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
  </p:notesMasterIdLst>
  <p:sldIdLst>
    <p:sldId id="256" r:id="rId2"/>
    <p:sldId id="261" r:id="rId3"/>
    <p:sldId id="265" r:id="rId4"/>
    <p:sldId id="260" r:id="rId5"/>
    <p:sldId id="264" r:id="rId6"/>
    <p:sldId id="263" r:id="rId7"/>
    <p:sldId id="266" r:id="rId8"/>
    <p:sldId id="268" r:id="rId9"/>
    <p:sldId id="267" r:id="rId10"/>
    <p:sldId id="269" r:id="rId11"/>
  </p:sldIdLst>
  <p:sldSz cx="12192000" cy="6858000"/>
  <p:notesSz cx="6858000" cy="9144000"/>
  <p:embeddedFontLst>
    <p:embeddedFont>
      <p:font typeface="Anton" pitchFamily="2" charset="0"/>
      <p:regular r:id="rId13"/>
    </p:embeddedFont>
    <p:embeddedFont>
      <p:font typeface="Calibri" panose="020F0502020204030204" pitchFamily="34" charset="0"/>
      <p:regular r:id="rId14"/>
      <p:bold r:id="rId15"/>
      <p:italic r:id="rId16"/>
      <p:boldItalic r:id="rId17"/>
    </p:embeddedFont>
    <p:embeddedFont>
      <p:font typeface="Calibri Light" panose="020F0302020204030204" pitchFamily="34" charset="0"/>
      <p:regular r:id="rId18"/>
      <p:italic r:id="rId19"/>
    </p:embeddedFont>
    <p:embeddedFont>
      <p:font typeface="Roboto" panose="02000000000000000000" pitchFamily="2"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3974" userDrawn="1">
          <p15:clr>
            <a:srgbClr val="A4A3A4"/>
          </p15:clr>
        </p15:guide>
        <p15:guide id="4" orient="horz" pos="368" userDrawn="1">
          <p15:clr>
            <a:srgbClr val="A4A3A4"/>
          </p15:clr>
        </p15:guide>
        <p15:guide id="5" pos="483" userDrawn="1">
          <p15:clr>
            <a:srgbClr val="A4A3A4"/>
          </p15:clr>
        </p15:guide>
        <p15:guide id="6" pos="7219" userDrawn="1">
          <p15:clr>
            <a:srgbClr val="A4A3A4"/>
          </p15:clr>
        </p15:guide>
        <p15:guide id="7" pos="982" userDrawn="1">
          <p15:clr>
            <a:srgbClr val="A4A3A4"/>
          </p15:clr>
        </p15:guide>
        <p15:guide id="8" pos="6675" userDrawn="1">
          <p15:clr>
            <a:srgbClr val="A4A3A4"/>
          </p15:clr>
        </p15:guide>
        <p15:guide id="9"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4444"/>
    <a:srgbClr val="CD3635"/>
    <a:srgbClr val="C91F1F"/>
    <a:srgbClr val="8E1616"/>
    <a:srgbClr val="1F1E1E"/>
    <a:srgbClr val="302F2F"/>
    <a:srgbClr val="CCCCCC"/>
    <a:srgbClr val="E6E6E6"/>
    <a:srgbClr val="B3B3B3"/>
    <a:srgbClr val="CB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76" autoAdjust="0"/>
    <p:restoredTop sz="95256" autoAdjust="0"/>
  </p:normalViewPr>
  <p:slideViewPr>
    <p:cSldViewPr snapToGrid="0" showGuides="1">
      <p:cViewPr>
        <p:scale>
          <a:sx n="125" d="100"/>
          <a:sy n="125" d="100"/>
        </p:scale>
        <p:origin x="-2069" y="72"/>
      </p:cViewPr>
      <p:guideLst>
        <p:guide pos="3840"/>
        <p:guide orient="horz" pos="3974"/>
        <p:guide orient="horz" pos="368"/>
        <p:guide pos="483"/>
        <p:guide pos="7219"/>
        <p:guide pos="982"/>
        <p:guide pos="6675"/>
        <p:guide orient="horz" pos="216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0DA9CD-09E7-43C9-8540-BE6AB9A85F26}" type="datetimeFigureOut">
              <a:rPr lang="en-GB" smtClean="0"/>
              <a:t>08/09/2021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7151F-D267-4BAB-B35D-B21F043B80D1}" type="slidenum">
              <a:rPr lang="en-GB" smtClean="0"/>
              <a:t>‹#›</a:t>
            </a:fld>
            <a:endParaRPr lang="en-GB" dirty="0"/>
          </a:p>
        </p:txBody>
      </p:sp>
    </p:spTree>
    <p:extLst>
      <p:ext uri="{BB962C8B-B14F-4D97-AF65-F5344CB8AC3E}">
        <p14:creationId xmlns:p14="http://schemas.microsoft.com/office/powerpoint/2010/main" val="445491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87151F-D267-4BAB-B35D-B21F043B80D1}" type="slidenum">
              <a:rPr lang="en-GB" smtClean="0"/>
              <a:t>3</a:t>
            </a:fld>
            <a:endParaRPr lang="en-GB" dirty="0"/>
          </a:p>
        </p:txBody>
      </p:sp>
    </p:spTree>
    <p:extLst>
      <p:ext uri="{BB962C8B-B14F-4D97-AF65-F5344CB8AC3E}">
        <p14:creationId xmlns:p14="http://schemas.microsoft.com/office/powerpoint/2010/main" val="3933424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87151F-D267-4BAB-B35D-B21F043B80D1}" type="slidenum">
              <a:rPr lang="en-GB" smtClean="0"/>
              <a:t>6</a:t>
            </a:fld>
            <a:endParaRPr lang="en-GB" dirty="0"/>
          </a:p>
        </p:txBody>
      </p:sp>
    </p:spTree>
    <p:extLst>
      <p:ext uri="{BB962C8B-B14F-4D97-AF65-F5344CB8AC3E}">
        <p14:creationId xmlns:p14="http://schemas.microsoft.com/office/powerpoint/2010/main" val="852503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E929F-C940-40FB-8B1E-19EA55728D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B628E17-486E-4F39-A764-200FB2D529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44B5573-2E9A-4D24-B468-7F81ACBD841F}"/>
              </a:ext>
            </a:extLst>
          </p:cNvPr>
          <p:cNvSpPr>
            <a:spLocks noGrp="1"/>
          </p:cNvSpPr>
          <p:nvPr>
            <p:ph type="dt" sz="half" idx="10"/>
          </p:nvPr>
        </p:nvSpPr>
        <p:spPr/>
        <p:txBody>
          <a:bodyPr/>
          <a:lstStyle/>
          <a:p>
            <a:fld id="{D1EDB4E9-A5BB-4263-B1E8-A94D1F1ABD8B}" type="datetimeFigureOut">
              <a:rPr lang="en-GB" smtClean="0"/>
              <a:t>08/09/2021</a:t>
            </a:fld>
            <a:endParaRPr lang="en-GB" dirty="0"/>
          </a:p>
        </p:txBody>
      </p:sp>
      <p:sp>
        <p:nvSpPr>
          <p:cNvPr id="5" name="Footer Placeholder 4">
            <a:extLst>
              <a:ext uri="{FF2B5EF4-FFF2-40B4-BE49-F238E27FC236}">
                <a16:creationId xmlns:a16="http://schemas.microsoft.com/office/drawing/2014/main" id="{AB31BF6C-35BE-4882-8948-F247A22EB06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A5D2303-2DB9-4191-913E-9142E3856B1D}"/>
              </a:ext>
            </a:extLst>
          </p:cNvPr>
          <p:cNvSpPr>
            <a:spLocks noGrp="1"/>
          </p:cNvSpPr>
          <p:nvPr>
            <p:ph type="sldNum" sz="quarter" idx="12"/>
          </p:nvPr>
        </p:nvSpPr>
        <p:spPr/>
        <p:txBody>
          <a:bodyPr/>
          <a:lstStyle/>
          <a:p>
            <a:fld id="{74449635-CE5F-4423-B10E-B6006452E92C}" type="slidenum">
              <a:rPr lang="en-GB" smtClean="0"/>
              <a:t>‹#›</a:t>
            </a:fld>
            <a:endParaRPr lang="en-GB" dirty="0"/>
          </a:p>
        </p:txBody>
      </p:sp>
    </p:spTree>
    <p:extLst>
      <p:ext uri="{BB962C8B-B14F-4D97-AF65-F5344CB8AC3E}">
        <p14:creationId xmlns:p14="http://schemas.microsoft.com/office/powerpoint/2010/main" val="2951361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26AA0-DE4B-4F1E-8747-37A87A8EBAF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C1D93F7-B18F-4D0E-966F-F51FA83377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ED6FD01-A9B1-4578-9A58-E9FBF02B60B6}"/>
              </a:ext>
            </a:extLst>
          </p:cNvPr>
          <p:cNvSpPr>
            <a:spLocks noGrp="1"/>
          </p:cNvSpPr>
          <p:nvPr>
            <p:ph type="dt" sz="half" idx="10"/>
          </p:nvPr>
        </p:nvSpPr>
        <p:spPr/>
        <p:txBody>
          <a:bodyPr/>
          <a:lstStyle/>
          <a:p>
            <a:fld id="{D1EDB4E9-A5BB-4263-B1E8-A94D1F1ABD8B}" type="datetimeFigureOut">
              <a:rPr lang="en-GB" smtClean="0"/>
              <a:t>08/09/2021</a:t>
            </a:fld>
            <a:endParaRPr lang="en-GB" dirty="0"/>
          </a:p>
        </p:txBody>
      </p:sp>
      <p:sp>
        <p:nvSpPr>
          <p:cNvPr id="5" name="Footer Placeholder 4">
            <a:extLst>
              <a:ext uri="{FF2B5EF4-FFF2-40B4-BE49-F238E27FC236}">
                <a16:creationId xmlns:a16="http://schemas.microsoft.com/office/drawing/2014/main" id="{1A05F5B4-EFDC-434F-BF77-1ECBDFD1BE40}"/>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F93B3A4-B43A-4179-A623-5E99A530B817}"/>
              </a:ext>
            </a:extLst>
          </p:cNvPr>
          <p:cNvSpPr>
            <a:spLocks noGrp="1"/>
          </p:cNvSpPr>
          <p:nvPr>
            <p:ph type="sldNum" sz="quarter" idx="12"/>
          </p:nvPr>
        </p:nvSpPr>
        <p:spPr/>
        <p:txBody>
          <a:bodyPr/>
          <a:lstStyle/>
          <a:p>
            <a:fld id="{74449635-CE5F-4423-B10E-B6006452E92C}" type="slidenum">
              <a:rPr lang="en-GB" smtClean="0"/>
              <a:t>‹#›</a:t>
            </a:fld>
            <a:endParaRPr lang="en-GB" dirty="0"/>
          </a:p>
        </p:txBody>
      </p:sp>
    </p:spTree>
    <p:extLst>
      <p:ext uri="{BB962C8B-B14F-4D97-AF65-F5344CB8AC3E}">
        <p14:creationId xmlns:p14="http://schemas.microsoft.com/office/powerpoint/2010/main" val="4027962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327848-E32C-454E-A7FA-E7E83E81BD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92EC694-2DE3-4D7C-92F8-75B1E558B3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C886362-975B-4682-9542-043D541966E3}"/>
              </a:ext>
            </a:extLst>
          </p:cNvPr>
          <p:cNvSpPr>
            <a:spLocks noGrp="1"/>
          </p:cNvSpPr>
          <p:nvPr>
            <p:ph type="dt" sz="half" idx="10"/>
          </p:nvPr>
        </p:nvSpPr>
        <p:spPr/>
        <p:txBody>
          <a:bodyPr/>
          <a:lstStyle/>
          <a:p>
            <a:fld id="{D1EDB4E9-A5BB-4263-B1E8-A94D1F1ABD8B}" type="datetimeFigureOut">
              <a:rPr lang="en-GB" smtClean="0"/>
              <a:t>08/09/2021</a:t>
            </a:fld>
            <a:endParaRPr lang="en-GB" dirty="0"/>
          </a:p>
        </p:txBody>
      </p:sp>
      <p:sp>
        <p:nvSpPr>
          <p:cNvPr id="5" name="Footer Placeholder 4">
            <a:extLst>
              <a:ext uri="{FF2B5EF4-FFF2-40B4-BE49-F238E27FC236}">
                <a16:creationId xmlns:a16="http://schemas.microsoft.com/office/drawing/2014/main" id="{A6DB131F-1ED4-4A96-A3EF-98EAF6DA7C9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7E98571-9E48-454D-AF5A-49FA6A06DA0B}"/>
              </a:ext>
            </a:extLst>
          </p:cNvPr>
          <p:cNvSpPr>
            <a:spLocks noGrp="1"/>
          </p:cNvSpPr>
          <p:nvPr>
            <p:ph type="sldNum" sz="quarter" idx="12"/>
          </p:nvPr>
        </p:nvSpPr>
        <p:spPr/>
        <p:txBody>
          <a:bodyPr/>
          <a:lstStyle/>
          <a:p>
            <a:fld id="{74449635-CE5F-4423-B10E-B6006452E92C}" type="slidenum">
              <a:rPr lang="en-GB" smtClean="0"/>
              <a:t>‹#›</a:t>
            </a:fld>
            <a:endParaRPr lang="en-GB" dirty="0"/>
          </a:p>
        </p:txBody>
      </p:sp>
    </p:spTree>
    <p:extLst>
      <p:ext uri="{BB962C8B-B14F-4D97-AF65-F5344CB8AC3E}">
        <p14:creationId xmlns:p14="http://schemas.microsoft.com/office/powerpoint/2010/main" val="2992055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DF82C-5993-4C30-B2BE-0187B58B836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BED6171-07F9-41FD-A218-D9CBFB8203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26060E-5356-4234-A0C2-7E43FBA1F4AB}"/>
              </a:ext>
            </a:extLst>
          </p:cNvPr>
          <p:cNvSpPr>
            <a:spLocks noGrp="1"/>
          </p:cNvSpPr>
          <p:nvPr>
            <p:ph type="dt" sz="half" idx="10"/>
          </p:nvPr>
        </p:nvSpPr>
        <p:spPr/>
        <p:txBody>
          <a:bodyPr/>
          <a:lstStyle/>
          <a:p>
            <a:fld id="{D1EDB4E9-A5BB-4263-B1E8-A94D1F1ABD8B}" type="datetimeFigureOut">
              <a:rPr lang="en-GB" smtClean="0"/>
              <a:t>08/09/2021</a:t>
            </a:fld>
            <a:endParaRPr lang="en-GB" dirty="0"/>
          </a:p>
        </p:txBody>
      </p:sp>
      <p:sp>
        <p:nvSpPr>
          <p:cNvPr id="5" name="Footer Placeholder 4">
            <a:extLst>
              <a:ext uri="{FF2B5EF4-FFF2-40B4-BE49-F238E27FC236}">
                <a16:creationId xmlns:a16="http://schemas.microsoft.com/office/drawing/2014/main" id="{ED0BC183-D255-4499-B81F-A874CB805A69}"/>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D9C0CC4-36BF-4E34-974E-DEB4D2DFACD1}"/>
              </a:ext>
            </a:extLst>
          </p:cNvPr>
          <p:cNvSpPr>
            <a:spLocks noGrp="1"/>
          </p:cNvSpPr>
          <p:nvPr>
            <p:ph type="sldNum" sz="quarter" idx="12"/>
          </p:nvPr>
        </p:nvSpPr>
        <p:spPr/>
        <p:txBody>
          <a:bodyPr/>
          <a:lstStyle/>
          <a:p>
            <a:fld id="{74449635-CE5F-4423-B10E-B6006452E92C}" type="slidenum">
              <a:rPr lang="en-GB" smtClean="0"/>
              <a:t>‹#›</a:t>
            </a:fld>
            <a:endParaRPr lang="en-GB" dirty="0"/>
          </a:p>
        </p:txBody>
      </p:sp>
    </p:spTree>
    <p:extLst>
      <p:ext uri="{BB962C8B-B14F-4D97-AF65-F5344CB8AC3E}">
        <p14:creationId xmlns:p14="http://schemas.microsoft.com/office/powerpoint/2010/main" val="3664397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65D4-143D-41E6-8BE0-9556137147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F778CE4-A9CE-4CDD-947C-CBEBFF04FB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DDD031-253F-4A00-AA71-2627336A5C8C}"/>
              </a:ext>
            </a:extLst>
          </p:cNvPr>
          <p:cNvSpPr>
            <a:spLocks noGrp="1"/>
          </p:cNvSpPr>
          <p:nvPr>
            <p:ph type="dt" sz="half" idx="10"/>
          </p:nvPr>
        </p:nvSpPr>
        <p:spPr/>
        <p:txBody>
          <a:bodyPr/>
          <a:lstStyle/>
          <a:p>
            <a:fld id="{D1EDB4E9-A5BB-4263-B1E8-A94D1F1ABD8B}" type="datetimeFigureOut">
              <a:rPr lang="en-GB" smtClean="0"/>
              <a:t>08/09/2021</a:t>
            </a:fld>
            <a:endParaRPr lang="en-GB" dirty="0"/>
          </a:p>
        </p:txBody>
      </p:sp>
      <p:sp>
        <p:nvSpPr>
          <p:cNvPr id="5" name="Footer Placeholder 4">
            <a:extLst>
              <a:ext uri="{FF2B5EF4-FFF2-40B4-BE49-F238E27FC236}">
                <a16:creationId xmlns:a16="http://schemas.microsoft.com/office/drawing/2014/main" id="{B3C5091A-A2DB-440E-887F-485111FABD2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281E75F-9130-47FA-86E2-F19795555C62}"/>
              </a:ext>
            </a:extLst>
          </p:cNvPr>
          <p:cNvSpPr>
            <a:spLocks noGrp="1"/>
          </p:cNvSpPr>
          <p:nvPr>
            <p:ph type="sldNum" sz="quarter" idx="12"/>
          </p:nvPr>
        </p:nvSpPr>
        <p:spPr/>
        <p:txBody>
          <a:bodyPr/>
          <a:lstStyle/>
          <a:p>
            <a:fld id="{74449635-CE5F-4423-B10E-B6006452E92C}" type="slidenum">
              <a:rPr lang="en-GB" smtClean="0"/>
              <a:t>‹#›</a:t>
            </a:fld>
            <a:endParaRPr lang="en-GB" dirty="0"/>
          </a:p>
        </p:txBody>
      </p:sp>
    </p:spTree>
    <p:extLst>
      <p:ext uri="{BB962C8B-B14F-4D97-AF65-F5344CB8AC3E}">
        <p14:creationId xmlns:p14="http://schemas.microsoft.com/office/powerpoint/2010/main" val="728345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435FB-D01D-421A-AC08-390FFF37B80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468CB1-7501-4F38-A044-89B714A7CA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FAEC05A-2467-4D75-A763-BBCACC8F39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8AB3C73-155D-4084-A996-1CC36026DEE2}"/>
              </a:ext>
            </a:extLst>
          </p:cNvPr>
          <p:cNvSpPr>
            <a:spLocks noGrp="1"/>
          </p:cNvSpPr>
          <p:nvPr>
            <p:ph type="dt" sz="half" idx="10"/>
          </p:nvPr>
        </p:nvSpPr>
        <p:spPr/>
        <p:txBody>
          <a:bodyPr/>
          <a:lstStyle/>
          <a:p>
            <a:fld id="{D1EDB4E9-A5BB-4263-B1E8-A94D1F1ABD8B}" type="datetimeFigureOut">
              <a:rPr lang="en-GB" smtClean="0"/>
              <a:t>08/09/2021</a:t>
            </a:fld>
            <a:endParaRPr lang="en-GB" dirty="0"/>
          </a:p>
        </p:txBody>
      </p:sp>
      <p:sp>
        <p:nvSpPr>
          <p:cNvPr id="6" name="Footer Placeholder 5">
            <a:extLst>
              <a:ext uri="{FF2B5EF4-FFF2-40B4-BE49-F238E27FC236}">
                <a16:creationId xmlns:a16="http://schemas.microsoft.com/office/drawing/2014/main" id="{E9043F62-700D-4EAD-95A6-655791430F7E}"/>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50841574-A932-47B3-9E58-43830A2E4865}"/>
              </a:ext>
            </a:extLst>
          </p:cNvPr>
          <p:cNvSpPr>
            <a:spLocks noGrp="1"/>
          </p:cNvSpPr>
          <p:nvPr>
            <p:ph type="sldNum" sz="quarter" idx="12"/>
          </p:nvPr>
        </p:nvSpPr>
        <p:spPr/>
        <p:txBody>
          <a:bodyPr/>
          <a:lstStyle/>
          <a:p>
            <a:fld id="{74449635-CE5F-4423-B10E-B6006452E92C}" type="slidenum">
              <a:rPr lang="en-GB" smtClean="0"/>
              <a:t>‹#›</a:t>
            </a:fld>
            <a:endParaRPr lang="en-GB" dirty="0"/>
          </a:p>
        </p:txBody>
      </p:sp>
    </p:spTree>
    <p:extLst>
      <p:ext uri="{BB962C8B-B14F-4D97-AF65-F5344CB8AC3E}">
        <p14:creationId xmlns:p14="http://schemas.microsoft.com/office/powerpoint/2010/main" val="296405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1AC0-86AE-416C-9F32-5D9B92D4203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A932FFF-AC5F-4023-AAB6-5491A285C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EF8A4B-BD6D-4628-BA5C-6AD6E18413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00AE53F-5289-4C82-B061-410D1ED9A2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E2DFB6-08DA-45BD-86B0-4A44219A3F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F7AA1D2-6CDD-4C52-9628-960DD139271C}"/>
              </a:ext>
            </a:extLst>
          </p:cNvPr>
          <p:cNvSpPr>
            <a:spLocks noGrp="1"/>
          </p:cNvSpPr>
          <p:nvPr>
            <p:ph type="dt" sz="half" idx="10"/>
          </p:nvPr>
        </p:nvSpPr>
        <p:spPr/>
        <p:txBody>
          <a:bodyPr/>
          <a:lstStyle/>
          <a:p>
            <a:fld id="{D1EDB4E9-A5BB-4263-B1E8-A94D1F1ABD8B}" type="datetimeFigureOut">
              <a:rPr lang="en-GB" smtClean="0"/>
              <a:t>08/09/2021</a:t>
            </a:fld>
            <a:endParaRPr lang="en-GB" dirty="0"/>
          </a:p>
        </p:txBody>
      </p:sp>
      <p:sp>
        <p:nvSpPr>
          <p:cNvPr id="8" name="Footer Placeholder 7">
            <a:extLst>
              <a:ext uri="{FF2B5EF4-FFF2-40B4-BE49-F238E27FC236}">
                <a16:creationId xmlns:a16="http://schemas.microsoft.com/office/drawing/2014/main" id="{43809ECA-FC98-4AA6-AD77-73ED8475DE6A}"/>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C3DEE5AC-C278-48CC-9E85-E7FD9D44D128}"/>
              </a:ext>
            </a:extLst>
          </p:cNvPr>
          <p:cNvSpPr>
            <a:spLocks noGrp="1"/>
          </p:cNvSpPr>
          <p:nvPr>
            <p:ph type="sldNum" sz="quarter" idx="12"/>
          </p:nvPr>
        </p:nvSpPr>
        <p:spPr/>
        <p:txBody>
          <a:bodyPr/>
          <a:lstStyle/>
          <a:p>
            <a:fld id="{74449635-CE5F-4423-B10E-B6006452E92C}" type="slidenum">
              <a:rPr lang="en-GB" smtClean="0"/>
              <a:t>‹#›</a:t>
            </a:fld>
            <a:endParaRPr lang="en-GB" dirty="0"/>
          </a:p>
        </p:txBody>
      </p:sp>
    </p:spTree>
    <p:extLst>
      <p:ext uri="{BB962C8B-B14F-4D97-AF65-F5344CB8AC3E}">
        <p14:creationId xmlns:p14="http://schemas.microsoft.com/office/powerpoint/2010/main" val="154909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0AF23-87F0-4F5B-BA4F-00B7B875029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338C3ED-BFA3-4F53-B865-2162F4A423BE}"/>
              </a:ext>
            </a:extLst>
          </p:cNvPr>
          <p:cNvSpPr>
            <a:spLocks noGrp="1"/>
          </p:cNvSpPr>
          <p:nvPr>
            <p:ph type="dt" sz="half" idx="10"/>
          </p:nvPr>
        </p:nvSpPr>
        <p:spPr/>
        <p:txBody>
          <a:bodyPr/>
          <a:lstStyle/>
          <a:p>
            <a:fld id="{D1EDB4E9-A5BB-4263-B1E8-A94D1F1ABD8B}" type="datetimeFigureOut">
              <a:rPr lang="en-GB" smtClean="0"/>
              <a:t>08/09/2021</a:t>
            </a:fld>
            <a:endParaRPr lang="en-GB" dirty="0"/>
          </a:p>
        </p:txBody>
      </p:sp>
      <p:sp>
        <p:nvSpPr>
          <p:cNvPr id="4" name="Footer Placeholder 3">
            <a:extLst>
              <a:ext uri="{FF2B5EF4-FFF2-40B4-BE49-F238E27FC236}">
                <a16:creationId xmlns:a16="http://schemas.microsoft.com/office/drawing/2014/main" id="{925B06E7-FB09-4DF8-9A03-DB3BC034E4D9}"/>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88715881-33B1-4522-85A6-3C0BBD5D5C4C}"/>
              </a:ext>
            </a:extLst>
          </p:cNvPr>
          <p:cNvSpPr>
            <a:spLocks noGrp="1"/>
          </p:cNvSpPr>
          <p:nvPr>
            <p:ph type="sldNum" sz="quarter" idx="12"/>
          </p:nvPr>
        </p:nvSpPr>
        <p:spPr/>
        <p:txBody>
          <a:bodyPr/>
          <a:lstStyle/>
          <a:p>
            <a:fld id="{74449635-CE5F-4423-B10E-B6006452E92C}" type="slidenum">
              <a:rPr lang="en-GB" smtClean="0"/>
              <a:t>‹#›</a:t>
            </a:fld>
            <a:endParaRPr lang="en-GB" dirty="0"/>
          </a:p>
        </p:txBody>
      </p:sp>
    </p:spTree>
    <p:extLst>
      <p:ext uri="{BB962C8B-B14F-4D97-AF65-F5344CB8AC3E}">
        <p14:creationId xmlns:p14="http://schemas.microsoft.com/office/powerpoint/2010/main" val="448034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26058A-9A96-49B2-B679-8F9748BDAE9B}"/>
              </a:ext>
            </a:extLst>
          </p:cNvPr>
          <p:cNvSpPr>
            <a:spLocks noGrp="1"/>
          </p:cNvSpPr>
          <p:nvPr>
            <p:ph type="dt" sz="half" idx="10"/>
          </p:nvPr>
        </p:nvSpPr>
        <p:spPr/>
        <p:txBody>
          <a:bodyPr/>
          <a:lstStyle/>
          <a:p>
            <a:fld id="{D1EDB4E9-A5BB-4263-B1E8-A94D1F1ABD8B}" type="datetimeFigureOut">
              <a:rPr lang="en-GB" smtClean="0"/>
              <a:t>08/09/2021</a:t>
            </a:fld>
            <a:endParaRPr lang="en-GB" dirty="0"/>
          </a:p>
        </p:txBody>
      </p:sp>
      <p:sp>
        <p:nvSpPr>
          <p:cNvPr id="3" name="Footer Placeholder 2">
            <a:extLst>
              <a:ext uri="{FF2B5EF4-FFF2-40B4-BE49-F238E27FC236}">
                <a16:creationId xmlns:a16="http://schemas.microsoft.com/office/drawing/2014/main" id="{A68F859B-60F6-45B9-9673-380F66C4BE2C}"/>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5506B4DA-9F7F-437F-A991-C9F17EC318B8}"/>
              </a:ext>
            </a:extLst>
          </p:cNvPr>
          <p:cNvSpPr>
            <a:spLocks noGrp="1"/>
          </p:cNvSpPr>
          <p:nvPr>
            <p:ph type="sldNum" sz="quarter" idx="12"/>
          </p:nvPr>
        </p:nvSpPr>
        <p:spPr/>
        <p:txBody>
          <a:bodyPr/>
          <a:lstStyle/>
          <a:p>
            <a:fld id="{74449635-CE5F-4423-B10E-B6006452E92C}" type="slidenum">
              <a:rPr lang="en-GB" smtClean="0"/>
              <a:t>‹#›</a:t>
            </a:fld>
            <a:endParaRPr lang="en-GB" dirty="0"/>
          </a:p>
        </p:txBody>
      </p:sp>
    </p:spTree>
    <p:extLst>
      <p:ext uri="{BB962C8B-B14F-4D97-AF65-F5344CB8AC3E}">
        <p14:creationId xmlns:p14="http://schemas.microsoft.com/office/powerpoint/2010/main" val="1134974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204C-8096-4BE4-B549-AAA442D560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B1E7457-7205-4B93-B140-D6BB52C7B3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EF1E6C3-BFEE-46F1-8ADE-E019F11BD5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F1EFAC-2256-4D33-A7E9-6C00B72200EB}"/>
              </a:ext>
            </a:extLst>
          </p:cNvPr>
          <p:cNvSpPr>
            <a:spLocks noGrp="1"/>
          </p:cNvSpPr>
          <p:nvPr>
            <p:ph type="dt" sz="half" idx="10"/>
          </p:nvPr>
        </p:nvSpPr>
        <p:spPr/>
        <p:txBody>
          <a:bodyPr/>
          <a:lstStyle/>
          <a:p>
            <a:fld id="{D1EDB4E9-A5BB-4263-B1E8-A94D1F1ABD8B}" type="datetimeFigureOut">
              <a:rPr lang="en-GB" smtClean="0"/>
              <a:t>08/09/2021</a:t>
            </a:fld>
            <a:endParaRPr lang="en-GB" dirty="0"/>
          </a:p>
        </p:txBody>
      </p:sp>
      <p:sp>
        <p:nvSpPr>
          <p:cNvPr id="6" name="Footer Placeholder 5">
            <a:extLst>
              <a:ext uri="{FF2B5EF4-FFF2-40B4-BE49-F238E27FC236}">
                <a16:creationId xmlns:a16="http://schemas.microsoft.com/office/drawing/2014/main" id="{5CE94048-7A76-4C09-BF1B-E569D840B1D6}"/>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BA484EE1-872F-423F-AD9F-607F439B0E14}"/>
              </a:ext>
            </a:extLst>
          </p:cNvPr>
          <p:cNvSpPr>
            <a:spLocks noGrp="1"/>
          </p:cNvSpPr>
          <p:nvPr>
            <p:ph type="sldNum" sz="quarter" idx="12"/>
          </p:nvPr>
        </p:nvSpPr>
        <p:spPr/>
        <p:txBody>
          <a:bodyPr/>
          <a:lstStyle/>
          <a:p>
            <a:fld id="{74449635-CE5F-4423-B10E-B6006452E92C}" type="slidenum">
              <a:rPr lang="en-GB" smtClean="0"/>
              <a:t>‹#›</a:t>
            </a:fld>
            <a:endParaRPr lang="en-GB" dirty="0"/>
          </a:p>
        </p:txBody>
      </p:sp>
    </p:spTree>
    <p:extLst>
      <p:ext uri="{BB962C8B-B14F-4D97-AF65-F5344CB8AC3E}">
        <p14:creationId xmlns:p14="http://schemas.microsoft.com/office/powerpoint/2010/main" val="2281470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B4A62-AE6C-4E1E-BE05-0148F4DF14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B729CA1-D3E6-4D52-900B-20DA253634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E05E0D05-8B65-4EDA-B7B0-3F070A5656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A08D85-5DF4-4777-A57B-262965F6691D}"/>
              </a:ext>
            </a:extLst>
          </p:cNvPr>
          <p:cNvSpPr>
            <a:spLocks noGrp="1"/>
          </p:cNvSpPr>
          <p:nvPr>
            <p:ph type="dt" sz="half" idx="10"/>
          </p:nvPr>
        </p:nvSpPr>
        <p:spPr/>
        <p:txBody>
          <a:bodyPr/>
          <a:lstStyle/>
          <a:p>
            <a:fld id="{D1EDB4E9-A5BB-4263-B1E8-A94D1F1ABD8B}" type="datetimeFigureOut">
              <a:rPr lang="en-GB" smtClean="0"/>
              <a:t>08/09/2021</a:t>
            </a:fld>
            <a:endParaRPr lang="en-GB" dirty="0"/>
          </a:p>
        </p:txBody>
      </p:sp>
      <p:sp>
        <p:nvSpPr>
          <p:cNvPr id="6" name="Footer Placeholder 5">
            <a:extLst>
              <a:ext uri="{FF2B5EF4-FFF2-40B4-BE49-F238E27FC236}">
                <a16:creationId xmlns:a16="http://schemas.microsoft.com/office/drawing/2014/main" id="{7A0F3C00-01FB-488E-A05D-D5BD1B3D0C1B}"/>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B36A64A1-8044-4ADB-B36A-92EAC190FE24}"/>
              </a:ext>
            </a:extLst>
          </p:cNvPr>
          <p:cNvSpPr>
            <a:spLocks noGrp="1"/>
          </p:cNvSpPr>
          <p:nvPr>
            <p:ph type="sldNum" sz="quarter" idx="12"/>
          </p:nvPr>
        </p:nvSpPr>
        <p:spPr/>
        <p:txBody>
          <a:bodyPr/>
          <a:lstStyle/>
          <a:p>
            <a:fld id="{74449635-CE5F-4423-B10E-B6006452E92C}" type="slidenum">
              <a:rPr lang="en-GB" smtClean="0"/>
              <a:t>‹#›</a:t>
            </a:fld>
            <a:endParaRPr lang="en-GB" dirty="0"/>
          </a:p>
        </p:txBody>
      </p:sp>
    </p:spTree>
    <p:extLst>
      <p:ext uri="{BB962C8B-B14F-4D97-AF65-F5344CB8AC3E}">
        <p14:creationId xmlns:p14="http://schemas.microsoft.com/office/powerpoint/2010/main" val="1281466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0D1BB-3706-465D-94B5-847CE862D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0187E21-8A0C-4D4E-84D4-9A0D963890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D75DC87-C1A2-4417-9A4E-0D5468BD87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EDB4E9-A5BB-4263-B1E8-A94D1F1ABD8B}" type="datetimeFigureOut">
              <a:rPr lang="en-GB" smtClean="0"/>
              <a:t>08/09/2021</a:t>
            </a:fld>
            <a:endParaRPr lang="en-GB" dirty="0"/>
          </a:p>
        </p:txBody>
      </p:sp>
      <p:sp>
        <p:nvSpPr>
          <p:cNvPr id="5" name="Footer Placeholder 4">
            <a:extLst>
              <a:ext uri="{FF2B5EF4-FFF2-40B4-BE49-F238E27FC236}">
                <a16:creationId xmlns:a16="http://schemas.microsoft.com/office/drawing/2014/main" id="{526E3790-7DD3-467D-891A-1397BB90F5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F2C5BF94-3E27-402A-81AB-ED2DD0BA8E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449635-CE5F-4423-B10E-B6006452E92C}" type="slidenum">
              <a:rPr lang="en-GB" smtClean="0"/>
              <a:t>‹#›</a:t>
            </a:fld>
            <a:endParaRPr lang="en-GB" dirty="0"/>
          </a:p>
        </p:txBody>
      </p:sp>
    </p:spTree>
    <p:extLst>
      <p:ext uri="{BB962C8B-B14F-4D97-AF65-F5344CB8AC3E}">
        <p14:creationId xmlns:p14="http://schemas.microsoft.com/office/powerpoint/2010/main" val="1992400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389B7E21-ED27-432A-801E-525C708F1873}"/>
              </a:ext>
            </a:extLst>
          </p:cNvPr>
          <p:cNvSpPr/>
          <p:nvPr/>
        </p:nvSpPr>
        <p:spPr>
          <a:xfrm>
            <a:off x="0" y="-13995"/>
            <a:ext cx="12192000" cy="6858000"/>
          </a:xfrm>
          <a:prstGeom prst="rect">
            <a:avLst/>
          </a:prstGeom>
          <a:blipFill dpi="0" rotWithShape="1">
            <a:blip r:embed="rId2">
              <a:alphaModFix amt="11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04" name="Group 103">
            <a:extLst>
              <a:ext uri="{FF2B5EF4-FFF2-40B4-BE49-F238E27FC236}">
                <a16:creationId xmlns:a16="http://schemas.microsoft.com/office/drawing/2014/main" id="{3E1C2F5C-0ABE-4591-984E-C2C2E04B6262}"/>
              </a:ext>
            </a:extLst>
          </p:cNvPr>
          <p:cNvGrpSpPr/>
          <p:nvPr/>
        </p:nvGrpSpPr>
        <p:grpSpPr>
          <a:xfrm>
            <a:off x="-1698156" y="975346"/>
            <a:ext cx="6292813" cy="6149353"/>
            <a:chOff x="-1993549" y="1224331"/>
            <a:chExt cx="6292813" cy="5910142"/>
          </a:xfrm>
        </p:grpSpPr>
        <p:sp>
          <p:nvSpPr>
            <p:cNvPr id="88" name="Freeform: Shape 87">
              <a:extLst>
                <a:ext uri="{FF2B5EF4-FFF2-40B4-BE49-F238E27FC236}">
                  <a16:creationId xmlns:a16="http://schemas.microsoft.com/office/drawing/2014/main" id="{80D55A03-B495-40FF-8350-9EC9B889773E}"/>
                </a:ext>
              </a:extLst>
            </p:cNvPr>
            <p:cNvSpPr/>
            <p:nvPr/>
          </p:nvSpPr>
          <p:spPr>
            <a:xfrm>
              <a:off x="-1993549" y="2676816"/>
              <a:ext cx="3372113" cy="4457657"/>
            </a:xfrm>
            <a:custGeom>
              <a:avLst/>
              <a:gdLst>
                <a:gd name="connsiteX0" fmla="*/ 3372114 w 3372113"/>
                <a:gd name="connsiteY0" fmla="*/ 342946 h 4457657"/>
                <a:gd name="connsiteX1" fmla="*/ 3225107 w 3372113"/>
                <a:gd name="connsiteY1" fmla="*/ 88936 h 4457657"/>
                <a:gd name="connsiteX2" fmla="*/ 2775908 w 3372113"/>
                <a:gd name="connsiteY2" fmla="*/ 38644 h 4457657"/>
                <a:gd name="connsiteX3" fmla="*/ 0 w 3372113"/>
                <a:gd name="connsiteY3" fmla="*/ 4457658 h 4457657"/>
                <a:gd name="connsiteX4" fmla="*/ 1481592 w 3372113"/>
                <a:gd name="connsiteY4" fmla="*/ 4457658 h 4457657"/>
                <a:gd name="connsiteX5" fmla="*/ 3372114 w 3372113"/>
                <a:gd name="connsiteY5" fmla="*/ 342946 h 445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2113" h="4457657">
                  <a:moveTo>
                    <a:pt x="3372114" y="342946"/>
                  </a:moveTo>
                  <a:cubicBezTo>
                    <a:pt x="3364904" y="303380"/>
                    <a:pt x="3336945" y="178705"/>
                    <a:pt x="3225107" y="88936"/>
                  </a:cubicBezTo>
                  <a:cubicBezTo>
                    <a:pt x="3103685" y="-8571"/>
                    <a:pt x="2930740" y="-26771"/>
                    <a:pt x="2775908" y="38644"/>
                  </a:cubicBezTo>
                  <a:cubicBezTo>
                    <a:pt x="1794950" y="1634712"/>
                    <a:pt x="981046" y="2861502"/>
                    <a:pt x="0" y="4457658"/>
                  </a:cubicBezTo>
                  <a:lnTo>
                    <a:pt x="1481592" y="4457658"/>
                  </a:lnTo>
                  <a:lnTo>
                    <a:pt x="3372114" y="342946"/>
                  </a:lnTo>
                  <a:close/>
                </a:path>
              </a:pathLst>
            </a:custGeom>
            <a:solidFill>
              <a:srgbClr val="999999"/>
            </a:solidFill>
            <a:ln w="8788" cap="flat">
              <a:noFill/>
              <a:prstDash val="solid"/>
              <a:miter/>
            </a:ln>
          </p:spPr>
          <p:txBody>
            <a:bodyPr rtlCol="0" anchor="ctr"/>
            <a:lstStyle/>
            <a:p>
              <a:endParaRPr lang="en-GB" dirty="0"/>
            </a:p>
          </p:txBody>
        </p:sp>
        <p:sp>
          <p:nvSpPr>
            <p:cNvPr id="89" name="Freeform: Shape 88">
              <a:extLst>
                <a:ext uri="{FF2B5EF4-FFF2-40B4-BE49-F238E27FC236}">
                  <a16:creationId xmlns:a16="http://schemas.microsoft.com/office/drawing/2014/main" id="{192B6AA2-3C4E-4354-BFAA-58593FBC373E}"/>
                </a:ext>
              </a:extLst>
            </p:cNvPr>
            <p:cNvSpPr/>
            <p:nvPr/>
          </p:nvSpPr>
          <p:spPr>
            <a:xfrm>
              <a:off x="2372271" y="1411485"/>
              <a:ext cx="1649260" cy="1027017"/>
            </a:xfrm>
            <a:custGeom>
              <a:avLst/>
              <a:gdLst>
                <a:gd name="connsiteX0" fmla="*/ 0 w 1649260"/>
                <a:gd name="connsiteY0" fmla="*/ 393004 h 1027017"/>
                <a:gd name="connsiteX1" fmla="*/ 87396 w 1649260"/>
                <a:gd name="connsiteY1" fmla="*/ 258746 h 1027017"/>
                <a:gd name="connsiteX2" fmla="*/ 210927 w 1649260"/>
                <a:gd name="connsiteY2" fmla="*/ 134335 h 1027017"/>
                <a:gd name="connsiteX3" fmla="*/ 331646 w 1649260"/>
                <a:gd name="connsiteY3" fmla="*/ 69272 h 1027017"/>
                <a:gd name="connsiteX4" fmla="*/ 1167442 w 1649260"/>
                <a:gd name="connsiteY4" fmla="*/ 123168 h 1027017"/>
                <a:gd name="connsiteX5" fmla="*/ 1617873 w 1649260"/>
                <a:gd name="connsiteY5" fmla="*/ 626000 h 1027017"/>
                <a:gd name="connsiteX6" fmla="*/ 1649261 w 1649260"/>
                <a:gd name="connsiteY6" fmla="*/ 838510 h 1027017"/>
                <a:gd name="connsiteX7" fmla="*/ 1649261 w 1649260"/>
                <a:gd name="connsiteY7" fmla="*/ 943227 h 1027017"/>
                <a:gd name="connsiteX8" fmla="*/ 1624730 w 1649260"/>
                <a:gd name="connsiteY8" fmla="*/ 1027018 h 1027017"/>
                <a:gd name="connsiteX9" fmla="*/ 1490648 w 1649260"/>
                <a:gd name="connsiteY9" fmla="*/ 1012071 h 1027017"/>
                <a:gd name="connsiteX10" fmla="*/ 287421 w 1649260"/>
                <a:gd name="connsiteY10" fmla="*/ 590040 h 1027017"/>
                <a:gd name="connsiteX11" fmla="*/ 0 w 1649260"/>
                <a:gd name="connsiteY11" fmla="*/ 393004 h 102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9260" h="1027017">
                  <a:moveTo>
                    <a:pt x="0" y="393004"/>
                  </a:moveTo>
                  <a:lnTo>
                    <a:pt x="87396" y="258746"/>
                  </a:lnTo>
                  <a:cubicBezTo>
                    <a:pt x="119663" y="209245"/>
                    <a:pt x="161427" y="166602"/>
                    <a:pt x="210927" y="134335"/>
                  </a:cubicBezTo>
                  <a:cubicBezTo>
                    <a:pt x="245042" y="112178"/>
                    <a:pt x="285310" y="89494"/>
                    <a:pt x="331646" y="69272"/>
                  </a:cubicBezTo>
                  <a:cubicBezTo>
                    <a:pt x="727739" y="-103497"/>
                    <a:pt x="1120843" y="98286"/>
                    <a:pt x="1167442" y="123168"/>
                  </a:cubicBezTo>
                  <a:cubicBezTo>
                    <a:pt x="1241210" y="162470"/>
                    <a:pt x="1522652" y="312555"/>
                    <a:pt x="1617873" y="626000"/>
                  </a:cubicBezTo>
                  <a:cubicBezTo>
                    <a:pt x="1643634" y="710670"/>
                    <a:pt x="1649173" y="785581"/>
                    <a:pt x="1649261" y="838510"/>
                  </a:cubicBezTo>
                  <a:cubicBezTo>
                    <a:pt x="1649261" y="873416"/>
                    <a:pt x="1649261" y="908321"/>
                    <a:pt x="1649261" y="943227"/>
                  </a:cubicBezTo>
                  <a:lnTo>
                    <a:pt x="1624730" y="1027018"/>
                  </a:lnTo>
                  <a:lnTo>
                    <a:pt x="1490648" y="1012071"/>
                  </a:lnTo>
                  <a:lnTo>
                    <a:pt x="287421" y="590040"/>
                  </a:lnTo>
                  <a:lnTo>
                    <a:pt x="0" y="393004"/>
                  </a:lnTo>
                  <a:close/>
                </a:path>
              </a:pathLst>
            </a:custGeom>
            <a:solidFill>
              <a:srgbClr val="E6E6E6"/>
            </a:solidFill>
            <a:ln w="8788" cap="flat">
              <a:noFill/>
              <a:prstDash val="solid"/>
              <a:miter/>
            </a:ln>
          </p:spPr>
          <p:txBody>
            <a:bodyPr rtlCol="0" anchor="ctr"/>
            <a:lstStyle/>
            <a:p>
              <a:endParaRPr lang="en-GB" dirty="0"/>
            </a:p>
          </p:txBody>
        </p:sp>
        <p:sp>
          <p:nvSpPr>
            <p:cNvPr id="90" name="Freeform: Shape 89">
              <a:extLst>
                <a:ext uri="{FF2B5EF4-FFF2-40B4-BE49-F238E27FC236}">
                  <a16:creationId xmlns:a16="http://schemas.microsoft.com/office/drawing/2014/main" id="{07F43E0F-470E-44C9-B33D-1DDD808C5E9A}"/>
                </a:ext>
              </a:extLst>
            </p:cNvPr>
            <p:cNvSpPr/>
            <p:nvPr/>
          </p:nvSpPr>
          <p:spPr>
            <a:xfrm>
              <a:off x="-809137" y="1655142"/>
              <a:ext cx="5108392" cy="5294077"/>
            </a:xfrm>
            <a:custGeom>
              <a:avLst/>
              <a:gdLst>
                <a:gd name="connsiteX0" fmla="*/ 4112514 w 5108392"/>
                <a:gd name="connsiteY0" fmla="*/ 5240181 h 5294077"/>
                <a:gd name="connsiteX1" fmla="*/ 4989459 w 5108392"/>
                <a:gd name="connsiteY1" fmla="*/ 1246363 h 5294077"/>
                <a:gd name="connsiteX2" fmla="*/ 5070612 w 5108392"/>
                <a:gd name="connsiteY2" fmla="*/ 979428 h 5294077"/>
                <a:gd name="connsiteX3" fmla="*/ 5106485 w 5108392"/>
                <a:gd name="connsiteY3" fmla="*/ 887988 h 5294077"/>
                <a:gd name="connsiteX4" fmla="*/ 5086966 w 5108392"/>
                <a:gd name="connsiteY4" fmla="*/ 851324 h 5294077"/>
                <a:gd name="connsiteX5" fmla="*/ 3950912 w 5108392"/>
                <a:gd name="connsiteY5" fmla="*/ 503501 h 5294077"/>
                <a:gd name="connsiteX6" fmla="*/ 2919574 w 5108392"/>
                <a:gd name="connsiteY6" fmla="*/ 3746 h 5294077"/>
                <a:gd name="connsiteX7" fmla="*/ 2880185 w 5108392"/>
                <a:gd name="connsiteY7" fmla="*/ 18077 h 5294077"/>
                <a:gd name="connsiteX8" fmla="*/ 2823123 w 5108392"/>
                <a:gd name="connsiteY8" fmla="*/ 176163 h 5294077"/>
                <a:gd name="connsiteX9" fmla="*/ 2705129 w 5108392"/>
                <a:gd name="connsiteY9" fmla="*/ 435272 h 5294077"/>
                <a:gd name="connsiteX10" fmla="*/ 0 w 5108392"/>
                <a:gd name="connsiteY10" fmla="*/ 5294078 h 5294077"/>
                <a:gd name="connsiteX11" fmla="*/ 4112514 w 5108392"/>
                <a:gd name="connsiteY11" fmla="*/ 5240181 h 5294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08392" h="5294077">
                  <a:moveTo>
                    <a:pt x="4112514" y="5240181"/>
                  </a:moveTo>
                  <a:lnTo>
                    <a:pt x="4989459" y="1246363"/>
                  </a:lnTo>
                  <a:cubicBezTo>
                    <a:pt x="5009418" y="1155362"/>
                    <a:pt x="5036586" y="1066120"/>
                    <a:pt x="5070612" y="979428"/>
                  </a:cubicBezTo>
                  <a:lnTo>
                    <a:pt x="5106485" y="887988"/>
                  </a:lnTo>
                  <a:cubicBezTo>
                    <a:pt x="5112639" y="872338"/>
                    <a:pt x="5103320" y="855017"/>
                    <a:pt x="5086966" y="851324"/>
                  </a:cubicBezTo>
                  <a:cubicBezTo>
                    <a:pt x="4752858" y="777117"/>
                    <a:pt x="4367228" y="667653"/>
                    <a:pt x="3950912" y="503501"/>
                  </a:cubicBezTo>
                  <a:cubicBezTo>
                    <a:pt x="3550950" y="345767"/>
                    <a:pt x="3206643" y="170712"/>
                    <a:pt x="2919574" y="3746"/>
                  </a:cubicBezTo>
                  <a:cubicBezTo>
                    <a:pt x="2904803" y="-4871"/>
                    <a:pt x="2885987" y="1987"/>
                    <a:pt x="2880185" y="18077"/>
                  </a:cubicBezTo>
                  <a:cubicBezTo>
                    <a:pt x="2861193" y="70743"/>
                    <a:pt x="2842114" y="123409"/>
                    <a:pt x="2823123" y="176163"/>
                  </a:cubicBezTo>
                  <a:cubicBezTo>
                    <a:pt x="2790854" y="265581"/>
                    <a:pt x="2751377" y="352273"/>
                    <a:pt x="2705129" y="435272"/>
                  </a:cubicBezTo>
                  <a:lnTo>
                    <a:pt x="0" y="5294078"/>
                  </a:lnTo>
                  <a:lnTo>
                    <a:pt x="4112514" y="5240181"/>
                  </a:lnTo>
                  <a:close/>
                </a:path>
              </a:pathLst>
            </a:custGeom>
            <a:gradFill>
              <a:gsLst>
                <a:gs pos="100000">
                  <a:schemeClr val="bg1">
                    <a:lumMod val="75000"/>
                  </a:schemeClr>
                </a:gs>
                <a:gs pos="0">
                  <a:schemeClr val="bg1">
                    <a:lumMod val="85000"/>
                  </a:schemeClr>
                </a:gs>
              </a:gsLst>
              <a:lin ang="6000000" scaled="0"/>
            </a:gradFill>
            <a:ln w="8788" cap="flat">
              <a:noFill/>
              <a:prstDash val="solid"/>
              <a:miter/>
            </a:ln>
          </p:spPr>
          <p:txBody>
            <a:bodyPr rtlCol="0" anchor="ctr"/>
            <a:lstStyle/>
            <a:p>
              <a:endParaRPr lang="en-GB" dirty="0"/>
            </a:p>
          </p:txBody>
        </p:sp>
        <p:sp>
          <p:nvSpPr>
            <p:cNvPr id="91" name="Freeform: Shape 90">
              <a:extLst>
                <a:ext uri="{FF2B5EF4-FFF2-40B4-BE49-F238E27FC236}">
                  <a16:creationId xmlns:a16="http://schemas.microsoft.com/office/drawing/2014/main" id="{5CCA0507-F64C-4F3B-8B8C-438E3E1AA298}"/>
                </a:ext>
              </a:extLst>
            </p:cNvPr>
            <p:cNvSpPr/>
            <p:nvPr/>
          </p:nvSpPr>
          <p:spPr>
            <a:xfrm>
              <a:off x="2967247" y="2420302"/>
              <a:ext cx="1332008" cy="4478801"/>
            </a:xfrm>
            <a:custGeom>
              <a:avLst/>
              <a:gdLst>
                <a:gd name="connsiteX0" fmla="*/ 1330100 w 1332008"/>
                <a:gd name="connsiteY0" fmla="*/ 122213 h 4478801"/>
                <a:gd name="connsiteX1" fmla="*/ 1294228 w 1332008"/>
                <a:gd name="connsiteY1" fmla="*/ 213653 h 4478801"/>
                <a:gd name="connsiteX2" fmla="*/ 1212987 w 1332008"/>
                <a:gd name="connsiteY2" fmla="*/ 480500 h 4478801"/>
                <a:gd name="connsiteX3" fmla="*/ 336130 w 1332008"/>
                <a:gd name="connsiteY3" fmla="*/ 4474406 h 4478801"/>
                <a:gd name="connsiteX4" fmla="*/ 0 w 1332008"/>
                <a:gd name="connsiteY4" fmla="*/ 4478802 h 4478801"/>
                <a:gd name="connsiteX5" fmla="*/ 846523 w 1332008"/>
                <a:gd name="connsiteY5" fmla="*/ 399083 h 4478801"/>
                <a:gd name="connsiteX6" fmla="*/ 927765 w 1332008"/>
                <a:gd name="connsiteY6" fmla="*/ 116674 h 4478801"/>
                <a:gd name="connsiteX7" fmla="*/ 963637 w 1332008"/>
                <a:gd name="connsiteY7" fmla="*/ 19871 h 4478801"/>
                <a:gd name="connsiteX8" fmla="*/ 964164 w 1332008"/>
                <a:gd name="connsiteY8" fmla="*/ 0 h 4478801"/>
                <a:gd name="connsiteX9" fmla="*/ 1310581 w 1332008"/>
                <a:gd name="connsiteY9" fmla="*/ 85549 h 4478801"/>
                <a:gd name="connsiteX10" fmla="*/ 1330100 w 1332008"/>
                <a:gd name="connsiteY10" fmla="*/ 122213 h 447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2008" h="4478801">
                  <a:moveTo>
                    <a:pt x="1330100" y="122213"/>
                  </a:moveTo>
                  <a:lnTo>
                    <a:pt x="1294228" y="213653"/>
                  </a:lnTo>
                  <a:cubicBezTo>
                    <a:pt x="1260114" y="300345"/>
                    <a:pt x="1232945" y="389587"/>
                    <a:pt x="1212987" y="480500"/>
                  </a:cubicBezTo>
                  <a:lnTo>
                    <a:pt x="336130" y="4474406"/>
                  </a:lnTo>
                  <a:lnTo>
                    <a:pt x="0" y="4478802"/>
                  </a:lnTo>
                  <a:lnTo>
                    <a:pt x="846523" y="399083"/>
                  </a:lnTo>
                  <a:cubicBezTo>
                    <a:pt x="866570" y="302807"/>
                    <a:pt x="893650" y="208378"/>
                    <a:pt x="927765" y="116674"/>
                  </a:cubicBezTo>
                  <a:lnTo>
                    <a:pt x="963637" y="19871"/>
                  </a:lnTo>
                  <a:cubicBezTo>
                    <a:pt x="966099" y="13188"/>
                    <a:pt x="966099" y="6155"/>
                    <a:pt x="964164" y="0"/>
                  </a:cubicBezTo>
                  <a:cubicBezTo>
                    <a:pt x="1084707" y="32795"/>
                    <a:pt x="1200414" y="61107"/>
                    <a:pt x="1310581" y="85549"/>
                  </a:cubicBezTo>
                  <a:cubicBezTo>
                    <a:pt x="1326935" y="89242"/>
                    <a:pt x="1336255" y="106563"/>
                    <a:pt x="1330100" y="122213"/>
                  </a:cubicBezTo>
                  <a:close/>
                </a:path>
              </a:pathLst>
            </a:custGeom>
            <a:solidFill>
              <a:schemeClr val="bg1">
                <a:lumMod val="75000"/>
              </a:schemeClr>
            </a:solidFill>
            <a:ln w="8788" cap="flat">
              <a:noFill/>
              <a:prstDash val="solid"/>
              <a:miter/>
            </a:ln>
          </p:spPr>
          <p:txBody>
            <a:bodyPr rtlCol="0" anchor="ctr"/>
            <a:lstStyle/>
            <a:p>
              <a:endParaRPr lang="en-GB" dirty="0"/>
            </a:p>
          </p:txBody>
        </p:sp>
        <p:sp>
          <p:nvSpPr>
            <p:cNvPr id="92" name="Freeform: Shape 91">
              <a:extLst>
                <a:ext uri="{FF2B5EF4-FFF2-40B4-BE49-F238E27FC236}">
                  <a16:creationId xmlns:a16="http://schemas.microsoft.com/office/drawing/2014/main" id="{827CEA28-1571-4249-BCAD-036A3B84957C}"/>
                </a:ext>
              </a:extLst>
            </p:cNvPr>
            <p:cNvSpPr/>
            <p:nvPr/>
          </p:nvSpPr>
          <p:spPr>
            <a:xfrm>
              <a:off x="-797160" y="1724484"/>
              <a:ext cx="3155998" cy="5226640"/>
            </a:xfrm>
            <a:custGeom>
              <a:avLst/>
              <a:gdLst>
                <a:gd name="connsiteX0" fmla="*/ 3155999 w 3155998"/>
                <a:gd name="connsiteY0" fmla="*/ 155765 h 5226640"/>
                <a:gd name="connsiteX1" fmla="*/ 3142371 w 3155998"/>
                <a:gd name="connsiteY1" fmla="*/ 171151 h 5226640"/>
                <a:gd name="connsiteX2" fmla="*/ 3085309 w 3155998"/>
                <a:gd name="connsiteY2" fmla="*/ 329237 h 5226640"/>
                <a:gd name="connsiteX3" fmla="*/ 2967228 w 3155998"/>
                <a:gd name="connsiteY3" fmla="*/ 588346 h 5226640"/>
                <a:gd name="connsiteX4" fmla="*/ 386949 w 3155998"/>
                <a:gd name="connsiteY4" fmla="*/ 5221541 h 5226640"/>
                <a:gd name="connsiteX5" fmla="*/ 0 w 3155998"/>
                <a:gd name="connsiteY5" fmla="*/ 5226641 h 5226640"/>
                <a:gd name="connsiteX6" fmla="*/ 2667059 w 3155998"/>
                <a:gd name="connsiteY6" fmla="*/ 435272 h 5226640"/>
                <a:gd name="connsiteX7" fmla="*/ 2785051 w 3155998"/>
                <a:gd name="connsiteY7" fmla="*/ 176075 h 5226640"/>
                <a:gd name="connsiteX8" fmla="*/ 2842113 w 3155998"/>
                <a:gd name="connsiteY8" fmla="*/ 18077 h 5226640"/>
                <a:gd name="connsiteX9" fmla="*/ 2881591 w 3155998"/>
                <a:gd name="connsiteY9" fmla="*/ 3746 h 5226640"/>
                <a:gd name="connsiteX10" fmla="*/ 3155999 w 3155998"/>
                <a:gd name="connsiteY10" fmla="*/ 155765 h 522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55998" h="5226640">
                  <a:moveTo>
                    <a:pt x="3155999" y="155765"/>
                  </a:moveTo>
                  <a:cubicBezTo>
                    <a:pt x="3149932" y="158842"/>
                    <a:pt x="3144921" y="164118"/>
                    <a:pt x="3142371" y="171151"/>
                  </a:cubicBezTo>
                  <a:cubicBezTo>
                    <a:pt x="3123292" y="223817"/>
                    <a:pt x="3104300" y="276483"/>
                    <a:pt x="3085309" y="329237"/>
                  </a:cubicBezTo>
                  <a:cubicBezTo>
                    <a:pt x="3052953" y="418655"/>
                    <a:pt x="3013475" y="505259"/>
                    <a:pt x="2967228" y="588346"/>
                  </a:cubicBezTo>
                  <a:lnTo>
                    <a:pt x="386949" y="5221541"/>
                  </a:lnTo>
                  <a:lnTo>
                    <a:pt x="0" y="5226641"/>
                  </a:lnTo>
                  <a:lnTo>
                    <a:pt x="2667059" y="435272"/>
                  </a:lnTo>
                  <a:cubicBezTo>
                    <a:pt x="2713306" y="352185"/>
                    <a:pt x="2752784" y="265493"/>
                    <a:pt x="2785051" y="176075"/>
                  </a:cubicBezTo>
                  <a:cubicBezTo>
                    <a:pt x="2804043" y="123409"/>
                    <a:pt x="2823122" y="70743"/>
                    <a:pt x="2842113" y="18077"/>
                  </a:cubicBezTo>
                  <a:cubicBezTo>
                    <a:pt x="2847917" y="1987"/>
                    <a:pt x="2866820" y="-4871"/>
                    <a:pt x="2881591" y="3746"/>
                  </a:cubicBezTo>
                  <a:cubicBezTo>
                    <a:pt x="2967931" y="53950"/>
                    <a:pt x="3059372" y="104857"/>
                    <a:pt x="3155999" y="155765"/>
                  </a:cubicBezTo>
                  <a:close/>
                </a:path>
              </a:pathLst>
            </a:custGeom>
            <a:solidFill>
              <a:schemeClr val="bg1">
                <a:lumMod val="85000"/>
              </a:schemeClr>
            </a:solidFill>
            <a:ln w="8788" cap="flat">
              <a:noFill/>
              <a:prstDash val="solid"/>
              <a:miter/>
            </a:ln>
          </p:spPr>
          <p:txBody>
            <a:bodyPr rtlCol="0" anchor="ctr"/>
            <a:lstStyle/>
            <a:p>
              <a:endParaRPr lang="en-GB" dirty="0"/>
            </a:p>
          </p:txBody>
        </p:sp>
        <p:sp>
          <p:nvSpPr>
            <p:cNvPr id="93" name="Freeform: Shape 92">
              <a:extLst>
                <a:ext uri="{FF2B5EF4-FFF2-40B4-BE49-F238E27FC236}">
                  <a16:creationId xmlns:a16="http://schemas.microsoft.com/office/drawing/2014/main" id="{05696170-06D8-435D-9BFC-3AD4D0A84CC3}"/>
                </a:ext>
              </a:extLst>
            </p:cNvPr>
            <p:cNvSpPr/>
            <p:nvPr/>
          </p:nvSpPr>
          <p:spPr>
            <a:xfrm>
              <a:off x="2045197" y="1655197"/>
              <a:ext cx="2254067" cy="965305"/>
            </a:xfrm>
            <a:custGeom>
              <a:avLst/>
              <a:gdLst>
                <a:gd name="connsiteX0" fmla="*/ 2252150 w 2254067"/>
                <a:gd name="connsiteY0" fmla="*/ 888021 h 965305"/>
                <a:gd name="connsiteX1" fmla="*/ 2221816 w 2254067"/>
                <a:gd name="connsiteY1" fmla="*/ 965306 h 965305"/>
                <a:gd name="connsiteX2" fmla="*/ 2201242 w 2254067"/>
                <a:gd name="connsiteY2" fmla="*/ 932159 h 965305"/>
                <a:gd name="connsiteX3" fmla="*/ 1065100 w 2254067"/>
                <a:gd name="connsiteY3" fmla="*/ 584335 h 965305"/>
                <a:gd name="connsiteX4" fmla="*/ 33850 w 2254067"/>
                <a:gd name="connsiteY4" fmla="*/ 84580 h 965305"/>
                <a:gd name="connsiteX5" fmla="*/ 0 w 2254067"/>
                <a:gd name="connsiteY5" fmla="*/ 89680 h 965305"/>
                <a:gd name="connsiteX6" fmla="*/ 25849 w 2254067"/>
                <a:gd name="connsiteY6" fmla="*/ 18022 h 965305"/>
                <a:gd name="connsiteX7" fmla="*/ 65239 w 2254067"/>
                <a:gd name="connsiteY7" fmla="*/ 3691 h 965305"/>
                <a:gd name="connsiteX8" fmla="*/ 1096576 w 2254067"/>
                <a:gd name="connsiteY8" fmla="*/ 503534 h 965305"/>
                <a:gd name="connsiteX9" fmla="*/ 2232631 w 2254067"/>
                <a:gd name="connsiteY9" fmla="*/ 851357 h 965305"/>
                <a:gd name="connsiteX10" fmla="*/ 2252150 w 2254067"/>
                <a:gd name="connsiteY10" fmla="*/ 888021 h 96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4067" h="965305">
                  <a:moveTo>
                    <a:pt x="2252150" y="888021"/>
                  </a:moveTo>
                  <a:lnTo>
                    <a:pt x="2221816" y="965306"/>
                  </a:lnTo>
                  <a:cubicBezTo>
                    <a:pt x="2225421" y="950623"/>
                    <a:pt x="2216365" y="935500"/>
                    <a:pt x="2201242" y="932159"/>
                  </a:cubicBezTo>
                  <a:cubicBezTo>
                    <a:pt x="1867046" y="857952"/>
                    <a:pt x="1481416" y="748487"/>
                    <a:pt x="1065100" y="584335"/>
                  </a:cubicBezTo>
                  <a:cubicBezTo>
                    <a:pt x="665138" y="426601"/>
                    <a:pt x="320831" y="251546"/>
                    <a:pt x="33850" y="84580"/>
                  </a:cubicBezTo>
                  <a:cubicBezTo>
                    <a:pt x="22332" y="77898"/>
                    <a:pt x="8353" y="80536"/>
                    <a:pt x="0" y="89680"/>
                  </a:cubicBezTo>
                  <a:cubicBezTo>
                    <a:pt x="8528" y="65853"/>
                    <a:pt x="17233" y="41937"/>
                    <a:pt x="25849" y="18022"/>
                  </a:cubicBezTo>
                  <a:cubicBezTo>
                    <a:pt x="31652" y="2020"/>
                    <a:pt x="50468" y="-4838"/>
                    <a:pt x="65239" y="3691"/>
                  </a:cubicBezTo>
                  <a:cubicBezTo>
                    <a:pt x="352220" y="170745"/>
                    <a:pt x="696614" y="345800"/>
                    <a:pt x="1096576" y="503534"/>
                  </a:cubicBezTo>
                  <a:cubicBezTo>
                    <a:pt x="1512893" y="667686"/>
                    <a:pt x="1898523" y="777062"/>
                    <a:pt x="2232631" y="851357"/>
                  </a:cubicBezTo>
                  <a:cubicBezTo>
                    <a:pt x="2249072" y="854962"/>
                    <a:pt x="2258304" y="872371"/>
                    <a:pt x="2252150" y="888021"/>
                  </a:cubicBezTo>
                  <a:close/>
                </a:path>
              </a:pathLst>
            </a:custGeom>
            <a:solidFill>
              <a:srgbClr val="C91F1F"/>
            </a:solidFill>
            <a:ln w="8788" cap="flat">
              <a:noFill/>
              <a:prstDash val="solid"/>
              <a:miter/>
            </a:ln>
          </p:spPr>
          <p:txBody>
            <a:bodyPr rtlCol="0" anchor="ctr"/>
            <a:lstStyle/>
            <a:p>
              <a:endParaRPr lang="en-GB" dirty="0"/>
            </a:p>
          </p:txBody>
        </p:sp>
        <p:sp>
          <p:nvSpPr>
            <p:cNvPr id="95" name="Freeform: Shape 94">
              <a:extLst>
                <a:ext uri="{FF2B5EF4-FFF2-40B4-BE49-F238E27FC236}">
                  <a16:creationId xmlns:a16="http://schemas.microsoft.com/office/drawing/2014/main" id="{81C5624D-E56B-44FF-BC67-AF5381368A18}"/>
                </a:ext>
              </a:extLst>
            </p:cNvPr>
            <p:cNvSpPr/>
            <p:nvPr/>
          </p:nvSpPr>
          <p:spPr>
            <a:xfrm>
              <a:off x="2821030" y="1224419"/>
              <a:ext cx="1097455" cy="662013"/>
            </a:xfrm>
            <a:custGeom>
              <a:avLst/>
              <a:gdLst>
                <a:gd name="connsiteX0" fmla="*/ 0 w 1097455"/>
                <a:gd name="connsiteY0" fmla="*/ 215628 h 662013"/>
                <a:gd name="connsiteX1" fmla="*/ 36400 w 1097455"/>
                <a:gd name="connsiteY1" fmla="*/ 139663 h 662013"/>
                <a:gd name="connsiteX2" fmla="*/ 426954 w 1097455"/>
                <a:gd name="connsiteY2" fmla="*/ 481 h 662013"/>
                <a:gd name="connsiteX3" fmla="*/ 1056044 w 1097455"/>
                <a:gd name="connsiteY3" fmla="*/ 349623 h 662013"/>
                <a:gd name="connsiteX4" fmla="*/ 1097456 w 1097455"/>
                <a:gd name="connsiteY4" fmla="*/ 551231 h 662013"/>
                <a:gd name="connsiteX5" fmla="*/ 1082509 w 1097455"/>
                <a:gd name="connsiteY5" fmla="*/ 662014 h 662013"/>
                <a:gd name="connsiteX6" fmla="*/ 0 w 1097455"/>
                <a:gd name="connsiteY6" fmla="*/ 215628 h 66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7455" h="662013">
                  <a:moveTo>
                    <a:pt x="0" y="215628"/>
                  </a:moveTo>
                  <a:lnTo>
                    <a:pt x="36400" y="139663"/>
                  </a:lnTo>
                  <a:cubicBezTo>
                    <a:pt x="109112" y="87349"/>
                    <a:pt x="245481" y="7339"/>
                    <a:pt x="426954" y="481"/>
                  </a:cubicBezTo>
                  <a:cubicBezTo>
                    <a:pt x="668215" y="-8663"/>
                    <a:pt x="952295" y="112846"/>
                    <a:pt x="1056044" y="349623"/>
                  </a:cubicBezTo>
                  <a:cubicBezTo>
                    <a:pt x="1090598" y="428490"/>
                    <a:pt x="1097192" y="502170"/>
                    <a:pt x="1097456" y="551231"/>
                  </a:cubicBezTo>
                  <a:cubicBezTo>
                    <a:pt x="1092444" y="588158"/>
                    <a:pt x="1087521" y="625086"/>
                    <a:pt x="1082509" y="662014"/>
                  </a:cubicBezTo>
                  <a:lnTo>
                    <a:pt x="0" y="215628"/>
                  </a:lnTo>
                  <a:close/>
                </a:path>
              </a:pathLst>
            </a:custGeom>
            <a:solidFill>
              <a:srgbClr val="E6E6E6"/>
            </a:solidFill>
            <a:ln w="8788" cap="flat">
              <a:noFill/>
              <a:prstDash val="solid"/>
              <a:miter/>
            </a:ln>
          </p:spPr>
          <p:txBody>
            <a:bodyPr rtlCol="0" anchor="ctr"/>
            <a:lstStyle/>
            <a:p>
              <a:endParaRPr lang="en-GB" dirty="0"/>
            </a:p>
          </p:txBody>
        </p:sp>
        <p:sp>
          <p:nvSpPr>
            <p:cNvPr id="96" name="Freeform: Shape 95">
              <a:extLst>
                <a:ext uri="{FF2B5EF4-FFF2-40B4-BE49-F238E27FC236}">
                  <a16:creationId xmlns:a16="http://schemas.microsoft.com/office/drawing/2014/main" id="{DFE59849-7563-4C83-9B45-F93386A6870E}"/>
                </a:ext>
              </a:extLst>
            </p:cNvPr>
            <p:cNvSpPr/>
            <p:nvPr/>
          </p:nvSpPr>
          <p:spPr>
            <a:xfrm>
              <a:off x="2686508" y="1948661"/>
              <a:ext cx="1014192" cy="409303"/>
            </a:xfrm>
            <a:custGeom>
              <a:avLst/>
              <a:gdLst>
                <a:gd name="connsiteX0" fmla="*/ 0 w 1014192"/>
                <a:gd name="connsiteY0" fmla="*/ 13122 h 409303"/>
                <a:gd name="connsiteX1" fmla="*/ 408051 w 1014192"/>
                <a:gd name="connsiteY1" fmla="*/ 27102 h 409303"/>
                <a:gd name="connsiteX2" fmla="*/ 1014193 w 1014192"/>
                <a:gd name="connsiteY2" fmla="*/ 409304 h 409303"/>
                <a:gd name="connsiteX3" fmla="*/ 409106 w 1014192"/>
                <a:gd name="connsiteY3" fmla="*/ 191694 h 409303"/>
                <a:gd name="connsiteX4" fmla="*/ 0 w 1014192"/>
                <a:gd name="connsiteY4" fmla="*/ 13122 h 409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192" h="409303">
                  <a:moveTo>
                    <a:pt x="0" y="13122"/>
                  </a:moveTo>
                  <a:cubicBezTo>
                    <a:pt x="96715" y="-1824"/>
                    <a:pt x="243635" y="-11496"/>
                    <a:pt x="408051" y="27102"/>
                  </a:cubicBezTo>
                  <a:cubicBezTo>
                    <a:pt x="746379" y="106409"/>
                    <a:pt x="945877" y="323579"/>
                    <a:pt x="1014193" y="409304"/>
                  </a:cubicBezTo>
                  <a:cubicBezTo>
                    <a:pt x="820938" y="344153"/>
                    <a:pt x="618539" y="278562"/>
                    <a:pt x="409106" y="191694"/>
                  </a:cubicBezTo>
                  <a:cubicBezTo>
                    <a:pt x="267813" y="133137"/>
                    <a:pt x="128807" y="73701"/>
                    <a:pt x="0" y="13122"/>
                  </a:cubicBezTo>
                  <a:close/>
                </a:path>
              </a:pathLst>
            </a:custGeom>
            <a:solidFill>
              <a:srgbClr val="999999"/>
            </a:solidFill>
            <a:ln w="8788" cap="flat">
              <a:noFill/>
              <a:prstDash val="solid"/>
              <a:miter/>
            </a:ln>
          </p:spPr>
          <p:txBody>
            <a:bodyPr rtlCol="0" anchor="ctr"/>
            <a:lstStyle/>
            <a:p>
              <a:endParaRPr lang="en-GB" dirty="0"/>
            </a:p>
          </p:txBody>
        </p:sp>
        <p:grpSp>
          <p:nvGrpSpPr>
            <p:cNvPr id="97" name="Graphic 59">
              <a:extLst>
                <a:ext uri="{FF2B5EF4-FFF2-40B4-BE49-F238E27FC236}">
                  <a16:creationId xmlns:a16="http://schemas.microsoft.com/office/drawing/2014/main" id="{62A383D4-1941-41DE-BFBE-2A62D09DBFE5}"/>
                </a:ext>
              </a:extLst>
            </p:cNvPr>
            <p:cNvGrpSpPr/>
            <p:nvPr/>
          </p:nvGrpSpPr>
          <p:grpSpPr>
            <a:xfrm>
              <a:off x="-1993549" y="1224331"/>
              <a:ext cx="6292813" cy="5910054"/>
              <a:chOff x="-1993549" y="1224331"/>
              <a:chExt cx="6292813" cy="5910054"/>
            </a:xfrm>
            <a:noFill/>
          </p:grpSpPr>
          <p:sp>
            <p:nvSpPr>
              <p:cNvPr id="98" name="Freeform: Shape 97">
                <a:extLst>
                  <a:ext uri="{FF2B5EF4-FFF2-40B4-BE49-F238E27FC236}">
                    <a16:creationId xmlns:a16="http://schemas.microsoft.com/office/drawing/2014/main" id="{FD599C08-C89E-45DA-9A7C-D6413E1EE9F3}"/>
                  </a:ext>
                </a:extLst>
              </p:cNvPr>
              <p:cNvSpPr/>
              <p:nvPr/>
            </p:nvSpPr>
            <p:spPr>
              <a:xfrm>
                <a:off x="2372271" y="1411521"/>
                <a:ext cx="1649348" cy="1026981"/>
              </a:xfrm>
              <a:custGeom>
                <a:avLst/>
                <a:gdLst>
                  <a:gd name="connsiteX0" fmla="*/ 263 w 1649348"/>
                  <a:gd name="connsiteY0" fmla="*/ 393056 h 1026981"/>
                  <a:gd name="connsiteX1" fmla="*/ 0 w 1649348"/>
                  <a:gd name="connsiteY1" fmla="*/ 392880 h 1026981"/>
                  <a:gd name="connsiteX2" fmla="*/ 87396 w 1649348"/>
                  <a:gd name="connsiteY2" fmla="*/ 258710 h 1026981"/>
                  <a:gd name="connsiteX3" fmla="*/ 210927 w 1649348"/>
                  <a:gd name="connsiteY3" fmla="*/ 134298 h 1026981"/>
                  <a:gd name="connsiteX4" fmla="*/ 331646 w 1649348"/>
                  <a:gd name="connsiteY4" fmla="*/ 69235 h 1026981"/>
                  <a:gd name="connsiteX5" fmla="*/ 448671 w 1649348"/>
                  <a:gd name="connsiteY5" fmla="*/ 28527 h 1026981"/>
                  <a:gd name="connsiteX6" fmla="*/ 1167530 w 1649348"/>
                  <a:gd name="connsiteY6" fmla="*/ 123132 h 1026981"/>
                  <a:gd name="connsiteX7" fmla="*/ 1534961 w 1649348"/>
                  <a:gd name="connsiteY7" fmla="*/ 446601 h 1026981"/>
                  <a:gd name="connsiteX8" fmla="*/ 1617960 w 1649348"/>
                  <a:gd name="connsiteY8" fmla="*/ 625964 h 1026981"/>
                  <a:gd name="connsiteX9" fmla="*/ 1649349 w 1649348"/>
                  <a:gd name="connsiteY9" fmla="*/ 838474 h 1026981"/>
                  <a:gd name="connsiteX10" fmla="*/ 1649349 w 1649348"/>
                  <a:gd name="connsiteY10" fmla="*/ 943279 h 1026981"/>
                  <a:gd name="connsiteX11" fmla="*/ 1624818 w 1649348"/>
                  <a:gd name="connsiteY11" fmla="*/ 1026981 h 102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9348" h="1026981">
                    <a:moveTo>
                      <a:pt x="263" y="393056"/>
                    </a:moveTo>
                    <a:cubicBezTo>
                      <a:pt x="175" y="393056"/>
                      <a:pt x="88" y="392968"/>
                      <a:pt x="0" y="392880"/>
                    </a:cubicBezTo>
                    <a:lnTo>
                      <a:pt x="87396" y="258710"/>
                    </a:lnTo>
                    <a:cubicBezTo>
                      <a:pt x="119575" y="209209"/>
                      <a:pt x="161427" y="166478"/>
                      <a:pt x="210927" y="134298"/>
                    </a:cubicBezTo>
                    <a:cubicBezTo>
                      <a:pt x="245042" y="112142"/>
                      <a:pt x="285310" y="89458"/>
                      <a:pt x="331646" y="69235"/>
                    </a:cubicBezTo>
                    <a:cubicBezTo>
                      <a:pt x="370771" y="52178"/>
                      <a:pt x="409897" y="38726"/>
                      <a:pt x="448671" y="28527"/>
                    </a:cubicBezTo>
                    <a:cubicBezTo>
                      <a:pt x="802034" y="-65375"/>
                      <a:pt x="1125415" y="100712"/>
                      <a:pt x="1167530" y="123132"/>
                    </a:cubicBezTo>
                    <a:cubicBezTo>
                      <a:pt x="1225472" y="153993"/>
                      <a:pt x="1411605" y="253346"/>
                      <a:pt x="1534961" y="446601"/>
                    </a:cubicBezTo>
                    <a:cubicBezTo>
                      <a:pt x="1568636" y="499267"/>
                      <a:pt x="1597562" y="558879"/>
                      <a:pt x="1617960" y="625964"/>
                    </a:cubicBezTo>
                    <a:cubicBezTo>
                      <a:pt x="1643722" y="710634"/>
                      <a:pt x="1649261" y="785545"/>
                      <a:pt x="1649349" y="838474"/>
                    </a:cubicBezTo>
                    <a:cubicBezTo>
                      <a:pt x="1649349" y="873380"/>
                      <a:pt x="1649349" y="908285"/>
                      <a:pt x="1649349" y="943279"/>
                    </a:cubicBezTo>
                    <a:lnTo>
                      <a:pt x="1624818" y="1026981"/>
                    </a:lnTo>
                  </a:path>
                </a:pathLst>
              </a:custGeom>
              <a:noFill/>
              <a:ln w="8788" cap="flat">
                <a:solidFill>
                  <a:srgbClr val="C91F1F"/>
                </a:solidFill>
                <a:prstDash val="solid"/>
                <a:miter/>
              </a:ln>
            </p:spPr>
            <p:txBody>
              <a:bodyPr rtlCol="0" anchor="ctr"/>
              <a:lstStyle/>
              <a:p>
                <a:endParaRPr lang="en-GB" dirty="0"/>
              </a:p>
            </p:txBody>
          </p:sp>
          <p:sp>
            <p:nvSpPr>
              <p:cNvPr id="99" name="Freeform: Shape 98">
                <a:extLst>
                  <a:ext uri="{FF2B5EF4-FFF2-40B4-BE49-F238E27FC236}">
                    <a16:creationId xmlns:a16="http://schemas.microsoft.com/office/drawing/2014/main" id="{9C8CEF86-32CF-4B37-9938-DCC67A2C2D51}"/>
                  </a:ext>
                </a:extLst>
              </p:cNvPr>
              <p:cNvSpPr/>
              <p:nvPr/>
            </p:nvSpPr>
            <p:spPr>
              <a:xfrm>
                <a:off x="-809225" y="1655142"/>
                <a:ext cx="5108480" cy="5294077"/>
              </a:xfrm>
              <a:custGeom>
                <a:avLst/>
                <a:gdLst>
                  <a:gd name="connsiteX0" fmla="*/ 4112602 w 5108480"/>
                  <a:gd name="connsiteY0" fmla="*/ 5240181 h 5294077"/>
                  <a:gd name="connsiteX1" fmla="*/ 4989547 w 5108480"/>
                  <a:gd name="connsiteY1" fmla="*/ 1246363 h 5294077"/>
                  <a:gd name="connsiteX2" fmla="*/ 5070700 w 5108480"/>
                  <a:gd name="connsiteY2" fmla="*/ 979428 h 5294077"/>
                  <a:gd name="connsiteX3" fmla="*/ 5106572 w 5108480"/>
                  <a:gd name="connsiteY3" fmla="*/ 887988 h 5294077"/>
                  <a:gd name="connsiteX4" fmla="*/ 5087054 w 5108480"/>
                  <a:gd name="connsiteY4" fmla="*/ 851324 h 5294077"/>
                  <a:gd name="connsiteX5" fmla="*/ 3950999 w 5108480"/>
                  <a:gd name="connsiteY5" fmla="*/ 503501 h 5294077"/>
                  <a:gd name="connsiteX6" fmla="*/ 2919662 w 5108480"/>
                  <a:gd name="connsiteY6" fmla="*/ 3746 h 5294077"/>
                  <a:gd name="connsiteX7" fmla="*/ 2880272 w 5108480"/>
                  <a:gd name="connsiteY7" fmla="*/ 18077 h 5294077"/>
                  <a:gd name="connsiteX8" fmla="*/ 2823210 w 5108480"/>
                  <a:gd name="connsiteY8" fmla="*/ 176163 h 5294077"/>
                  <a:gd name="connsiteX9" fmla="*/ 2705217 w 5108480"/>
                  <a:gd name="connsiteY9" fmla="*/ 435272 h 5294077"/>
                  <a:gd name="connsiteX10" fmla="*/ 0 w 5108480"/>
                  <a:gd name="connsiteY10" fmla="*/ 5294078 h 5294077"/>
                  <a:gd name="connsiteX11" fmla="*/ 4112602 w 5108480"/>
                  <a:gd name="connsiteY11" fmla="*/ 5240181 h 5294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08480" h="5294077">
                    <a:moveTo>
                      <a:pt x="4112602" y="5240181"/>
                    </a:moveTo>
                    <a:lnTo>
                      <a:pt x="4989547" y="1246363"/>
                    </a:lnTo>
                    <a:cubicBezTo>
                      <a:pt x="5009505" y="1155362"/>
                      <a:pt x="5036674" y="1066120"/>
                      <a:pt x="5070700" y="979428"/>
                    </a:cubicBezTo>
                    <a:lnTo>
                      <a:pt x="5106572" y="887988"/>
                    </a:lnTo>
                    <a:cubicBezTo>
                      <a:pt x="5112727" y="872338"/>
                      <a:pt x="5103407" y="855017"/>
                      <a:pt x="5087054" y="851324"/>
                    </a:cubicBezTo>
                    <a:cubicBezTo>
                      <a:pt x="4752946" y="777117"/>
                      <a:pt x="4367316" y="667653"/>
                      <a:pt x="3950999" y="503501"/>
                    </a:cubicBezTo>
                    <a:cubicBezTo>
                      <a:pt x="3551037" y="345767"/>
                      <a:pt x="3206731" y="170712"/>
                      <a:pt x="2919662" y="3746"/>
                    </a:cubicBezTo>
                    <a:cubicBezTo>
                      <a:pt x="2904891" y="-4871"/>
                      <a:pt x="2886075" y="1987"/>
                      <a:pt x="2880272" y="18077"/>
                    </a:cubicBezTo>
                    <a:cubicBezTo>
                      <a:pt x="2861281" y="70743"/>
                      <a:pt x="2842201" y="123409"/>
                      <a:pt x="2823210" y="176163"/>
                    </a:cubicBezTo>
                    <a:cubicBezTo>
                      <a:pt x="2790942" y="265581"/>
                      <a:pt x="2751465" y="352273"/>
                      <a:pt x="2705217" y="435272"/>
                    </a:cubicBezTo>
                    <a:lnTo>
                      <a:pt x="0" y="5294078"/>
                    </a:lnTo>
                    <a:lnTo>
                      <a:pt x="4112602" y="5240181"/>
                    </a:lnTo>
                    <a:close/>
                  </a:path>
                </a:pathLst>
              </a:custGeom>
              <a:noFill/>
              <a:ln w="8788" cap="flat">
                <a:solidFill>
                  <a:srgbClr val="C91F1F"/>
                </a:solidFill>
                <a:prstDash val="solid"/>
                <a:miter/>
              </a:ln>
            </p:spPr>
            <p:txBody>
              <a:bodyPr rtlCol="0" anchor="ctr"/>
              <a:lstStyle/>
              <a:p>
                <a:endParaRPr lang="en-GB" dirty="0"/>
              </a:p>
            </p:txBody>
          </p:sp>
          <p:sp>
            <p:nvSpPr>
              <p:cNvPr id="100" name="Freeform: Shape 99">
                <a:extLst>
                  <a:ext uri="{FF2B5EF4-FFF2-40B4-BE49-F238E27FC236}">
                    <a16:creationId xmlns:a16="http://schemas.microsoft.com/office/drawing/2014/main" id="{F02C3EF7-3D90-4476-B277-942574979CDA}"/>
                  </a:ext>
                </a:extLst>
              </p:cNvPr>
              <p:cNvSpPr/>
              <p:nvPr/>
            </p:nvSpPr>
            <p:spPr>
              <a:xfrm>
                <a:off x="2045197" y="1655197"/>
                <a:ext cx="2254067" cy="965305"/>
              </a:xfrm>
              <a:custGeom>
                <a:avLst/>
                <a:gdLst>
                  <a:gd name="connsiteX0" fmla="*/ 2252150 w 2254067"/>
                  <a:gd name="connsiteY0" fmla="*/ 888021 h 965305"/>
                  <a:gd name="connsiteX1" fmla="*/ 2221816 w 2254067"/>
                  <a:gd name="connsiteY1" fmla="*/ 965306 h 965305"/>
                  <a:gd name="connsiteX2" fmla="*/ 2201242 w 2254067"/>
                  <a:gd name="connsiteY2" fmla="*/ 932159 h 965305"/>
                  <a:gd name="connsiteX3" fmla="*/ 1065100 w 2254067"/>
                  <a:gd name="connsiteY3" fmla="*/ 584335 h 965305"/>
                  <a:gd name="connsiteX4" fmla="*/ 33850 w 2254067"/>
                  <a:gd name="connsiteY4" fmla="*/ 84580 h 965305"/>
                  <a:gd name="connsiteX5" fmla="*/ 0 w 2254067"/>
                  <a:gd name="connsiteY5" fmla="*/ 89680 h 965305"/>
                  <a:gd name="connsiteX6" fmla="*/ 25849 w 2254067"/>
                  <a:gd name="connsiteY6" fmla="*/ 18022 h 965305"/>
                  <a:gd name="connsiteX7" fmla="*/ 65239 w 2254067"/>
                  <a:gd name="connsiteY7" fmla="*/ 3691 h 965305"/>
                  <a:gd name="connsiteX8" fmla="*/ 1096576 w 2254067"/>
                  <a:gd name="connsiteY8" fmla="*/ 503534 h 965305"/>
                  <a:gd name="connsiteX9" fmla="*/ 2232631 w 2254067"/>
                  <a:gd name="connsiteY9" fmla="*/ 851357 h 965305"/>
                  <a:gd name="connsiteX10" fmla="*/ 2252150 w 2254067"/>
                  <a:gd name="connsiteY10" fmla="*/ 888021 h 96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4067" h="965305">
                    <a:moveTo>
                      <a:pt x="2252150" y="888021"/>
                    </a:moveTo>
                    <a:lnTo>
                      <a:pt x="2221816" y="965306"/>
                    </a:lnTo>
                    <a:cubicBezTo>
                      <a:pt x="2225421" y="950623"/>
                      <a:pt x="2216365" y="935500"/>
                      <a:pt x="2201242" y="932159"/>
                    </a:cubicBezTo>
                    <a:cubicBezTo>
                      <a:pt x="1867046" y="857952"/>
                      <a:pt x="1481416" y="748487"/>
                      <a:pt x="1065100" y="584335"/>
                    </a:cubicBezTo>
                    <a:cubicBezTo>
                      <a:pt x="665138" y="426601"/>
                      <a:pt x="320831" y="251546"/>
                      <a:pt x="33850" y="84580"/>
                    </a:cubicBezTo>
                    <a:cubicBezTo>
                      <a:pt x="22332" y="77898"/>
                      <a:pt x="8353" y="80536"/>
                      <a:pt x="0" y="89680"/>
                    </a:cubicBezTo>
                    <a:cubicBezTo>
                      <a:pt x="8528" y="65853"/>
                      <a:pt x="17233" y="41937"/>
                      <a:pt x="25849" y="18022"/>
                    </a:cubicBezTo>
                    <a:cubicBezTo>
                      <a:pt x="31652" y="2020"/>
                      <a:pt x="50468" y="-4838"/>
                      <a:pt x="65239" y="3691"/>
                    </a:cubicBezTo>
                    <a:cubicBezTo>
                      <a:pt x="352220" y="170745"/>
                      <a:pt x="696614" y="345800"/>
                      <a:pt x="1096576" y="503534"/>
                    </a:cubicBezTo>
                    <a:cubicBezTo>
                      <a:pt x="1512893" y="667686"/>
                      <a:pt x="1898523" y="777062"/>
                      <a:pt x="2232631" y="851357"/>
                    </a:cubicBezTo>
                    <a:cubicBezTo>
                      <a:pt x="2249072" y="854962"/>
                      <a:pt x="2258304" y="872371"/>
                      <a:pt x="2252150" y="888021"/>
                    </a:cubicBezTo>
                    <a:close/>
                  </a:path>
                </a:pathLst>
              </a:custGeom>
              <a:noFill/>
              <a:ln w="8788" cap="flat">
                <a:solidFill>
                  <a:srgbClr val="C91F1F"/>
                </a:solidFill>
                <a:prstDash val="solid"/>
                <a:miter/>
              </a:ln>
            </p:spPr>
            <p:txBody>
              <a:bodyPr rtlCol="0" anchor="ctr"/>
              <a:lstStyle/>
              <a:p>
                <a:endParaRPr lang="en-GB" dirty="0"/>
              </a:p>
            </p:txBody>
          </p:sp>
          <p:sp>
            <p:nvSpPr>
              <p:cNvPr id="101" name="Freeform: Shape 100">
                <a:extLst>
                  <a:ext uri="{FF2B5EF4-FFF2-40B4-BE49-F238E27FC236}">
                    <a16:creationId xmlns:a16="http://schemas.microsoft.com/office/drawing/2014/main" id="{87F7D8A5-1508-4989-9CCD-7B345044CA5A}"/>
                  </a:ext>
                </a:extLst>
              </p:cNvPr>
              <p:cNvSpPr/>
              <p:nvPr/>
            </p:nvSpPr>
            <p:spPr>
              <a:xfrm>
                <a:off x="-1993549" y="2676747"/>
                <a:ext cx="3372113" cy="4457638"/>
              </a:xfrm>
              <a:custGeom>
                <a:avLst/>
                <a:gdLst>
                  <a:gd name="connsiteX0" fmla="*/ 1571273 w 3372113"/>
                  <a:gd name="connsiteY0" fmla="*/ 4267373 h 4457638"/>
                  <a:gd name="connsiteX1" fmla="*/ 1481592 w 3372113"/>
                  <a:gd name="connsiteY1" fmla="*/ 4457639 h 4457638"/>
                  <a:gd name="connsiteX2" fmla="*/ 0 w 3372113"/>
                  <a:gd name="connsiteY2" fmla="*/ 4457639 h 4457638"/>
                  <a:gd name="connsiteX3" fmla="*/ 2775908 w 3372113"/>
                  <a:gd name="connsiteY3" fmla="*/ 38713 h 4457638"/>
                  <a:gd name="connsiteX4" fmla="*/ 3225107 w 3372113"/>
                  <a:gd name="connsiteY4" fmla="*/ 88917 h 4457638"/>
                  <a:gd name="connsiteX5" fmla="*/ 3372114 w 3372113"/>
                  <a:gd name="connsiteY5" fmla="*/ 342926 h 44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2113" h="4457638">
                    <a:moveTo>
                      <a:pt x="1571273" y="4267373"/>
                    </a:moveTo>
                    <a:lnTo>
                      <a:pt x="1481592" y="4457639"/>
                    </a:lnTo>
                    <a:lnTo>
                      <a:pt x="0" y="4457639"/>
                    </a:lnTo>
                    <a:cubicBezTo>
                      <a:pt x="980958" y="2861571"/>
                      <a:pt x="1794862" y="1634780"/>
                      <a:pt x="2775908" y="38713"/>
                    </a:cubicBezTo>
                    <a:cubicBezTo>
                      <a:pt x="2930740" y="-26790"/>
                      <a:pt x="3103597" y="-8590"/>
                      <a:pt x="3225107" y="88917"/>
                    </a:cubicBezTo>
                    <a:cubicBezTo>
                      <a:pt x="3336945" y="178686"/>
                      <a:pt x="3364904" y="303361"/>
                      <a:pt x="3372114" y="342926"/>
                    </a:cubicBezTo>
                  </a:path>
                </a:pathLst>
              </a:custGeom>
              <a:noFill/>
              <a:ln w="8788" cap="flat">
                <a:solidFill>
                  <a:srgbClr val="C91F1F"/>
                </a:solidFill>
                <a:prstDash val="solid"/>
                <a:miter/>
              </a:ln>
            </p:spPr>
            <p:txBody>
              <a:bodyPr rtlCol="0" anchor="ctr"/>
              <a:lstStyle/>
              <a:p>
                <a:endParaRPr lang="en-GB" dirty="0"/>
              </a:p>
            </p:txBody>
          </p:sp>
          <p:sp>
            <p:nvSpPr>
              <p:cNvPr id="102" name="Freeform: Shape 101">
                <a:extLst>
                  <a:ext uri="{FF2B5EF4-FFF2-40B4-BE49-F238E27FC236}">
                    <a16:creationId xmlns:a16="http://schemas.microsoft.com/office/drawing/2014/main" id="{7E264771-392B-471B-871E-73366ED1A8B5}"/>
                  </a:ext>
                </a:extLst>
              </p:cNvPr>
              <p:cNvSpPr/>
              <p:nvPr/>
            </p:nvSpPr>
            <p:spPr>
              <a:xfrm>
                <a:off x="2820942" y="1224331"/>
                <a:ext cx="1097455" cy="633790"/>
              </a:xfrm>
              <a:custGeom>
                <a:avLst/>
                <a:gdLst>
                  <a:gd name="connsiteX0" fmla="*/ 0 w 1097455"/>
                  <a:gd name="connsiteY0" fmla="*/ 215716 h 633790"/>
                  <a:gd name="connsiteX1" fmla="*/ 36400 w 1097455"/>
                  <a:gd name="connsiteY1" fmla="*/ 139663 h 633790"/>
                  <a:gd name="connsiteX2" fmla="*/ 426954 w 1097455"/>
                  <a:gd name="connsiteY2" fmla="*/ 481 h 633790"/>
                  <a:gd name="connsiteX3" fmla="*/ 1056044 w 1097455"/>
                  <a:gd name="connsiteY3" fmla="*/ 349623 h 633790"/>
                  <a:gd name="connsiteX4" fmla="*/ 1097456 w 1097455"/>
                  <a:gd name="connsiteY4" fmla="*/ 551231 h 633790"/>
                  <a:gd name="connsiteX5" fmla="*/ 1086290 w 1097455"/>
                  <a:gd name="connsiteY5" fmla="*/ 633791 h 63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7455" h="633790">
                    <a:moveTo>
                      <a:pt x="0" y="215716"/>
                    </a:moveTo>
                    <a:lnTo>
                      <a:pt x="36400" y="139663"/>
                    </a:lnTo>
                    <a:cubicBezTo>
                      <a:pt x="109113" y="87349"/>
                      <a:pt x="245481" y="7339"/>
                      <a:pt x="426954" y="481"/>
                    </a:cubicBezTo>
                    <a:cubicBezTo>
                      <a:pt x="668215" y="-8663"/>
                      <a:pt x="952295" y="112846"/>
                      <a:pt x="1056044" y="349623"/>
                    </a:cubicBezTo>
                    <a:cubicBezTo>
                      <a:pt x="1090598" y="428578"/>
                      <a:pt x="1097193" y="502170"/>
                      <a:pt x="1097456" y="551231"/>
                    </a:cubicBezTo>
                    <a:cubicBezTo>
                      <a:pt x="1093763" y="578751"/>
                      <a:pt x="1090071" y="606271"/>
                      <a:pt x="1086290" y="633791"/>
                    </a:cubicBezTo>
                  </a:path>
                </a:pathLst>
              </a:custGeom>
              <a:noFill/>
              <a:ln w="8788" cap="flat">
                <a:solidFill>
                  <a:srgbClr val="C91F1F"/>
                </a:solidFill>
                <a:prstDash val="solid"/>
                <a:miter/>
              </a:ln>
            </p:spPr>
            <p:txBody>
              <a:bodyPr rtlCol="0" anchor="ctr"/>
              <a:lstStyle/>
              <a:p>
                <a:endParaRPr lang="en-GB" dirty="0"/>
              </a:p>
            </p:txBody>
          </p:sp>
          <p:sp>
            <p:nvSpPr>
              <p:cNvPr id="103" name="Freeform: Shape 102">
                <a:extLst>
                  <a:ext uri="{FF2B5EF4-FFF2-40B4-BE49-F238E27FC236}">
                    <a16:creationId xmlns:a16="http://schemas.microsoft.com/office/drawing/2014/main" id="{6E862EDB-5B9E-4EA1-BB3E-C1411FF7FBC7}"/>
                  </a:ext>
                </a:extLst>
              </p:cNvPr>
              <p:cNvSpPr/>
              <p:nvPr/>
            </p:nvSpPr>
            <p:spPr>
              <a:xfrm>
                <a:off x="2686508" y="1948661"/>
                <a:ext cx="1014192" cy="405611"/>
              </a:xfrm>
              <a:custGeom>
                <a:avLst/>
                <a:gdLst>
                  <a:gd name="connsiteX0" fmla="*/ 0 w 1014192"/>
                  <a:gd name="connsiteY0" fmla="*/ 13122 h 405611"/>
                  <a:gd name="connsiteX1" fmla="*/ 408051 w 1014192"/>
                  <a:gd name="connsiteY1" fmla="*/ 27102 h 405611"/>
                  <a:gd name="connsiteX2" fmla="*/ 1014193 w 1014192"/>
                  <a:gd name="connsiteY2" fmla="*/ 405611 h 405611"/>
                  <a:gd name="connsiteX3" fmla="*/ 409106 w 1014192"/>
                  <a:gd name="connsiteY3" fmla="*/ 191782 h 405611"/>
                  <a:gd name="connsiteX4" fmla="*/ 0 w 1014192"/>
                  <a:gd name="connsiteY4" fmla="*/ 13122 h 405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192" h="405611">
                    <a:moveTo>
                      <a:pt x="0" y="13122"/>
                    </a:moveTo>
                    <a:cubicBezTo>
                      <a:pt x="96715" y="-1824"/>
                      <a:pt x="243635" y="-11496"/>
                      <a:pt x="408051" y="27102"/>
                    </a:cubicBezTo>
                    <a:cubicBezTo>
                      <a:pt x="746379" y="106409"/>
                      <a:pt x="945877" y="319886"/>
                      <a:pt x="1014193" y="405611"/>
                    </a:cubicBezTo>
                    <a:cubicBezTo>
                      <a:pt x="819091" y="342922"/>
                      <a:pt x="618539" y="278562"/>
                      <a:pt x="409106" y="191782"/>
                    </a:cubicBezTo>
                    <a:cubicBezTo>
                      <a:pt x="267813" y="133137"/>
                      <a:pt x="128720" y="73701"/>
                      <a:pt x="0" y="13122"/>
                    </a:cubicBezTo>
                    <a:close/>
                  </a:path>
                </a:pathLst>
              </a:custGeom>
              <a:noFill/>
              <a:ln w="8788" cap="flat">
                <a:solidFill>
                  <a:srgbClr val="C91F1F"/>
                </a:solidFill>
                <a:prstDash val="solid"/>
                <a:miter/>
              </a:ln>
            </p:spPr>
            <p:txBody>
              <a:bodyPr rtlCol="0" anchor="ctr"/>
              <a:lstStyle/>
              <a:p>
                <a:endParaRPr lang="en-GB" dirty="0"/>
              </a:p>
            </p:txBody>
          </p:sp>
        </p:grpSp>
      </p:grpSp>
      <p:grpSp>
        <p:nvGrpSpPr>
          <p:cNvPr id="6" name="Group 5">
            <a:extLst>
              <a:ext uri="{FF2B5EF4-FFF2-40B4-BE49-F238E27FC236}">
                <a16:creationId xmlns:a16="http://schemas.microsoft.com/office/drawing/2014/main" id="{52CD7916-6B3F-4216-BEC0-8800E39F6CA1}"/>
              </a:ext>
            </a:extLst>
          </p:cNvPr>
          <p:cNvGrpSpPr/>
          <p:nvPr/>
        </p:nvGrpSpPr>
        <p:grpSpPr>
          <a:xfrm>
            <a:off x="5867400" y="540265"/>
            <a:ext cx="3357353" cy="3304297"/>
            <a:chOff x="5584980" y="0"/>
            <a:chExt cx="3920512" cy="3858557"/>
          </a:xfrm>
        </p:grpSpPr>
        <p:grpSp>
          <p:nvGrpSpPr>
            <p:cNvPr id="105" name="Group 104">
              <a:extLst>
                <a:ext uri="{FF2B5EF4-FFF2-40B4-BE49-F238E27FC236}">
                  <a16:creationId xmlns:a16="http://schemas.microsoft.com/office/drawing/2014/main" id="{EDD4A2DB-3F10-46AC-931E-1EF0CE35A0D5}"/>
                </a:ext>
              </a:extLst>
            </p:cNvPr>
            <p:cNvGrpSpPr/>
            <p:nvPr/>
          </p:nvGrpSpPr>
          <p:grpSpPr>
            <a:xfrm>
              <a:off x="5584980" y="0"/>
              <a:ext cx="3920512" cy="3858557"/>
              <a:chOff x="4914479" y="281960"/>
              <a:chExt cx="3920512" cy="3858557"/>
            </a:xfrm>
          </p:grpSpPr>
          <p:sp>
            <p:nvSpPr>
              <p:cNvPr id="65" name="Freeform: Shape 64">
                <a:extLst>
                  <a:ext uri="{FF2B5EF4-FFF2-40B4-BE49-F238E27FC236}">
                    <a16:creationId xmlns:a16="http://schemas.microsoft.com/office/drawing/2014/main" id="{F8B3DF93-BDDB-4B02-B0C9-CDB515BCA3EC}"/>
                  </a:ext>
                </a:extLst>
              </p:cNvPr>
              <p:cNvSpPr/>
              <p:nvPr/>
            </p:nvSpPr>
            <p:spPr>
              <a:xfrm>
                <a:off x="4914479" y="282239"/>
                <a:ext cx="3917406" cy="3858278"/>
              </a:xfrm>
              <a:custGeom>
                <a:avLst/>
                <a:gdLst>
                  <a:gd name="connsiteX0" fmla="*/ 921082 w 3917406"/>
                  <a:gd name="connsiteY0" fmla="*/ 2139294 h 3858278"/>
                  <a:gd name="connsiteX1" fmla="*/ 2865238 w 3917406"/>
                  <a:gd name="connsiteY1" fmla="*/ 44703 h 3858278"/>
                  <a:gd name="connsiteX2" fmla="*/ 3501976 w 3917406"/>
                  <a:gd name="connsiteY2" fmla="*/ 11556 h 3858278"/>
                  <a:gd name="connsiteX3" fmla="*/ 3866418 w 3917406"/>
                  <a:gd name="connsiteY3" fmla="*/ 213515 h 3858278"/>
                  <a:gd name="connsiteX4" fmla="*/ 3908709 w 3917406"/>
                  <a:gd name="connsiteY4" fmla="*/ 629479 h 3858278"/>
                  <a:gd name="connsiteX5" fmla="*/ 3753437 w 3917406"/>
                  <a:gd name="connsiteY5" fmla="*/ 1221026 h 3858278"/>
                  <a:gd name="connsiteX6" fmla="*/ 3107906 w 3917406"/>
                  <a:gd name="connsiteY6" fmla="*/ 2188531 h 3858278"/>
                  <a:gd name="connsiteX7" fmla="*/ 1507177 w 3917406"/>
                  <a:gd name="connsiteY7" fmla="*/ 2897807 h 3858278"/>
                  <a:gd name="connsiteX8" fmla="*/ 1331683 w 3917406"/>
                  <a:gd name="connsiteY8" fmla="*/ 3582200 h 3858278"/>
                  <a:gd name="connsiteX9" fmla="*/ 1245958 w 3917406"/>
                  <a:gd name="connsiteY9" fmla="*/ 3724372 h 3858278"/>
                  <a:gd name="connsiteX10" fmla="*/ 1098335 w 3917406"/>
                  <a:gd name="connsiteY10" fmla="*/ 3858278 h 3858278"/>
                  <a:gd name="connsiteX11" fmla="*/ 920994 w 3917406"/>
                  <a:gd name="connsiteY11" fmla="*/ 3813965 h 3858278"/>
                  <a:gd name="connsiteX12" fmla="*/ 901036 w 3917406"/>
                  <a:gd name="connsiteY12" fmla="*/ 2882772 h 3858278"/>
                  <a:gd name="connsiteX13" fmla="*/ 799925 w 3917406"/>
                  <a:gd name="connsiteY13" fmla="*/ 2763372 h 3858278"/>
                  <a:gd name="connsiteX14" fmla="*/ 0 w 3917406"/>
                  <a:gd name="connsiteY14" fmla="*/ 2612145 h 3858278"/>
                  <a:gd name="connsiteX15" fmla="*/ 141292 w 3917406"/>
                  <a:gd name="connsiteY15" fmla="*/ 2441662 h 3858278"/>
                  <a:gd name="connsiteX16" fmla="*/ 483665 w 3917406"/>
                  <a:gd name="connsiteY16" fmla="*/ 2157670 h 3858278"/>
                  <a:gd name="connsiteX17" fmla="*/ 483665 w 3917406"/>
                  <a:gd name="connsiteY17" fmla="*/ 2157670 h 3858278"/>
                  <a:gd name="connsiteX18" fmla="*/ 833775 w 3917406"/>
                  <a:gd name="connsiteY18" fmla="*/ 2115467 h 3858278"/>
                  <a:gd name="connsiteX19" fmla="*/ 921082 w 3917406"/>
                  <a:gd name="connsiteY19" fmla="*/ 2139294 h 385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17406" h="3858278">
                    <a:moveTo>
                      <a:pt x="921082" y="2139294"/>
                    </a:moveTo>
                    <a:cubicBezTo>
                      <a:pt x="988607" y="1933906"/>
                      <a:pt x="1539622" y="335025"/>
                      <a:pt x="2865238" y="44703"/>
                    </a:cubicBezTo>
                    <a:cubicBezTo>
                      <a:pt x="3039237" y="6632"/>
                      <a:pt x="3252276" y="-14557"/>
                      <a:pt x="3501976" y="11556"/>
                    </a:cubicBezTo>
                    <a:cubicBezTo>
                      <a:pt x="3534596" y="14545"/>
                      <a:pt x="3757481" y="23513"/>
                      <a:pt x="3866418" y="213515"/>
                    </a:cubicBezTo>
                    <a:cubicBezTo>
                      <a:pt x="3921282" y="309175"/>
                      <a:pt x="3925502" y="466822"/>
                      <a:pt x="3908709" y="629479"/>
                    </a:cubicBezTo>
                    <a:cubicBezTo>
                      <a:pt x="3887607" y="833373"/>
                      <a:pt x="3833710" y="1032431"/>
                      <a:pt x="3753437" y="1221026"/>
                    </a:cubicBezTo>
                    <a:cubicBezTo>
                      <a:pt x="3660062" y="1440570"/>
                      <a:pt x="3497229" y="1744080"/>
                      <a:pt x="3107906" y="2188531"/>
                    </a:cubicBezTo>
                    <a:cubicBezTo>
                      <a:pt x="2470990" y="2793882"/>
                      <a:pt x="1730766" y="2878903"/>
                      <a:pt x="1507177" y="2897807"/>
                    </a:cubicBezTo>
                    <a:cubicBezTo>
                      <a:pt x="1448709" y="3125967"/>
                      <a:pt x="1390152" y="3354128"/>
                      <a:pt x="1331683" y="3582200"/>
                    </a:cubicBezTo>
                    <a:cubicBezTo>
                      <a:pt x="1317616" y="3636976"/>
                      <a:pt x="1287810" y="3686389"/>
                      <a:pt x="1245958" y="3724372"/>
                    </a:cubicBezTo>
                    <a:lnTo>
                      <a:pt x="1098335" y="3858278"/>
                    </a:lnTo>
                    <a:lnTo>
                      <a:pt x="920994" y="3813965"/>
                    </a:lnTo>
                    <a:lnTo>
                      <a:pt x="901036" y="2882772"/>
                    </a:lnTo>
                    <a:cubicBezTo>
                      <a:pt x="899805" y="2824039"/>
                      <a:pt x="857602" y="2774275"/>
                      <a:pt x="799925" y="2763372"/>
                    </a:cubicBezTo>
                    <a:lnTo>
                      <a:pt x="0" y="2612145"/>
                    </a:lnTo>
                    <a:lnTo>
                      <a:pt x="141292" y="2441662"/>
                    </a:lnTo>
                    <a:cubicBezTo>
                      <a:pt x="236689" y="2326483"/>
                      <a:pt x="352835" y="2230207"/>
                      <a:pt x="483665" y="2157670"/>
                    </a:cubicBezTo>
                    <a:lnTo>
                      <a:pt x="483665" y="2157670"/>
                    </a:lnTo>
                    <a:cubicBezTo>
                      <a:pt x="590404" y="2098498"/>
                      <a:pt x="716046" y="2083375"/>
                      <a:pt x="833775" y="2115467"/>
                    </a:cubicBezTo>
                    <a:lnTo>
                      <a:pt x="921082" y="2139294"/>
                    </a:lnTo>
                    <a:close/>
                  </a:path>
                </a:pathLst>
              </a:custGeom>
              <a:solidFill>
                <a:srgbClr val="CCCCCC"/>
              </a:solidFill>
              <a:ln w="8788" cap="flat">
                <a:noFill/>
                <a:prstDash val="solid"/>
                <a:miter/>
              </a:ln>
            </p:spPr>
            <p:txBody>
              <a:bodyPr rtlCol="0" anchor="ctr"/>
              <a:lstStyle/>
              <a:p>
                <a:endParaRPr lang="en-GB" dirty="0"/>
              </a:p>
            </p:txBody>
          </p:sp>
          <p:sp>
            <p:nvSpPr>
              <p:cNvPr id="66" name="Freeform: Shape 65">
                <a:extLst>
                  <a:ext uri="{FF2B5EF4-FFF2-40B4-BE49-F238E27FC236}">
                    <a16:creationId xmlns:a16="http://schemas.microsoft.com/office/drawing/2014/main" id="{3E60D058-BCC7-4476-862D-AC2578D18B24}"/>
                  </a:ext>
                </a:extLst>
              </p:cNvPr>
              <p:cNvSpPr/>
              <p:nvPr/>
            </p:nvSpPr>
            <p:spPr>
              <a:xfrm>
                <a:off x="6405038" y="3001034"/>
                <a:ext cx="782867" cy="289975"/>
              </a:xfrm>
              <a:custGeom>
                <a:avLst/>
                <a:gdLst>
                  <a:gd name="connsiteX0" fmla="*/ 0 w 782867"/>
                  <a:gd name="connsiteY0" fmla="*/ 243811 h 289975"/>
                  <a:gd name="connsiteX1" fmla="*/ 443925 w 782867"/>
                  <a:gd name="connsiteY1" fmla="*/ 289003 h 289975"/>
                  <a:gd name="connsiteX2" fmla="*/ 613440 w 782867"/>
                  <a:gd name="connsiteY2" fmla="*/ 216730 h 289975"/>
                  <a:gd name="connsiteX3" fmla="*/ 782867 w 782867"/>
                  <a:gd name="connsiteY3" fmla="*/ 0 h 289975"/>
                  <a:gd name="connsiteX4" fmla="*/ 604032 w 782867"/>
                  <a:gd name="connsiteY4" fmla="*/ 60755 h 289975"/>
                  <a:gd name="connsiteX5" fmla="*/ 329800 w 782867"/>
                  <a:gd name="connsiteY5" fmla="*/ 134083 h 289975"/>
                  <a:gd name="connsiteX6" fmla="*/ 16706 w 782867"/>
                  <a:gd name="connsiteY6" fmla="*/ 179011 h 289975"/>
                  <a:gd name="connsiteX7" fmla="*/ 0 w 782867"/>
                  <a:gd name="connsiteY7" fmla="*/ 243811 h 28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867" h="289975">
                    <a:moveTo>
                      <a:pt x="0" y="243811"/>
                    </a:moveTo>
                    <a:lnTo>
                      <a:pt x="443925" y="289003"/>
                    </a:lnTo>
                    <a:cubicBezTo>
                      <a:pt x="509075" y="295597"/>
                      <a:pt x="573083" y="268341"/>
                      <a:pt x="613440" y="216730"/>
                    </a:cubicBezTo>
                    <a:lnTo>
                      <a:pt x="782867" y="0"/>
                    </a:lnTo>
                    <a:lnTo>
                      <a:pt x="604032" y="60755"/>
                    </a:lnTo>
                    <a:lnTo>
                      <a:pt x="329800" y="134083"/>
                    </a:lnTo>
                    <a:lnTo>
                      <a:pt x="16706" y="179011"/>
                    </a:lnTo>
                    <a:lnTo>
                      <a:pt x="0" y="243811"/>
                    </a:lnTo>
                    <a:close/>
                  </a:path>
                </a:pathLst>
              </a:custGeom>
              <a:solidFill>
                <a:srgbClr val="999999"/>
              </a:solidFill>
              <a:ln w="8788" cap="flat">
                <a:noFill/>
                <a:prstDash val="solid"/>
                <a:miter/>
              </a:ln>
            </p:spPr>
            <p:txBody>
              <a:bodyPr rtlCol="0" anchor="ctr"/>
              <a:lstStyle/>
              <a:p>
                <a:endParaRPr lang="en-GB" dirty="0"/>
              </a:p>
            </p:txBody>
          </p:sp>
          <p:sp>
            <p:nvSpPr>
              <p:cNvPr id="67" name="Freeform: Shape 66">
                <a:extLst>
                  <a:ext uri="{FF2B5EF4-FFF2-40B4-BE49-F238E27FC236}">
                    <a16:creationId xmlns:a16="http://schemas.microsoft.com/office/drawing/2014/main" id="{6494CFC9-5830-46F9-914C-2F611F34E959}"/>
                  </a:ext>
                </a:extLst>
              </p:cNvPr>
              <p:cNvSpPr/>
              <p:nvPr/>
            </p:nvSpPr>
            <p:spPr>
              <a:xfrm>
                <a:off x="5815954" y="3181716"/>
                <a:ext cx="284661" cy="914399"/>
              </a:xfrm>
              <a:custGeom>
                <a:avLst/>
                <a:gdLst>
                  <a:gd name="connsiteX0" fmla="*/ 19607 w 284661"/>
                  <a:gd name="connsiteY0" fmla="*/ 914400 h 914399"/>
                  <a:gd name="connsiteX1" fmla="*/ 229392 w 284661"/>
                  <a:gd name="connsiteY1" fmla="*/ 709715 h 914399"/>
                  <a:gd name="connsiteX2" fmla="*/ 284167 w 284661"/>
                  <a:gd name="connsiteY2" fmla="*/ 564994 h 914399"/>
                  <a:gd name="connsiteX3" fmla="*/ 282409 w 284661"/>
                  <a:gd name="connsiteY3" fmla="*/ 541782 h 914399"/>
                  <a:gd name="connsiteX4" fmla="*/ 0 w 284661"/>
                  <a:gd name="connsiteY4" fmla="*/ 0 h 914399"/>
                  <a:gd name="connsiteX5" fmla="*/ 0 w 284661"/>
                  <a:gd name="connsiteY5" fmla="*/ 0 h 914399"/>
                  <a:gd name="connsiteX6" fmla="*/ 19607 w 284661"/>
                  <a:gd name="connsiteY6" fmla="*/ 914400 h 91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661" h="914399">
                    <a:moveTo>
                      <a:pt x="19607" y="914400"/>
                    </a:moveTo>
                    <a:lnTo>
                      <a:pt x="229392" y="709715"/>
                    </a:lnTo>
                    <a:cubicBezTo>
                      <a:pt x="268165" y="671908"/>
                      <a:pt x="288124" y="618891"/>
                      <a:pt x="284167" y="564994"/>
                    </a:cubicBezTo>
                    <a:lnTo>
                      <a:pt x="282409" y="541782"/>
                    </a:lnTo>
                    <a:cubicBezTo>
                      <a:pt x="266583" y="330063"/>
                      <a:pt x="164504" y="134171"/>
                      <a:pt x="0" y="0"/>
                    </a:cubicBezTo>
                    <a:lnTo>
                      <a:pt x="0" y="0"/>
                    </a:lnTo>
                    <a:lnTo>
                      <a:pt x="19607" y="914400"/>
                    </a:lnTo>
                    <a:close/>
                  </a:path>
                </a:pathLst>
              </a:custGeom>
              <a:solidFill>
                <a:srgbClr val="E6E6E6"/>
              </a:solidFill>
              <a:ln w="8788" cap="flat">
                <a:noFill/>
                <a:prstDash val="solid"/>
                <a:miter/>
              </a:ln>
            </p:spPr>
            <p:txBody>
              <a:bodyPr rtlCol="0" anchor="ctr"/>
              <a:lstStyle/>
              <a:p>
                <a:endParaRPr lang="en-GB" dirty="0"/>
              </a:p>
            </p:txBody>
          </p:sp>
          <p:sp>
            <p:nvSpPr>
              <p:cNvPr id="68" name="Freeform: Shape 67">
                <a:extLst>
                  <a:ext uri="{FF2B5EF4-FFF2-40B4-BE49-F238E27FC236}">
                    <a16:creationId xmlns:a16="http://schemas.microsoft.com/office/drawing/2014/main" id="{7401BA9E-4F79-4959-B4AC-656BEED4C275}"/>
                  </a:ext>
                </a:extLst>
              </p:cNvPr>
              <p:cNvSpPr/>
              <p:nvPr/>
            </p:nvSpPr>
            <p:spPr>
              <a:xfrm>
                <a:off x="4922187" y="2384781"/>
                <a:ext cx="929259" cy="509602"/>
              </a:xfrm>
              <a:custGeom>
                <a:avLst/>
                <a:gdLst>
                  <a:gd name="connsiteX0" fmla="*/ 0 w 929259"/>
                  <a:gd name="connsiteY0" fmla="*/ 509602 h 509602"/>
                  <a:gd name="connsiteX1" fmla="*/ 372794 w 929259"/>
                  <a:gd name="connsiteY1" fmla="*/ 261395 h 509602"/>
                  <a:gd name="connsiteX2" fmla="*/ 858305 w 929259"/>
                  <a:gd name="connsiteY2" fmla="*/ 147535 h 509602"/>
                  <a:gd name="connsiteX3" fmla="*/ 929259 w 929259"/>
                  <a:gd name="connsiteY3" fmla="*/ 156591 h 509602"/>
                  <a:gd name="connsiteX4" fmla="*/ 927589 w 929259"/>
                  <a:gd name="connsiteY4" fmla="*/ 38334 h 509602"/>
                  <a:gd name="connsiteX5" fmla="*/ 767568 w 929259"/>
                  <a:gd name="connsiteY5" fmla="*/ 0 h 509602"/>
                  <a:gd name="connsiteX6" fmla="*/ 575808 w 929259"/>
                  <a:gd name="connsiteY6" fmla="*/ 16354 h 509602"/>
                  <a:gd name="connsiteX7" fmla="*/ 390730 w 929259"/>
                  <a:gd name="connsiteY7" fmla="*/ 112278 h 509602"/>
                  <a:gd name="connsiteX8" fmla="*/ 201784 w 929259"/>
                  <a:gd name="connsiteY8" fmla="*/ 271419 h 509602"/>
                  <a:gd name="connsiteX9" fmla="*/ 0 w 929259"/>
                  <a:gd name="connsiteY9" fmla="*/ 509602 h 50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259" h="509602">
                    <a:moveTo>
                      <a:pt x="0" y="509602"/>
                    </a:moveTo>
                    <a:lnTo>
                      <a:pt x="372794" y="261395"/>
                    </a:lnTo>
                    <a:cubicBezTo>
                      <a:pt x="515669" y="166262"/>
                      <a:pt x="687998" y="125906"/>
                      <a:pt x="858305" y="147535"/>
                    </a:cubicBezTo>
                    <a:lnTo>
                      <a:pt x="929259" y="156591"/>
                    </a:lnTo>
                    <a:lnTo>
                      <a:pt x="927589" y="38334"/>
                    </a:lnTo>
                    <a:lnTo>
                      <a:pt x="767568" y="0"/>
                    </a:lnTo>
                    <a:lnTo>
                      <a:pt x="575808" y="16354"/>
                    </a:lnTo>
                    <a:lnTo>
                      <a:pt x="390730" y="112278"/>
                    </a:lnTo>
                    <a:cubicBezTo>
                      <a:pt x="332086" y="154657"/>
                      <a:pt x="267550" y="207147"/>
                      <a:pt x="201784" y="271419"/>
                    </a:cubicBezTo>
                    <a:cubicBezTo>
                      <a:pt x="116410" y="354858"/>
                      <a:pt x="50380" y="437417"/>
                      <a:pt x="0" y="509602"/>
                    </a:cubicBezTo>
                    <a:close/>
                  </a:path>
                </a:pathLst>
              </a:custGeom>
              <a:solidFill>
                <a:srgbClr val="E6E6E6"/>
              </a:solidFill>
              <a:ln w="8788" cap="flat">
                <a:noFill/>
                <a:prstDash val="solid"/>
                <a:miter/>
              </a:ln>
            </p:spPr>
            <p:txBody>
              <a:bodyPr rtlCol="0" anchor="ctr"/>
              <a:lstStyle/>
              <a:p>
                <a:endParaRPr lang="en-GB" dirty="0"/>
              </a:p>
            </p:txBody>
          </p:sp>
          <p:sp>
            <p:nvSpPr>
              <p:cNvPr id="69" name="Freeform: Shape 68">
                <a:extLst>
                  <a:ext uri="{FF2B5EF4-FFF2-40B4-BE49-F238E27FC236}">
                    <a16:creationId xmlns:a16="http://schemas.microsoft.com/office/drawing/2014/main" id="{A52F7456-4829-4EA5-9575-FC4E849F0E47}"/>
                  </a:ext>
                </a:extLst>
              </p:cNvPr>
              <p:cNvSpPr/>
              <p:nvPr/>
            </p:nvSpPr>
            <p:spPr>
              <a:xfrm>
                <a:off x="5837279" y="281960"/>
                <a:ext cx="2997712" cy="2348622"/>
              </a:xfrm>
              <a:custGeom>
                <a:avLst/>
                <a:gdLst>
                  <a:gd name="connsiteX0" fmla="*/ 9185 w 2997712"/>
                  <a:gd name="connsiteY0" fmla="*/ 2288427 h 2348622"/>
                  <a:gd name="connsiteX1" fmla="*/ 9185 w 2997712"/>
                  <a:gd name="connsiteY1" fmla="*/ 2288427 h 2348622"/>
                  <a:gd name="connsiteX2" fmla="*/ 116099 w 2997712"/>
                  <a:gd name="connsiteY2" fmla="*/ 2347423 h 2348622"/>
                  <a:gd name="connsiteX3" fmla="*/ 490827 w 2997712"/>
                  <a:gd name="connsiteY3" fmla="*/ 2238047 h 2348622"/>
                  <a:gd name="connsiteX4" fmla="*/ 959194 w 2997712"/>
                  <a:gd name="connsiteY4" fmla="*/ 1940075 h 2348622"/>
                  <a:gd name="connsiteX5" fmla="*/ 2292108 w 2997712"/>
                  <a:gd name="connsiteY5" fmla="*/ 621141 h 2348622"/>
                  <a:gd name="connsiteX6" fmla="*/ 2596498 w 2997712"/>
                  <a:gd name="connsiteY6" fmla="*/ 516425 h 2348622"/>
                  <a:gd name="connsiteX7" fmla="*/ 2596498 w 2997712"/>
                  <a:gd name="connsiteY7" fmla="*/ 516425 h 2348622"/>
                  <a:gd name="connsiteX8" fmla="*/ 2926385 w 2997712"/>
                  <a:gd name="connsiteY8" fmla="*/ 862754 h 2348622"/>
                  <a:gd name="connsiteX9" fmla="*/ 2930781 w 2997712"/>
                  <a:gd name="connsiteY9" fmla="*/ 930103 h 2348622"/>
                  <a:gd name="connsiteX10" fmla="*/ 2994613 w 2997712"/>
                  <a:gd name="connsiteY10" fmla="*/ 607777 h 2348622"/>
                  <a:gd name="connsiteX11" fmla="*/ 2993558 w 2997712"/>
                  <a:gd name="connsiteY11" fmla="*/ 427007 h 2348622"/>
                  <a:gd name="connsiteX12" fmla="*/ 2970786 w 2997712"/>
                  <a:gd name="connsiteY12" fmla="*/ 278329 h 2348622"/>
                  <a:gd name="connsiteX13" fmla="*/ 2864750 w 2997712"/>
                  <a:gd name="connsiteY13" fmla="*/ 118133 h 2348622"/>
                  <a:gd name="connsiteX14" fmla="*/ 2666923 w 2997712"/>
                  <a:gd name="connsiteY14" fmla="*/ 23968 h 2348622"/>
                  <a:gd name="connsiteX15" fmla="*/ 2176489 w 2997712"/>
                  <a:gd name="connsiteY15" fmla="*/ 8757 h 2348622"/>
                  <a:gd name="connsiteX16" fmla="*/ 1676383 w 2997712"/>
                  <a:gd name="connsiteY16" fmla="*/ 123936 h 2348622"/>
                  <a:gd name="connsiteX17" fmla="*/ 1201774 w 2997712"/>
                  <a:gd name="connsiteY17" fmla="*/ 379792 h 2348622"/>
                  <a:gd name="connsiteX18" fmla="*/ 690413 w 2997712"/>
                  <a:gd name="connsiteY18" fmla="*/ 866095 h 2348622"/>
                  <a:gd name="connsiteX19" fmla="*/ 379429 w 2997712"/>
                  <a:gd name="connsiteY19" fmla="*/ 1312041 h 2348622"/>
                  <a:gd name="connsiteX20" fmla="*/ 36441 w 2997712"/>
                  <a:gd name="connsiteY20" fmla="*/ 2030460 h 2348622"/>
                  <a:gd name="connsiteX21" fmla="*/ 5668 w 2997712"/>
                  <a:gd name="connsiteY21" fmla="*/ 2135968 h 2348622"/>
                  <a:gd name="connsiteX22" fmla="*/ 5404 w 2997712"/>
                  <a:gd name="connsiteY22" fmla="*/ 2276030 h 2348622"/>
                  <a:gd name="connsiteX23" fmla="*/ 9185 w 2997712"/>
                  <a:gd name="connsiteY23" fmla="*/ 2288427 h 234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97712" h="2348622">
                    <a:moveTo>
                      <a:pt x="9185" y="2288427"/>
                    </a:moveTo>
                    <a:lnTo>
                      <a:pt x="9185" y="2288427"/>
                    </a:lnTo>
                    <a:cubicBezTo>
                      <a:pt x="27385" y="2330014"/>
                      <a:pt x="71258" y="2354457"/>
                      <a:pt x="116099" y="2347423"/>
                    </a:cubicBezTo>
                    <a:cubicBezTo>
                      <a:pt x="220816" y="2330893"/>
                      <a:pt x="350502" y="2299329"/>
                      <a:pt x="490827" y="2238047"/>
                    </a:cubicBezTo>
                    <a:cubicBezTo>
                      <a:pt x="707119" y="2143530"/>
                      <a:pt x="868457" y="2028614"/>
                      <a:pt x="959194" y="1940075"/>
                    </a:cubicBezTo>
                    <a:cubicBezTo>
                      <a:pt x="1406898" y="1503889"/>
                      <a:pt x="1845899" y="1058822"/>
                      <a:pt x="2292108" y="621141"/>
                    </a:cubicBezTo>
                    <a:cubicBezTo>
                      <a:pt x="2372645" y="542186"/>
                      <a:pt x="2484396" y="503588"/>
                      <a:pt x="2596498" y="516425"/>
                    </a:cubicBezTo>
                    <a:lnTo>
                      <a:pt x="2596498" y="516425"/>
                    </a:lnTo>
                    <a:cubicBezTo>
                      <a:pt x="2775685" y="536999"/>
                      <a:pt x="2914515" y="682775"/>
                      <a:pt x="2926385" y="862754"/>
                    </a:cubicBezTo>
                    <a:lnTo>
                      <a:pt x="2930781" y="930103"/>
                    </a:lnTo>
                    <a:lnTo>
                      <a:pt x="2994613" y="607777"/>
                    </a:lnTo>
                    <a:cubicBezTo>
                      <a:pt x="2998482" y="555727"/>
                      <a:pt x="2999361" y="494708"/>
                      <a:pt x="2993558" y="427007"/>
                    </a:cubicBezTo>
                    <a:cubicBezTo>
                      <a:pt x="2988811" y="371704"/>
                      <a:pt x="2980457" y="321851"/>
                      <a:pt x="2970786" y="278329"/>
                    </a:cubicBezTo>
                    <a:cubicBezTo>
                      <a:pt x="2959181" y="244831"/>
                      <a:pt x="2930693" y="177569"/>
                      <a:pt x="2864750" y="118133"/>
                    </a:cubicBezTo>
                    <a:cubicBezTo>
                      <a:pt x="2786851" y="47883"/>
                      <a:pt x="2701830" y="29507"/>
                      <a:pt x="2666923" y="23968"/>
                    </a:cubicBezTo>
                    <a:cubicBezTo>
                      <a:pt x="2541282" y="4097"/>
                      <a:pt x="2372997" y="-9883"/>
                      <a:pt x="2176489" y="8757"/>
                    </a:cubicBezTo>
                    <a:cubicBezTo>
                      <a:pt x="1969430" y="28452"/>
                      <a:pt x="1799387" y="77953"/>
                      <a:pt x="1676383" y="123936"/>
                    </a:cubicBezTo>
                    <a:cubicBezTo>
                      <a:pt x="1540805" y="178097"/>
                      <a:pt x="1375334" y="258634"/>
                      <a:pt x="1201774" y="379792"/>
                    </a:cubicBezTo>
                    <a:cubicBezTo>
                      <a:pt x="964557" y="545440"/>
                      <a:pt x="798910" y="726473"/>
                      <a:pt x="690413" y="866095"/>
                    </a:cubicBezTo>
                    <a:cubicBezTo>
                      <a:pt x="588862" y="992880"/>
                      <a:pt x="482387" y="1141206"/>
                      <a:pt x="379429" y="1312041"/>
                    </a:cubicBezTo>
                    <a:cubicBezTo>
                      <a:pt x="222399" y="1572381"/>
                      <a:pt x="113286" y="1819005"/>
                      <a:pt x="36441" y="2030460"/>
                    </a:cubicBezTo>
                    <a:cubicBezTo>
                      <a:pt x="24835" y="2057365"/>
                      <a:pt x="12614" y="2092974"/>
                      <a:pt x="5668" y="2135968"/>
                    </a:cubicBezTo>
                    <a:cubicBezTo>
                      <a:pt x="-3476" y="2192591"/>
                      <a:pt x="-47" y="2241300"/>
                      <a:pt x="5404" y="2276030"/>
                    </a:cubicBezTo>
                    <a:cubicBezTo>
                      <a:pt x="6108" y="2280250"/>
                      <a:pt x="7427" y="2284382"/>
                      <a:pt x="9185" y="2288427"/>
                    </a:cubicBezTo>
                    <a:close/>
                  </a:path>
                </a:pathLst>
              </a:custGeom>
              <a:solidFill>
                <a:srgbClr val="E6E6E6"/>
              </a:solidFill>
              <a:ln w="8788" cap="flat">
                <a:noFill/>
                <a:prstDash val="solid"/>
                <a:miter/>
              </a:ln>
            </p:spPr>
            <p:txBody>
              <a:bodyPr rtlCol="0" anchor="ctr"/>
              <a:lstStyle/>
              <a:p>
                <a:endParaRPr lang="en-GB" dirty="0"/>
              </a:p>
            </p:txBody>
          </p:sp>
          <p:sp>
            <p:nvSpPr>
              <p:cNvPr id="70" name="Freeform: Shape 69">
                <a:extLst>
                  <a:ext uri="{FF2B5EF4-FFF2-40B4-BE49-F238E27FC236}">
                    <a16:creationId xmlns:a16="http://schemas.microsoft.com/office/drawing/2014/main" id="{5324730C-5C9D-4B6A-B59A-EE3F01D4E219}"/>
                  </a:ext>
                </a:extLst>
              </p:cNvPr>
              <p:cNvSpPr/>
              <p:nvPr/>
            </p:nvSpPr>
            <p:spPr>
              <a:xfrm>
                <a:off x="4914479" y="282239"/>
                <a:ext cx="3917406" cy="3858278"/>
              </a:xfrm>
              <a:custGeom>
                <a:avLst/>
                <a:gdLst>
                  <a:gd name="connsiteX0" fmla="*/ 921082 w 3917406"/>
                  <a:gd name="connsiteY0" fmla="*/ 2139294 h 3858278"/>
                  <a:gd name="connsiteX1" fmla="*/ 2865238 w 3917406"/>
                  <a:gd name="connsiteY1" fmla="*/ 44703 h 3858278"/>
                  <a:gd name="connsiteX2" fmla="*/ 3501976 w 3917406"/>
                  <a:gd name="connsiteY2" fmla="*/ 11556 h 3858278"/>
                  <a:gd name="connsiteX3" fmla="*/ 3866418 w 3917406"/>
                  <a:gd name="connsiteY3" fmla="*/ 213515 h 3858278"/>
                  <a:gd name="connsiteX4" fmla="*/ 3908709 w 3917406"/>
                  <a:gd name="connsiteY4" fmla="*/ 629479 h 3858278"/>
                  <a:gd name="connsiteX5" fmla="*/ 3753437 w 3917406"/>
                  <a:gd name="connsiteY5" fmla="*/ 1221026 h 3858278"/>
                  <a:gd name="connsiteX6" fmla="*/ 3107906 w 3917406"/>
                  <a:gd name="connsiteY6" fmla="*/ 2188531 h 3858278"/>
                  <a:gd name="connsiteX7" fmla="*/ 1507177 w 3917406"/>
                  <a:gd name="connsiteY7" fmla="*/ 2897807 h 3858278"/>
                  <a:gd name="connsiteX8" fmla="*/ 1331683 w 3917406"/>
                  <a:gd name="connsiteY8" fmla="*/ 3582200 h 3858278"/>
                  <a:gd name="connsiteX9" fmla="*/ 1245958 w 3917406"/>
                  <a:gd name="connsiteY9" fmla="*/ 3724372 h 3858278"/>
                  <a:gd name="connsiteX10" fmla="*/ 1098335 w 3917406"/>
                  <a:gd name="connsiteY10" fmla="*/ 3858278 h 3858278"/>
                  <a:gd name="connsiteX11" fmla="*/ 920994 w 3917406"/>
                  <a:gd name="connsiteY11" fmla="*/ 3813965 h 3858278"/>
                  <a:gd name="connsiteX12" fmla="*/ 901036 w 3917406"/>
                  <a:gd name="connsiteY12" fmla="*/ 2882772 h 3858278"/>
                  <a:gd name="connsiteX13" fmla="*/ 799925 w 3917406"/>
                  <a:gd name="connsiteY13" fmla="*/ 2763372 h 3858278"/>
                  <a:gd name="connsiteX14" fmla="*/ 0 w 3917406"/>
                  <a:gd name="connsiteY14" fmla="*/ 2612145 h 3858278"/>
                  <a:gd name="connsiteX15" fmla="*/ 141292 w 3917406"/>
                  <a:gd name="connsiteY15" fmla="*/ 2441662 h 3858278"/>
                  <a:gd name="connsiteX16" fmla="*/ 483665 w 3917406"/>
                  <a:gd name="connsiteY16" fmla="*/ 2157670 h 3858278"/>
                  <a:gd name="connsiteX17" fmla="*/ 483665 w 3917406"/>
                  <a:gd name="connsiteY17" fmla="*/ 2157670 h 3858278"/>
                  <a:gd name="connsiteX18" fmla="*/ 833775 w 3917406"/>
                  <a:gd name="connsiteY18" fmla="*/ 2115467 h 3858278"/>
                  <a:gd name="connsiteX19" fmla="*/ 921082 w 3917406"/>
                  <a:gd name="connsiteY19" fmla="*/ 2139294 h 385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17406" h="3858278">
                    <a:moveTo>
                      <a:pt x="921082" y="2139294"/>
                    </a:moveTo>
                    <a:cubicBezTo>
                      <a:pt x="988607" y="1933906"/>
                      <a:pt x="1539622" y="335025"/>
                      <a:pt x="2865238" y="44703"/>
                    </a:cubicBezTo>
                    <a:cubicBezTo>
                      <a:pt x="3039237" y="6632"/>
                      <a:pt x="3252276" y="-14557"/>
                      <a:pt x="3501976" y="11556"/>
                    </a:cubicBezTo>
                    <a:cubicBezTo>
                      <a:pt x="3534596" y="14545"/>
                      <a:pt x="3757481" y="23513"/>
                      <a:pt x="3866418" y="213515"/>
                    </a:cubicBezTo>
                    <a:cubicBezTo>
                      <a:pt x="3921282" y="309175"/>
                      <a:pt x="3925502" y="466822"/>
                      <a:pt x="3908709" y="629479"/>
                    </a:cubicBezTo>
                    <a:cubicBezTo>
                      <a:pt x="3887607" y="833373"/>
                      <a:pt x="3833710" y="1032431"/>
                      <a:pt x="3753437" y="1221026"/>
                    </a:cubicBezTo>
                    <a:cubicBezTo>
                      <a:pt x="3660062" y="1440570"/>
                      <a:pt x="3497229" y="1744080"/>
                      <a:pt x="3107906" y="2188531"/>
                    </a:cubicBezTo>
                    <a:cubicBezTo>
                      <a:pt x="2470990" y="2793882"/>
                      <a:pt x="1730766" y="2878903"/>
                      <a:pt x="1507177" y="2897807"/>
                    </a:cubicBezTo>
                    <a:cubicBezTo>
                      <a:pt x="1448709" y="3125967"/>
                      <a:pt x="1390152" y="3354128"/>
                      <a:pt x="1331683" y="3582200"/>
                    </a:cubicBezTo>
                    <a:cubicBezTo>
                      <a:pt x="1317616" y="3636976"/>
                      <a:pt x="1287810" y="3686389"/>
                      <a:pt x="1245958" y="3724372"/>
                    </a:cubicBezTo>
                    <a:lnTo>
                      <a:pt x="1098335" y="3858278"/>
                    </a:lnTo>
                    <a:lnTo>
                      <a:pt x="920994" y="3813965"/>
                    </a:lnTo>
                    <a:lnTo>
                      <a:pt x="901036" y="2882772"/>
                    </a:lnTo>
                    <a:cubicBezTo>
                      <a:pt x="899805" y="2824039"/>
                      <a:pt x="857602" y="2774275"/>
                      <a:pt x="799925" y="2763372"/>
                    </a:cubicBezTo>
                    <a:lnTo>
                      <a:pt x="0" y="2612145"/>
                    </a:lnTo>
                    <a:lnTo>
                      <a:pt x="141292" y="2441662"/>
                    </a:lnTo>
                    <a:cubicBezTo>
                      <a:pt x="236689" y="2326483"/>
                      <a:pt x="352835" y="2230207"/>
                      <a:pt x="483665" y="2157670"/>
                    </a:cubicBezTo>
                    <a:lnTo>
                      <a:pt x="483665" y="2157670"/>
                    </a:lnTo>
                    <a:cubicBezTo>
                      <a:pt x="590404" y="2098498"/>
                      <a:pt x="716046" y="2083375"/>
                      <a:pt x="833775" y="2115467"/>
                    </a:cubicBezTo>
                    <a:lnTo>
                      <a:pt x="921082" y="2139294"/>
                    </a:lnTo>
                    <a:close/>
                  </a:path>
                </a:pathLst>
              </a:custGeom>
              <a:noFill/>
              <a:ln w="8788" cap="flat">
                <a:solidFill>
                  <a:srgbClr val="C91F1F"/>
                </a:solidFill>
                <a:prstDash val="solid"/>
                <a:miter/>
              </a:ln>
            </p:spPr>
            <p:txBody>
              <a:bodyPr rtlCol="0" anchor="ctr"/>
              <a:lstStyle/>
              <a:p>
                <a:endParaRPr lang="en-GB" dirty="0"/>
              </a:p>
            </p:txBody>
          </p:sp>
          <p:sp>
            <p:nvSpPr>
              <p:cNvPr id="71" name="Freeform: Shape 70">
                <a:extLst>
                  <a:ext uri="{FF2B5EF4-FFF2-40B4-BE49-F238E27FC236}">
                    <a16:creationId xmlns:a16="http://schemas.microsoft.com/office/drawing/2014/main" id="{8EE5AFDD-F6A5-4DFE-AF49-0FD47CD5DDF2}"/>
                  </a:ext>
                </a:extLst>
              </p:cNvPr>
              <p:cNvSpPr/>
              <p:nvPr/>
            </p:nvSpPr>
            <p:spPr>
              <a:xfrm>
                <a:off x="6405038" y="3001034"/>
                <a:ext cx="782867" cy="289975"/>
              </a:xfrm>
              <a:custGeom>
                <a:avLst/>
                <a:gdLst>
                  <a:gd name="connsiteX0" fmla="*/ 0 w 782867"/>
                  <a:gd name="connsiteY0" fmla="*/ 243811 h 289975"/>
                  <a:gd name="connsiteX1" fmla="*/ 443925 w 782867"/>
                  <a:gd name="connsiteY1" fmla="*/ 289003 h 289975"/>
                  <a:gd name="connsiteX2" fmla="*/ 613440 w 782867"/>
                  <a:gd name="connsiteY2" fmla="*/ 216730 h 289975"/>
                  <a:gd name="connsiteX3" fmla="*/ 782867 w 782867"/>
                  <a:gd name="connsiteY3" fmla="*/ 0 h 289975"/>
                  <a:gd name="connsiteX4" fmla="*/ 604032 w 782867"/>
                  <a:gd name="connsiteY4" fmla="*/ 60755 h 289975"/>
                  <a:gd name="connsiteX5" fmla="*/ 329800 w 782867"/>
                  <a:gd name="connsiteY5" fmla="*/ 134083 h 289975"/>
                  <a:gd name="connsiteX6" fmla="*/ 16706 w 782867"/>
                  <a:gd name="connsiteY6" fmla="*/ 179011 h 289975"/>
                  <a:gd name="connsiteX7" fmla="*/ 0 w 782867"/>
                  <a:gd name="connsiteY7" fmla="*/ 243811 h 28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867" h="289975">
                    <a:moveTo>
                      <a:pt x="0" y="243811"/>
                    </a:moveTo>
                    <a:lnTo>
                      <a:pt x="443925" y="289003"/>
                    </a:lnTo>
                    <a:cubicBezTo>
                      <a:pt x="509075" y="295597"/>
                      <a:pt x="573083" y="268341"/>
                      <a:pt x="613440" y="216730"/>
                    </a:cubicBezTo>
                    <a:lnTo>
                      <a:pt x="782867" y="0"/>
                    </a:lnTo>
                    <a:lnTo>
                      <a:pt x="604032" y="60755"/>
                    </a:lnTo>
                    <a:lnTo>
                      <a:pt x="329800" y="134083"/>
                    </a:lnTo>
                    <a:lnTo>
                      <a:pt x="16706" y="179011"/>
                    </a:lnTo>
                    <a:lnTo>
                      <a:pt x="0" y="243811"/>
                    </a:lnTo>
                    <a:close/>
                  </a:path>
                </a:pathLst>
              </a:custGeom>
              <a:noFill/>
              <a:ln w="8788" cap="flat">
                <a:solidFill>
                  <a:srgbClr val="C91F1F"/>
                </a:solidFill>
                <a:prstDash val="solid"/>
                <a:miter/>
              </a:ln>
            </p:spPr>
            <p:txBody>
              <a:bodyPr rtlCol="0" anchor="ctr"/>
              <a:lstStyle/>
              <a:p>
                <a:endParaRPr lang="en-GB" dirty="0"/>
              </a:p>
            </p:txBody>
          </p:sp>
          <p:grpSp>
            <p:nvGrpSpPr>
              <p:cNvPr id="80" name="Graphic 59">
                <a:extLst>
                  <a:ext uri="{FF2B5EF4-FFF2-40B4-BE49-F238E27FC236}">
                    <a16:creationId xmlns:a16="http://schemas.microsoft.com/office/drawing/2014/main" id="{62A383D4-1941-41DE-BFBE-2A62D09DBFE5}"/>
                  </a:ext>
                </a:extLst>
              </p:cNvPr>
              <p:cNvGrpSpPr/>
              <p:nvPr/>
            </p:nvGrpSpPr>
            <p:grpSpPr>
              <a:xfrm>
                <a:off x="6506374" y="672113"/>
                <a:ext cx="722313" cy="777693"/>
                <a:chOff x="6506374" y="672113"/>
                <a:chExt cx="722313" cy="777693"/>
              </a:xfrm>
              <a:solidFill>
                <a:srgbClr val="000000"/>
              </a:solidFill>
            </p:grpSpPr>
            <p:sp>
              <p:nvSpPr>
                <p:cNvPr id="81" name="Freeform: Shape 80">
                  <a:extLst>
                    <a:ext uri="{FF2B5EF4-FFF2-40B4-BE49-F238E27FC236}">
                      <a16:creationId xmlns:a16="http://schemas.microsoft.com/office/drawing/2014/main" id="{E881C7C6-9616-41DC-8FF4-AD2749F803CF}"/>
                    </a:ext>
                  </a:extLst>
                </p:cNvPr>
                <p:cNvSpPr/>
                <p:nvPr/>
              </p:nvSpPr>
              <p:spPr>
                <a:xfrm>
                  <a:off x="6622222" y="790022"/>
                  <a:ext cx="379803" cy="398901"/>
                </a:xfrm>
                <a:custGeom>
                  <a:avLst/>
                  <a:gdLst>
                    <a:gd name="connsiteX0" fmla="*/ 12121 w 379803"/>
                    <a:gd name="connsiteY0" fmla="*/ 327964 h 398901"/>
                    <a:gd name="connsiteX1" fmla="*/ 34893 w 379803"/>
                    <a:gd name="connsiteY1" fmla="*/ 371222 h 398901"/>
                    <a:gd name="connsiteX2" fmla="*/ 48169 w 379803"/>
                    <a:gd name="connsiteY2" fmla="*/ 384147 h 398901"/>
                    <a:gd name="connsiteX3" fmla="*/ 63908 w 379803"/>
                    <a:gd name="connsiteY3" fmla="*/ 395665 h 398901"/>
                    <a:gd name="connsiteX4" fmla="*/ 106814 w 379803"/>
                    <a:gd name="connsiteY4" fmla="*/ 393994 h 398901"/>
                    <a:gd name="connsiteX5" fmla="*/ 146115 w 379803"/>
                    <a:gd name="connsiteY5" fmla="*/ 366122 h 398901"/>
                    <a:gd name="connsiteX6" fmla="*/ 161678 w 379803"/>
                    <a:gd name="connsiteY6" fmla="*/ 350648 h 398901"/>
                    <a:gd name="connsiteX7" fmla="*/ 184978 w 379803"/>
                    <a:gd name="connsiteY7" fmla="*/ 327964 h 398901"/>
                    <a:gd name="connsiteX8" fmla="*/ 217949 w 379803"/>
                    <a:gd name="connsiteY8" fmla="*/ 301499 h 398901"/>
                    <a:gd name="connsiteX9" fmla="*/ 249073 w 379803"/>
                    <a:gd name="connsiteY9" fmla="*/ 284266 h 398901"/>
                    <a:gd name="connsiteX10" fmla="*/ 314576 w 379803"/>
                    <a:gd name="connsiteY10" fmla="*/ 262109 h 398901"/>
                    <a:gd name="connsiteX11" fmla="*/ 361351 w 379803"/>
                    <a:gd name="connsiteY11" fmla="*/ 239513 h 398901"/>
                    <a:gd name="connsiteX12" fmla="*/ 379024 w 379803"/>
                    <a:gd name="connsiteY12" fmla="*/ 198101 h 398901"/>
                    <a:gd name="connsiteX13" fmla="*/ 356603 w 379803"/>
                    <a:gd name="connsiteY13" fmla="*/ 151854 h 398901"/>
                    <a:gd name="connsiteX14" fmla="*/ 306487 w 379803"/>
                    <a:gd name="connsiteY14" fmla="*/ 90132 h 398901"/>
                    <a:gd name="connsiteX15" fmla="*/ 290749 w 379803"/>
                    <a:gd name="connsiteY15" fmla="*/ 69030 h 398901"/>
                    <a:gd name="connsiteX16" fmla="*/ 279143 w 379803"/>
                    <a:gd name="connsiteY16" fmla="*/ 45115 h 398901"/>
                    <a:gd name="connsiteX17" fmla="*/ 282836 w 379803"/>
                    <a:gd name="connsiteY17" fmla="*/ 33773 h 398901"/>
                    <a:gd name="connsiteX18" fmla="*/ 288023 w 379803"/>
                    <a:gd name="connsiteY18" fmla="*/ 24102 h 398901"/>
                    <a:gd name="connsiteX19" fmla="*/ 287056 w 379803"/>
                    <a:gd name="connsiteY19" fmla="*/ 19442 h 398901"/>
                    <a:gd name="connsiteX20" fmla="*/ 282836 w 379803"/>
                    <a:gd name="connsiteY20" fmla="*/ 21816 h 398901"/>
                    <a:gd name="connsiteX21" fmla="*/ 277384 w 379803"/>
                    <a:gd name="connsiteY21" fmla="*/ 25596 h 398901"/>
                    <a:gd name="connsiteX22" fmla="*/ 273692 w 379803"/>
                    <a:gd name="connsiteY22" fmla="*/ 19002 h 398901"/>
                    <a:gd name="connsiteX23" fmla="*/ 268065 w 379803"/>
                    <a:gd name="connsiteY23" fmla="*/ 3703 h 398901"/>
                    <a:gd name="connsiteX24" fmla="*/ 262350 w 379803"/>
                    <a:gd name="connsiteY24" fmla="*/ 362 h 398901"/>
                    <a:gd name="connsiteX25" fmla="*/ 259360 w 379803"/>
                    <a:gd name="connsiteY25" fmla="*/ 6781 h 398901"/>
                    <a:gd name="connsiteX26" fmla="*/ 261471 w 379803"/>
                    <a:gd name="connsiteY26" fmla="*/ 28322 h 398901"/>
                    <a:gd name="connsiteX27" fmla="*/ 255140 w 379803"/>
                    <a:gd name="connsiteY27" fmla="*/ 36587 h 398901"/>
                    <a:gd name="connsiteX28" fmla="*/ 220850 w 379803"/>
                    <a:gd name="connsiteY28" fmla="*/ 45555 h 398901"/>
                    <a:gd name="connsiteX29" fmla="*/ 220586 w 379803"/>
                    <a:gd name="connsiteY29" fmla="*/ 46874 h 398901"/>
                    <a:gd name="connsiteX30" fmla="*/ 231312 w 379803"/>
                    <a:gd name="connsiteY30" fmla="*/ 47137 h 398901"/>
                    <a:gd name="connsiteX31" fmla="*/ 254436 w 379803"/>
                    <a:gd name="connsiteY31" fmla="*/ 43005 h 398901"/>
                    <a:gd name="connsiteX32" fmla="*/ 263845 w 379803"/>
                    <a:gd name="connsiteY32" fmla="*/ 48544 h 398901"/>
                    <a:gd name="connsiteX33" fmla="*/ 265779 w 379803"/>
                    <a:gd name="connsiteY33" fmla="*/ 53380 h 398901"/>
                    <a:gd name="connsiteX34" fmla="*/ 282572 w 379803"/>
                    <a:gd name="connsiteY34" fmla="*/ 82131 h 398901"/>
                    <a:gd name="connsiteX35" fmla="*/ 299014 w 379803"/>
                    <a:gd name="connsiteY35" fmla="*/ 106134 h 398901"/>
                    <a:gd name="connsiteX36" fmla="*/ 342535 w 379803"/>
                    <a:gd name="connsiteY36" fmla="*/ 155634 h 398901"/>
                    <a:gd name="connsiteX37" fmla="*/ 353262 w 379803"/>
                    <a:gd name="connsiteY37" fmla="*/ 174714 h 398901"/>
                    <a:gd name="connsiteX38" fmla="*/ 348603 w 379803"/>
                    <a:gd name="connsiteY38" fmla="*/ 192123 h 398901"/>
                    <a:gd name="connsiteX39" fmla="*/ 311850 w 379803"/>
                    <a:gd name="connsiteY39" fmla="*/ 209180 h 398901"/>
                    <a:gd name="connsiteX40" fmla="*/ 256107 w 379803"/>
                    <a:gd name="connsiteY40" fmla="*/ 230017 h 398901"/>
                    <a:gd name="connsiteX41" fmla="*/ 246260 w 379803"/>
                    <a:gd name="connsiteY41" fmla="*/ 232831 h 398901"/>
                    <a:gd name="connsiteX42" fmla="*/ 249513 w 379803"/>
                    <a:gd name="connsiteY42" fmla="*/ 221137 h 398901"/>
                    <a:gd name="connsiteX43" fmla="*/ 254700 w 379803"/>
                    <a:gd name="connsiteY43" fmla="*/ 205839 h 398901"/>
                    <a:gd name="connsiteX44" fmla="*/ 238875 w 379803"/>
                    <a:gd name="connsiteY44" fmla="*/ 194496 h 398901"/>
                    <a:gd name="connsiteX45" fmla="*/ 231049 w 379803"/>
                    <a:gd name="connsiteY45" fmla="*/ 204344 h 398901"/>
                    <a:gd name="connsiteX46" fmla="*/ 234215 w 379803"/>
                    <a:gd name="connsiteY46" fmla="*/ 217005 h 398901"/>
                    <a:gd name="connsiteX47" fmla="*/ 232105 w 379803"/>
                    <a:gd name="connsiteY47" fmla="*/ 244437 h 398901"/>
                    <a:gd name="connsiteX48" fmla="*/ 230433 w 379803"/>
                    <a:gd name="connsiteY48" fmla="*/ 247250 h 398901"/>
                    <a:gd name="connsiteX49" fmla="*/ 182428 w 379803"/>
                    <a:gd name="connsiteY49" fmla="*/ 283035 h 398901"/>
                    <a:gd name="connsiteX50" fmla="*/ 158601 w 379803"/>
                    <a:gd name="connsiteY50" fmla="*/ 285321 h 398901"/>
                    <a:gd name="connsiteX51" fmla="*/ 139609 w 379803"/>
                    <a:gd name="connsiteY51" fmla="*/ 278551 h 398901"/>
                    <a:gd name="connsiteX52" fmla="*/ 126685 w 379803"/>
                    <a:gd name="connsiteY52" fmla="*/ 267561 h 398901"/>
                    <a:gd name="connsiteX53" fmla="*/ 110330 w 379803"/>
                    <a:gd name="connsiteY53" fmla="*/ 269231 h 398901"/>
                    <a:gd name="connsiteX54" fmla="*/ 113584 w 379803"/>
                    <a:gd name="connsiteY54" fmla="*/ 287255 h 398901"/>
                    <a:gd name="connsiteX55" fmla="*/ 131872 w 379803"/>
                    <a:gd name="connsiteY55" fmla="*/ 291124 h 398901"/>
                    <a:gd name="connsiteX56" fmla="*/ 141543 w 379803"/>
                    <a:gd name="connsiteY56" fmla="*/ 293234 h 398901"/>
                    <a:gd name="connsiteX57" fmla="*/ 135740 w 379803"/>
                    <a:gd name="connsiteY57" fmla="*/ 301675 h 398901"/>
                    <a:gd name="connsiteX58" fmla="*/ 109539 w 379803"/>
                    <a:gd name="connsiteY58" fmla="*/ 322337 h 398901"/>
                    <a:gd name="connsiteX59" fmla="*/ 65314 w 379803"/>
                    <a:gd name="connsiteY59" fmla="*/ 356978 h 398901"/>
                    <a:gd name="connsiteX60" fmla="*/ 43773 w 379803"/>
                    <a:gd name="connsiteY60" fmla="*/ 356187 h 398901"/>
                    <a:gd name="connsiteX61" fmla="*/ 25485 w 379803"/>
                    <a:gd name="connsiteY61" fmla="*/ 327700 h 398901"/>
                    <a:gd name="connsiteX62" fmla="*/ 16605 w 379803"/>
                    <a:gd name="connsiteY62" fmla="*/ 284881 h 398901"/>
                    <a:gd name="connsiteX63" fmla="*/ 12385 w 379803"/>
                    <a:gd name="connsiteY63" fmla="*/ 254548 h 398901"/>
                    <a:gd name="connsiteX64" fmla="*/ 4384 w 379803"/>
                    <a:gd name="connsiteY64" fmla="*/ 249536 h 398901"/>
                    <a:gd name="connsiteX65" fmla="*/ 163 w 379803"/>
                    <a:gd name="connsiteY65" fmla="*/ 259823 h 398901"/>
                    <a:gd name="connsiteX66" fmla="*/ 12121 w 379803"/>
                    <a:gd name="connsiteY66" fmla="*/ 327964 h 39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79803" h="398901">
                      <a:moveTo>
                        <a:pt x="12121" y="327964"/>
                      </a:moveTo>
                      <a:cubicBezTo>
                        <a:pt x="16165" y="344230"/>
                        <a:pt x="23990" y="358737"/>
                        <a:pt x="34893" y="371222"/>
                      </a:cubicBezTo>
                      <a:cubicBezTo>
                        <a:pt x="38937" y="375794"/>
                        <a:pt x="43333" y="380102"/>
                        <a:pt x="48169" y="384147"/>
                      </a:cubicBezTo>
                      <a:cubicBezTo>
                        <a:pt x="53180" y="388367"/>
                        <a:pt x="58016" y="393554"/>
                        <a:pt x="63908" y="395665"/>
                      </a:cubicBezTo>
                      <a:cubicBezTo>
                        <a:pt x="78151" y="400852"/>
                        <a:pt x="93010" y="399445"/>
                        <a:pt x="106814" y="393994"/>
                      </a:cubicBezTo>
                      <a:cubicBezTo>
                        <a:pt x="122025" y="388015"/>
                        <a:pt x="134422" y="377464"/>
                        <a:pt x="146115" y="366122"/>
                      </a:cubicBezTo>
                      <a:cubicBezTo>
                        <a:pt x="151391" y="361023"/>
                        <a:pt x="156490" y="355835"/>
                        <a:pt x="161678" y="350648"/>
                      </a:cubicBezTo>
                      <a:cubicBezTo>
                        <a:pt x="169327" y="342911"/>
                        <a:pt x="176977" y="335261"/>
                        <a:pt x="184978" y="327964"/>
                      </a:cubicBezTo>
                      <a:cubicBezTo>
                        <a:pt x="195352" y="318468"/>
                        <a:pt x="206343" y="309500"/>
                        <a:pt x="217949" y="301499"/>
                      </a:cubicBezTo>
                      <a:cubicBezTo>
                        <a:pt x="227620" y="294729"/>
                        <a:pt x="238083" y="288398"/>
                        <a:pt x="249073" y="284266"/>
                      </a:cubicBezTo>
                      <a:cubicBezTo>
                        <a:pt x="270615" y="276001"/>
                        <a:pt x="292684" y="269143"/>
                        <a:pt x="314576" y="262109"/>
                      </a:cubicBezTo>
                      <a:cubicBezTo>
                        <a:pt x="331281" y="256746"/>
                        <a:pt x="347284" y="250152"/>
                        <a:pt x="361351" y="239513"/>
                      </a:cubicBezTo>
                      <a:cubicBezTo>
                        <a:pt x="375156" y="229138"/>
                        <a:pt x="382277" y="215246"/>
                        <a:pt x="379024" y="198101"/>
                      </a:cubicBezTo>
                      <a:cubicBezTo>
                        <a:pt x="375859" y="180868"/>
                        <a:pt x="367154" y="165570"/>
                        <a:pt x="356603" y="151854"/>
                      </a:cubicBezTo>
                      <a:cubicBezTo>
                        <a:pt x="340425" y="130840"/>
                        <a:pt x="323105" y="110706"/>
                        <a:pt x="306487" y="90132"/>
                      </a:cubicBezTo>
                      <a:cubicBezTo>
                        <a:pt x="300948" y="83362"/>
                        <a:pt x="296288" y="75800"/>
                        <a:pt x="290749" y="69030"/>
                      </a:cubicBezTo>
                      <a:cubicBezTo>
                        <a:pt x="284946" y="61909"/>
                        <a:pt x="281605" y="53732"/>
                        <a:pt x="279143" y="45115"/>
                      </a:cubicBezTo>
                      <a:cubicBezTo>
                        <a:pt x="277912" y="40719"/>
                        <a:pt x="279319" y="37114"/>
                        <a:pt x="282836" y="33773"/>
                      </a:cubicBezTo>
                      <a:cubicBezTo>
                        <a:pt x="285385" y="31311"/>
                        <a:pt x="286704" y="27531"/>
                        <a:pt x="288023" y="24102"/>
                      </a:cubicBezTo>
                      <a:cubicBezTo>
                        <a:pt x="288462" y="22871"/>
                        <a:pt x="287407" y="21024"/>
                        <a:pt x="287056" y="19442"/>
                      </a:cubicBezTo>
                      <a:cubicBezTo>
                        <a:pt x="285649" y="20233"/>
                        <a:pt x="284154" y="20936"/>
                        <a:pt x="282836" y="21816"/>
                      </a:cubicBezTo>
                      <a:cubicBezTo>
                        <a:pt x="280989" y="22959"/>
                        <a:pt x="279231" y="24277"/>
                        <a:pt x="277384" y="25596"/>
                      </a:cubicBezTo>
                      <a:cubicBezTo>
                        <a:pt x="276154" y="23398"/>
                        <a:pt x="274571" y="21288"/>
                        <a:pt x="273692" y="19002"/>
                      </a:cubicBezTo>
                      <a:cubicBezTo>
                        <a:pt x="271670" y="13990"/>
                        <a:pt x="270263" y="8627"/>
                        <a:pt x="268065" y="3703"/>
                      </a:cubicBezTo>
                      <a:cubicBezTo>
                        <a:pt x="267186" y="1593"/>
                        <a:pt x="265955" y="-957"/>
                        <a:pt x="262350" y="362"/>
                      </a:cubicBezTo>
                      <a:cubicBezTo>
                        <a:pt x="258832" y="1593"/>
                        <a:pt x="259096" y="4055"/>
                        <a:pt x="259360" y="6781"/>
                      </a:cubicBezTo>
                      <a:cubicBezTo>
                        <a:pt x="260063" y="13990"/>
                        <a:pt x="260768" y="21112"/>
                        <a:pt x="261471" y="28322"/>
                      </a:cubicBezTo>
                      <a:cubicBezTo>
                        <a:pt x="261911" y="32982"/>
                        <a:pt x="259712" y="35444"/>
                        <a:pt x="255140" y="36587"/>
                      </a:cubicBezTo>
                      <a:cubicBezTo>
                        <a:pt x="243622" y="39400"/>
                        <a:pt x="232281" y="42565"/>
                        <a:pt x="220850" y="45555"/>
                      </a:cubicBezTo>
                      <a:cubicBezTo>
                        <a:pt x="220762" y="45994"/>
                        <a:pt x="220674" y="46434"/>
                        <a:pt x="220586" y="46874"/>
                      </a:cubicBezTo>
                      <a:cubicBezTo>
                        <a:pt x="224191" y="46962"/>
                        <a:pt x="227796" y="47665"/>
                        <a:pt x="231312" y="47137"/>
                      </a:cubicBezTo>
                      <a:cubicBezTo>
                        <a:pt x="239050" y="46082"/>
                        <a:pt x="246699" y="44324"/>
                        <a:pt x="254436" y="43005"/>
                      </a:cubicBezTo>
                      <a:cubicBezTo>
                        <a:pt x="260415" y="41950"/>
                        <a:pt x="261997" y="42917"/>
                        <a:pt x="263845" y="48544"/>
                      </a:cubicBezTo>
                      <a:cubicBezTo>
                        <a:pt x="264372" y="50215"/>
                        <a:pt x="264900" y="51885"/>
                        <a:pt x="265779" y="53380"/>
                      </a:cubicBezTo>
                      <a:cubicBezTo>
                        <a:pt x="271318" y="63051"/>
                        <a:pt x="276681" y="72811"/>
                        <a:pt x="282572" y="82131"/>
                      </a:cubicBezTo>
                      <a:cubicBezTo>
                        <a:pt x="287671" y="90396"/>
                        <a:pt x="292771" y="98748"/>
                        <a:pt x="299014" y="106134"/>
                      </a:cubicBezTo>
                      <a:cubicBezTo>
                        <a:pt x="313169" y="122927"/>
                        <a:pt x="328380" y="138841"/>
                        <a:pt x="342535" y="155634"/>
                      </a:cubicBezTo>
                      <a:cubicBezTo>
                        <a:pt x="347196" y="161174"/>
                        <a:pt x="350625" y="167944"/>
                        <a:pt x="353262" y="174714"/>
                      </a:cubicBezTo>
                      <a:cubicBezTo>
                        <a:pt x="355724" y="181044"/>
                        <a:pt x="354230" y="186935"/>
                        <a:pt x="348603" y="192123"/>
                      </a:cubicBezTo>
                      <a:cubicBezTo>
                        <a:pt x="338139" y="201794"/>
                        <a:pt x="324951" y="205663"/>
                        <a:pt x="311850" y="209180"/>
                      </a:cubicBezTo>
                      <a:cubicBezTo>
                        <a:pt x="292508" y="214367"/>
                        <a:pt x="273604" y="220170"/>
                        <a:pt x="256107" y="230017"/>
                      </a:cubicBezTo>
                      <a:cubicBezTo>
                        <a:pt x="253205" y="231600"/>
                        <a:pt x="249513" y="231952"/>
                        <a:pt x="246260" y="232831"/>
                      </a:cubicBezTo>
                      <a:cubicBezTo>
                        <a:pt x="247227" y="228874"/>
                        <a:pt x="247315" y="224215"/>
                        <a:pt x="249513" y="221137"/>
                      </a:cubicBezTo>
                      <a:cubicBezTo>
                        <a:pt x="252942" y="216389"/>
                        <a:pt x="254348" y="211290"/>
                        <a:pt x="254700" y="205839"/>
                      </a:cubicBezTo>
                      <a:cubicBezTo>
                        <a:pt x="255403" y="194057"/>
                        <a:pt x="246963" y="192123"/>
                        <a:pt x="238875" y="194496"/>
                      </a:cubicBezTo>
                      <a:cubicBezTo>
                        <a:pt x="233599" y="196079"/>
                        <a:pt x="230433" y="200211"/>
                        <a:pt x="231049" y="204344"/>
                      </a:cubicBezTo>
                      <a:cubicBezTo>
                        <a:pt x="231752" y="208652"/>
                        <a:pt x="232367" y="213224"/>
                        <a:pt x="234215" y="217005"/>
                      </a:cubicBezTo>
                      <a:cubicBezTo>
                        <a:pt x="239050" y="226764"/>
                        <a:pt x="238611" y="235732"/>
                        <a:pt x="232105" y="244437"/>
                      </a:cubicBezTo>
                      <a:cubicBezTo>
                        <a:pt x="231488" y="245316"/>
                        <a:pt x="231049" y="246371"/>
                        <a:pt x="230433" y="247250"/>
                      </a:cubicBezTo>
                      <a:cubicBezTo>
                        <a:pt x="219004" y="265275"/>
                        <a:pt x="203968" y="278727"/>
                        <a:pt x="182428" y="283035"/>
                      </a:cubicBezTo>
                      <a:cubicBezTo>
                        <a:pt x="174602" y="284618"/>
                        <a:pt x="166513" y="284706"/>
                        <a:pt x="158601" y="285321"/>
                      </a:cubicBezTo>
                      <a:cubicBezTo>
                        <a:pt x="151303" y="285849"/>
                        <a:pt x="145060" y="283475"/>
                        <a:pt x="139609" y="278551"/>
                      </a:cubicBezTo>
                      <a:cubicBezTo>
                        <a:pt x="135389" y="274770"/>
                        <a:pt x="131256" y="270902"/>
                        <a:pt x="126685" y="267561"/>
                      </a:cubicBezTo>
                      <a:cubicBezTo>
                        <a:pt x="120794" y="263252"/>
                        <a:pt x="113671" y="264219"/>
                        <a:pt x="110330" y="269231"/>
                      </a:cubicBezTo>
                      <a:cubicBezTo>
                        <a:pt x="106374" y="275210"/>
                        <a:pt x="107957" y="282859"/>
                        <a:pt x="113584" y="287255"/>
                      </a:cubicBezTo>
                      <a:cubicBezTo>
                        <a:pt x="119122" y="291564"/>
                        <a:pt x="125190" y="292267"/>
                        <a:pt x="131872" y="291124"/>
                      </a:cubicBezTo>
                      <a:cubicBezTo>
                        <a:pt x="135301" y="290509"/>
                        <a:pt x="139785" y="289102"/>
                        <a:pt x="141543" y="293234"/>
                      </a:cubicBezTo>
                      <a:cubicBezTo>
                        <a:pt x="143477" y="297894"/>
                        <a:pt x="138642" y="299477"/>
                        <a:pt x="135740" y="301675"/>
                      </a:cubicBezTo>
                      <a:cubicBezTo>
                        <a:pt x="127036" y="308533"/>
                        <a:pt x="118243" y="315391"/>
                        <a:pt x="109539" y="322337"/>
                      </a:cubicBezTo>
                      <a:cubicBezTo>
                        <a:pt x="94944" y="334030"/>
                        <a:pt x="82723" y="348801"/>
                        <a:pt x="65314" y="356978"/>
                      </a:cubicBezTo>
                      <a:cubicBezTo>
                        <a:pt x="56609" y="361111"/>
                        <a:pt x="49927" y="360935"/>
                        <a:pt x="43773" y="356187"/>
                      </a:cubicBezTo>
                      <a:cubicBezTo>
                        <a:pt x="34102" y="348801"/>
                        <a:pt x="28738" y="338602"/>
                        <a:pt x="25485" y="327700"/>
                      </a:cubicBezTo>
                      <a:cubicBezTo>
                        <a:pt x="21440" y="313720"/>
                        <a:pt x="19154" y="299213"/>
                        <a:pt x="16605" y="284881"/>
                      </a:cubicBezTo>
                      <a:cubicBezTo>
                        <a:pt x="14758" y="274858"/>
                        <a:pt x="13879" y="264659"/>
                        <a:pt x="12385" y="254548"/>
                      </a:cubicBezTo>
                      <a:cubicBezTo>
                        <a:pt x="11857" y="250591"/>
                        <a:pt x="6582" y="247338"/>
                        <a:pt x="4384" y="249536"/>
                      </a:cubicBezTo>
                      <a:cubicBezTo>
                        <a:pt x="1569" y="252350"/>
                        <a:pt x="-629" y="255339"/>
                        <a:pt x="163" y="259823"/>
                      </a:cubicBezTo>
                      <a:cubicBezTo>
                        <a:pt x="4384" y="282507"/>
                        <a:pt x="6582" y="305631"/>
                        <a:pt x="12121" y="327964"/>
                      </a:cubicBezTo>
                      <a:close/>
                    </a:path>
                  </a:pathLst>
                </a:custGeom>
                <a:solidFill>
                  <a:srgbClr val="C91F1F"/>
                </a:solidFill>
                <a:ln w="8788" cap="flat">
                  <a:noFill/>
                  <a:prstDash val="solid"/>
                  <a:miter/>
                </a:ln>
              </p:spPr>
              <p:txBody>
                <a:bodyPr rtlCol="0" anchor="ctr"/>
                <a:lstStyle/>
                <a:p>
                  <a:endParaRPr lang="en-GB" dirty="0"/>
                </a:p>
              </p:txBody>
            </p:sp>
            <p:sp>
              <p:nvSpPr>
                <p:cNvPr id="82" name="Freeform: Shape 81">
                  <a:extLst>
                    <a:ext uri="{FF2B5EF4-FFF2-40B4-BE49-F238E27FC236}">
                      <a16:creationId xmlns:a16="http://schemas.microsoft.com/office/drawing/2014/main" id="{40CD3B62-BB9D-4F28-A8E9-4CB2B906CF57}"/>
                    </a:ext>
                  </a:extLst>
                </p:cNvPr>
                <p:cNvSpPr/>
                <p:nvPr/>
              </p:nvSpPr>
              <p:spPr>
                <a:xfrm>
                  <a:off x="6810361" y="1087340"/>
                  <a:ext cx="169518" cy="114523"/>
                </a:xfrm>
                <a:custGeom>
                  <a:avLst/>
                  <a:gdLst>
                    <a:gd name="connsiteX0" fmla="*/ 169519 w 169518"/>
                    <a:gd name="connsiteY0" fmla="*/ 8225 h 114523"/>
                    <a:gd name="connsiteX1" fmla="*/ 169519 w 169518"/>
                    <a:gd name="connsiteY1" fmla="*/ 6730 h 114523"/>
                    <a:gd name="connsiteX2" fmla="*/ 165387 w 169518"/>
                    <a:gd name="connsiteY2" fmla="*/ 4356 h 114523"/>
                    <a:gd name="connsiteX3" fmla="*/ 115886 w 169518"/>
                    <a:gd name="connsiteY3" fmla="*/ 1719 h 114523"/>
                    <a:gd name="connsiteX4" fmla="*/ 68935 w 169518"/>
                    <a:gd name="connsiteY4" fmla="*/ 25282 h 114523"/>
                    <a:gd name="connsiteX5" fmla="*/ 57505 w 169518"/>
                    <a:gd name="connsiteY5" fmla="*/ 33547 h 114523"/>
                    <a:gd name="connsiteX6" fmla="*/ 35876 w 169518"/>
                    <a:gd name="connsiteY6" fmla="*/ 44713 h 114523"/>
                    <a:gd name="connsiteX7" fmla="*/ 18644 w 169518"/>
                    <a:gd name="connsiteY7" fmla="*/ 57901 h 114523"/>
                    <a:gd name="connsiteX8" fmla="*/ 8356 w 169518"/>
                    <a:gd name="connsiteY8" fmla="*/ 74431 h 114523"/>
                    <a:gd name="connsiteX9" fmla="*/ 4 w 169518"/>
                    <a:gd name="connsiteY9" fmla="*/ 109248 h 114523"/>
                    <a:gd name="connsiteX10" fmla="*/ 1938 w 169518"/>
                    <a:gd name="connsiteY10" fmla="*/ 114524 h 114523"/>
                    <a:gd name="connsiteX11" fmla="*/ 7125 w 169518"/>
                    <a:gd name="connsiteY11" fmla="*/ 112238 h 114523"/>
                    <a:gd name="connsiteX12" fmla="*/ 27787 w 169518"/>
                    <a:gd name="connsiteY12" fmla="*/ 88411 h 114523"/>
                    <a:gd name="connsiteX13" fmla="*/ 53109 w 169518"/>
                    <a:gd name="connsiteY13" fmla="*/ 65023 h 114523"/>
                    <a:gd name="connsiteX14" fmla="*/ 53109 w 169518"/>
                    <a:gd name="connsiteY14" fmla="*/ 65023 h 114523"/>
                    <a:gd name="connsiteX15" fmla="*/ 61726 w 169518"/>
                    <a:gd name="connsiteY15" fmla="*/ 59836 h 114523"/>
                    <a:gd name="connsiteX16" fmla="*/ 86344 w 169518"/>
                    <a:gd name="connsiteY16" fmla="*/ 44449 h 114523"/>
                    <a:gd name="connsiteX17" fmla="*/ 148242 w 169518"/>
                    <a:gd name="connsiteY17" fmla="*/ 15083 h 114523"/>
                    <a:gd name="connsiteX18" fmla="*/ 169519 w 169518"/>
                    <a:gd name="connsiteY18" fmla="*/ 8225 h 11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9518" h="114523">
                      <a:moveTo>
                        <a:pt x="169519" y="8225"/>
                      </a:moveTo>
                      <a:cubicBezTo>
                        <a:pt x="169519" y="7697"/>
                        <a:pt x="169519" y="7258"/>
                        <a:pt x="169519" y="6730"/>
                      </a:cubicBezTo>
                      <a:cubicBezTo>
                        <a:pt x="168113" y="5939"/>
                        <a:pt x="166882" y="4796"/>
                        <a:pt x="165387" y="4356"/>
                      </a:cubicBezTo>
                      <a:cubicBezTo>
                        <a:pt x="149121" y="-480"/>
                        <a:pt x="132328" y="-1183"/>
                        <a:pt x="115886" y="1719"/>
                      </a:cubicBezTo>
                      <a:cubicBezTo>
                        <a:pt x="98213" y="4796"/>
                        <a:pt x="82476" y="13236"/>
                        <a:pt x="68935" y="25282"/>
                      </a:cubicBezTo>
                      <a:cubicBezTo>
                        <a:pt x="65418" y="28359"/>
                        <a:pt x="61638" y="31261"/>
                        <a:pt x="57505" y="33547"/>
                      </a:cubicBezTo>
                      <a:cubicBezTo>
                        <a:pt x="50384" y="37503"/>
                        <a:pt x="42734" y="40405"/>
                        <a:pt x="35876" y="44713"/>
                      </a:cubicBezTo>
                      <a:cubicBezTo>
                        <a:pt x="29634" y="48582"/>
                        <a:pt x="23655" y="52714"/>
                        <a:pt x="18644" y="57901"/>
                      </a:cubicBezTo>
                      <a:cubicBezTo>
                        <a:pt x="14247" y="62473"/>
                        <a:pt x="10642" y="67837"/>
                        <a:pt x="8356" y="74431"/>
                      </a:cubicBezTo>
                      <a:cubicBezTo>
                        <a:pt x="4488" y="85773"/>
                        <a:pt x="883" y="97203"/>
                        <a:pt x="4" y="109248"/>
                      </a:cubicBezTo>
                      <a:cubicBezTo>
                        <a:pt x="-84" y="110919"/>
                        <a:pt x="1322" y="112765"/>
                        <a:pt x="1938" y="114524"/>
                      </a:cubicBezTo>
                      <a:cubicBezTo>
                        <a:pt x="3696" y="113820"/>
                        <a:pt x="5982" y="113469"/>
                        <a:pt x="7125" y="112238"/>
                      </a:cubicBezTo>
                      <a:cubicBezTo>
                        <a:pt x="14159" y="104413"/>
                        <a:pt x="21105" y="96588"/>
                        <a:pt x="27787" y="88411"/>
                      </a:cubicBezTo>
                      <a:cubicBezTo>
                        <a:pt x="35173" y="79355"/>
                        <a:pt x="43437" y="71442"/>
                        <a:pt x="53109" y="65023"/>
                      </a:cubicBezTo>
                      <a:lnTo>
                        <a:pt x="53109" y="65023"/>
                      </a:lnTo>
                      <a:cubicBezTo>
                        <a:pt x="55835" y="63177"/>
                        <a:pt x="58736" y="61418"/>
                        <a:pt x="61726" y="59836"/>
                      </a:cubicBezTo>
                      <a:cubicBezTo>
                        <a:pt x="70254" y="55264"/>
                        <a:pt x="79135" y="50692"/>
                        <a:pt x="86344" y="44449"/>
                      </a:cubicBezTo>
                      <a:cubicBezTo>
                        <a:pt x="104457" y="28887"/>
                        <a:pt x="125645" y="20886"/>
                        <a:pt x="148242" y="15083"/>
                      </a:cubicBezTo>
                      <a:cubicBezTo>
                        <a:pt x="155451" y="13149"/>
                        <a:pt x="162398" y="10511"/>
                        <a:pt x="169519" y="8225"/>
                      </a:cubicBezTo>
                      <a:close/>
                    </a:path>
                  </a:pathLst>
                </a:custGeom>
                <a:solidFill>
                  <a:srgbClr val="C91F1F"/>
                </a:solidFill>
                <a:ln w="8788" cap="flat">
                  <a:noFill/>
                  <a:prstDash val="solid"/>
                  <a:miter/>
                </a:ln>
              </p:spPr>
              <p:txBody>
                <a:bodyPr rtlCol="0" anchor="ctr"/>
                <a:lstStyle/>
                <a:p>
                  <a:endParaRPr lang="en-GB" dirty="0"/>
                </a:p>
              </p:txBody>
            </p:sp>
            <p:sp>
              <p:nvSpPr>
                <p:cNvPr id="83" name="Freeform: Shape 82">
                  <a:extLst>
                    <a:ext uri="{FF2B5EF4-FFF2-40B4-BE49-F238E27FC236}">
                      <a16:creationId xmlns:a16="http://schemas.microsoft.com/office/drawing/2014/main" id="{86A252AC-668A-4271-A397-A2BE02990578}"/>
                    </a:ext>
                  </a:extLst>
                </p:cNvPr>
                <p:cNvSpPr/>
                <p:nvPr/>
              </p:nvSpPr>
              <p:spPr>
                <a:xfrm>
                  <a:off x="6776881" y="891232"/>
                  <a:ext cx="24338" cy="38334"/>
                </a:xfrm>
                <a:custGeom>
                  <a:avLst/>
                  <a:gdLst>
                    <a:gd name="connsiteX0" fmla="*/ 248 w 24338"/>
                    <a:gd name="connsiteY0" fmla="*/ 4132 h 38334"/>
                    <a:gd name="connsiteX1" fmla="*/ 10974 w 24338"/>
                    <a:gd name="connsiteY1" fmla="*/ 21102 h 38334"/>
                    <a:gd name="connsiteX2" fmla="*/ 20822 w 24338"/>
                    <a:gd name="connsiteY2" fmla="*/ 35785 h 38334"/>
                    <a:gd name="connsiteX3" fmla="*/ 23108 w 24338"/>
                    <a:gd name="connsiteY3" fmla="*/ 38334 h 38334"/>
                    <a:gd name="connsiteX4" fmla="*/ 24339 w 24338"/>
                    <a:gd name="connsiteY4" fmla="*/ 37719 h 38334"/>
                    <a:gd name="connsiteX5" fmla="*/ 23811 w 24338"/>
                    <a:gd name="connsiteY5" fmla="*/ 34818 h 38334"/>
                    <a:gd name="connsiteX6" fmla="*/ 4292 w 24338"/>
                    <a:gd name="connsiteY6" fmla="*/ 1934 h 38334"/>
                    <a:gd name="connsiteX7" fmla="*/ 512 w 24338"/>
                    <a:gd name="connsiteY7" fmla="*/ 0 h 38334"/>
                    <a:gd name="connsiteX8" fmla="*/ 248 w 24338"/>
                    <a:gd name="connsiteY8" fmla="*/ 4132 h 3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8" h="38334">
                      <a:moveTo>
                        <a:pt x="248" y="4132"/>
                      </a:moveTo>
                      <a:cubicBezTo>
                        <a:pt x="3677" y="9847"/>
                        <a:pt x="7282" y="15474"/>
                        <a:pt x="10974" y="21102"/>
                      </a:cubicBezTo>
                      <a:cubicBezTo>
                        <a:pt x="14227" y="26025"/>
                        <a:pt x="17481" y="30949"/>
                        <a:pt x="20822" y="35785"/>
                      </a:cubicBezTo>
                      <a:cubicBezTo>
                        <a:pt x="21438" y="36752"/>
                        <a:pt x="22317" y="37543"/>
                        <a:pt x="23108" y="38334"/>
                      </a:cubicBezTo>
                      <a:cubicBezTo>
                        <a:pt x="23548" y="38159"/>
                        <a:pt x="23899" y="37895"/>
                        <a:pt x="24339" y="37719"/>
                      </a:cubicBezTo>
                      <a:cubicBezTo>
                        <a:pt x="24163" y="36752"/>
                        <a:pt x="24339" y="35609"/>
                        <a:pt x="23811" y="34818"/>
                      </a:cubicBezTo>
                      <a:cubicBezTo>
                        <a:pt x="17393" y="23827"/>
                        <a:pt x="10886" y="12837"/>
                        <a:pt x="4292" y="1934"/>
                      </a:cubicBezTo>
                      <a:cubicBezTo>
                        <a:pt x="3677" y="879"/>
                        <a:pt x="1743" y="615"/>
                        <a:pt x="512" y="0"/>
                      </a:cubicBezTo>
                      <a:cubicBezTo>
                        <a:pt x="336" y="1407"/>
                        <a:pt x="-368" y="3165"/>
                        <a:pt x="248" y="4132"/>
                      </a:cubicBezTo>
                      <a:close/>
                    </a:path>
                  </a:pathLst>
                </a:custGeom>
                <a:solidFill>
                  <a:srgbClr val="C91F1F"/>
                </a:solidFill>
                <a:ln w="8788" cap="flat">
                  <a:noFill/>
                  <a:prstDash val="solid"/>
                  <a:miter/>
                </a:ln>
              </p:spPr>
              <p:txBody>
                <a:bodyPr rtlCol="0" anchor="ctr"/>
                <a:lstStyle/>
                <a:p>
                  <a:endParaRPr lang="en-GB" dirty="0"/>
                </a:p>
              </p:txBody>
            </p:sp>
            <p:sp>
              <p:nvSpPr>
                <p:cNvPr id="84" name="Freeform: Shape 83">
                  <a:extLst>
                    <a:ext uri="{FF2B5EF4-FFF2-40B4-BE49-F238E27FC236}">
                      <a16:creationId xmlns:a16="http://schemas.microsoft.com/office/drawing/2014/main" id="{472D3C42-465B-4EAB-BDD7-9D965450B44E}"/>
                    </a:ext>
                  </a:extLst>
                </p:cNvPr>
                <p:cNvSpPr/>
                <p:nvPr/>
              </p:nvSpPr>
              <p:spPr>
                <a:xfrm>
                  <a:off x="6892585" y="983111"/>
                  <a:ext cx="6383" cy="20837"/>
                </a:xfrm>
                <a:custGeom>
                  <a:avLst/>
                  <a:gdLst>
                    <a:gd name="connsiteX0" fmla="*/ 5350 w 6383"/>
                    <a:gd name="connsiteY0" fmla="*/ 17936 h 20837"/>
                    <a:gd name="connsiteX1" fmla="*/ 163 w 6383"/>
                    <a:gd name="connsiteY1" fmla="*/ 0 h 20837"/>
                    <a:gd name="connsiteX2" fmla="*/ 75 w 6383"/>
                    <a:gd name="connsiteY2" fmla="*/ 17057 h 20837"/>
                    <a:gd name="connsiteX3" fmla="*/ 2097 w 6383"/>
                    <a:gd name="connsiteY3" fmla="*/ 20838 h 20837"/>
                    <a:gd name="connsiteX4" fmla="*/ 5350 w 6383"/>
                    <a:gd name="connsiteY4" fmla="*/ 17936 h 20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3" h="20837">
                      <a:moveTo>
                        <a:pt x="5350" y="17936"/>
                      </a:moveTo>
                      <a:cubicBezTo>
                        <a:pt x="7813" y="13276"/>
                        <a:pt x="5791" y="5627"/>
                        <a:pt x="163" y="0"/>
                      </a:cubicBezTo>
                      <a:cubicBezTo>
                        <a:pt x="75" y="6418"/>
                        <a:pt x="-101" y="11782"/>
                        <a:pt x="75" y="17057"/>
                      </a:cubicBezTo>
                      <a:cubicBezTo>
                        <a:pt x="75" y="18376"/>
                        <a:pt x="1394" y="19607"/>
                        <a:pt x="2097" y="20838"/>
                      </a:cubicBezTo>
                      <a:cubicBezTo>
                        <a:pt x="3152" y="19871"/>
                        <a:pt x="4647" y="19167"/>
                        <a:pt x="5350" y="17936"/>
                      </a:cubicBezTo>
                      <a:close/>
                    </a:path>
                  </a:pathLst>
                </a:custGeom>
                <a:solidFill>
                  <a:srgbClr val="C91F1F"/>
                </a:solidFill>
                <a:ln w="8788" cap="flat">
                  <a:noFill/>
                  <a:prstDash val="solid"/>
                  <a:miter/>
                </a:ln>
              </p:spPr>
              <p:txBody>
                <a:bodyPr rtlCol="0" anchor="ctr"/>
                <a:lstStyle/>
                <a:p>
                  <a:endParaRPr lang="en-GB" dirty="0"/>
                </a:p>
              </p:txBody>
            </p:sp>
            <p:sp>
              <p:nvSpPr>
                <p:cNvPr id="85" name="Freeform: Shape 84">
                  <a:extLst>
                    <a:ext uri="{FF2B5EF4-FFF2-40B4-BE49-F238E27FC236}">
                      <a16:creationId xmlns:a16="http://schemas.microsoft.com/office/drawing/2014/main" id="{10E906E0-E893-4ED2-9313-6C19CB8EF66D}"/>
                    </a:ext>
                  </a:extLst>
                </p:cNvPr>
                <p:cNvSpPr/>
                <p:nvPr/>
              </p:nvSpPr>
              <p:spPr>
                <a:xfrm>
                  <a:off x="6716550" y="1087388"/>
                  <a:ext cx="16969" cy="13318"/>
                </a:xfrm>
                <a:custGeom>
                  <a:avLst/>
                  <a:gdLst>
                    <a:gd name="connsiteX0" fmla="*/ 10199 w 16969"/>
                    <a:gd name="connsiteY0" fmla="*/ 12573 h 13318"/>
                    <a:gd name="connsiteX1" fmla="*/ 16970 w 16969"/>
                    <a:gd name="connsiteY1" fmla="*/ 10902 h 13318"/>
                    <a:gd name="connsiteX2" fmla="*/ 1055 w 16969"/>
                    <a:gd name="connsiteY2" fmla="*/ 0 h 13318"/>
                    <a:gd name="connsiteX3" fmla="*/ 0 w 16969"/>
                    <a:gd name="connsiteY3" fmla="*/ 1143 h 13318"/>
                    <a:gd name="connsiteX4" fmla="*/ 10199 w 16969"/>
                    <a:gd name="connsiteY4" fmla="*/ 12573 h 13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9" h="13318">
                      <a:moveTo>
                        <a:pt x="10199" y="12573"/>
                      </a:moveTo>
                      <a:cubicBezTo>
                        <a:pt x="12485" y="13540"/>
                        <a:pt x="15299" y="14068"/>
                        <a:pt x="16970" y="10902"/>
                      </a:cubicBezTo>
                      <a:cubicBezTo>
                        <a:pt x="11518" y="7122"/>
                        <a:pt x="6242" y="3605"/>
                        <a:pt x="1055" y="0"/>
                      </a:cubicBezTo>
                      <a:cubicBezTo>
                        <a:pt x="703" y="352"/>
                        <a:pt x="352" y="791"/>
                        <a:pt x="0" y="1143"/>
                      </a:cubicBezTo>
                      <a:cubicBezTo>
                        <a:pt x="1143" y="6770"/>
                        <a:pt x="5099" y="10287"/>
                        <a:pt x="10199" y="12573"/>
                      </a:cubicBezTo>
                      <a:close/>
                    </a:path>
                  </a:pathLst>
                </a:custGeom>
                <a:solidFill>
                  <a:srgbClr val="C91F1F"/>
                </a:solidFill>
                <a:ln w="8788" cap="flat">
                  <a:noFill/>
                  <a:prstDash val="solid"/>
                  <a:miter/>
                </a:ln>
              </p:spPr>
              <p:txBody>
                <a:bodyPr rtlCol="0" anchor="ctr"/>
                <a:lstStyle/>
                <a:p>
                  <a:endParaRPr lang="en-GB" dirty="0"/>
                </a:p>
              </p:txBody>
            </p:sp>
            <p:sp>
              <p:nvSpPr>
                <p:cNvPr id="86" name="Freeform: Shape 85">
                  <a:extLst>
                    <a:ext uri="{FF2B5EF4-FFF2-40B4-BE49-F238E27FC236}">
                      <a16:creationId xmlns:a16="http://schemas.microsoft.com/office/drawing/2014/main" id="{6BD9F08C-DDBB-42E3-B12C-41EF5945E1F2}"/>
                    </a:ext>
                  </a:extLst>
                </p:cNvPr>
                <p:cNvSpPr/>
                <p:nvPr/>
              </p:nvSpPr>
              <p:spPr>
                <a:xfrm>
                  <a:off x="6506374" y="672113"/>
                  <a:ext cx="722313" cy="777693"/>
                </a:xfrm>
                <a:custGeom>
                  <a:avLst/>
                  <a:gdLst>
                    <a:gd name="connsiteX0" fmla="*/ 721097 w 722313"/>
                    <a:gd name="connsiteY0" fmla="*/ 323483 h 777693"/>
                    <a:gd name="connsiteX1" fmla="*/ 721273 w 722313"/>
                    <a:gd name="connsiteY1" fmla="*/ 322340 h 777693"/>
                    <a:gd name="connsiteX2" fmla="*/ 721185 w 722313"/>
                    <a:gd name="connsiteY2" fmla="*/ 322428 h 777693"/>
                    <a:gd name="connsiteX3" fmla="*/ 719690 w 722313"/>
                    <a:gd name="connsiteY3" fmla="*/ 281280 h 777693"/>
                    <a:gd name="connsiteX4" fmla="*/ 712129 w 722313"/>
                    <a:gd name="connsiteY4" fmla="*/ 248924 h 777693"/>
                    <a:gd name="connsiteX5" fmla="*/ 698678 w 722313"/>
                    <a:gd name="connsiteY5" fmla="*/ 219910 h 777693"/>
                    <a:gd name="connsiteX6" fmla="*/ 665178 w 722313"/>
                    <a:gd name="connsiteY6" fmla="*/ 170585 h 777693"/>
                    <a:gd name="connsiteX7" fmla="*/ 639768 w 722313"/>
                    <a:gd name="connsiteY7" fmla="*/ 142186 h 777693"/>
                    <a:gd name="connsiteX8" fmla="*/ 608380 w 722313"/>
                    <a:gd name="connsiteY8" fmla="*/ 104027 h 777693"/>
                    <a:gd name="connsiteX9" fmla="*/ 564770 w 722313"/>
                    <a:gd name="connsiteY9" fmla="*/ 52152 h 777693"/>
                    <a:gd name="connsiteX10" fmla="*/ 540152 w 722313"/>
                    <a:gd name="connsiteY10" fmla="*/ 21379 h 777693"/>
                    <a:gd name="connsiteX11" fmla="*/ 538305 w 722313"/>
                    <a:gd name="connsiteY11" fmla="*/ 18654 h 777693"/>
                    <a:gd name="connsiteX12" fmla="*/ 526875 w 722313"/>
                    <a:gd name="connsiteY12" fmla="*/ 2564 h 777693"/>
                    <a:gd name="connsiteX13" fmla="*/ 519226 w 722313"/>
                    <a:gd name="connsiteY13" fmla="*/ 1421 h 777693"/>
                    <a:gd name="connsiteX14" fmla="*/ 484848 w 722313"/>
                    <a:gd name="connsiteY14" fmla="*/ 27358 h 777693"/>
                    <a:gd name="connsiteX15" fmla="*/ 478606 w 722313"/>
                    <a:gd name="connsiteY15" fmla="*/ 31227 h 777693"/>
                    <a:gd name="connsiteX16" fmla="*/ 456976 w 722313"/>
                    <a:gd name="connsiteY16" fmla="*/ 47405 h 777693"/>
                    <a:gd name="connsiteX17" fmla="*/ 445107 w 722313"/>
                    <a:gd name="connsiteY17" fmla="*/ 57780 h 777693"/>
                    <a:gd name="connsiteX18" fmla="*/ 446074 w 722313"/>
                    <a:gd name="connsiteY18" fmla="*/ 59186 h 777693"/>
                    <a:gd name="connsiteX19" fmla="*/ 450822 w 722313"/>
                    <a:gd name="connsiteY19" fmla="*/ 66572 h 777693"/>
                    <a:gd name="connsiteX20" fmla="*/ 461021 w 722313"/>
                    <a:gd name="connsiteY20" fmla="*/ 96290 h 777693"/>
                    <a:gd name="connsiteX21" fmla="*/ 470957 w 722313"/>
                    <a:gd name="connsiteY21" fmla="*/ 134976 h 777693"/>
                    <a:gd name="connsiteX22" fmla="*/ 475792 w 722313"/>
                    <a:gd name="connsiteY22" fmla="*/ 161265 h 777693"/>
                    <a:gd name="connsiteX23" fmla="*/ 479661 w 722313"/>
                    <a:gd name="connsiteY23" fmla="*/ 181136 h 777693"/>
                    <a:gd name="connsiteX24" fmla="*/ 483705 w 722313"/>
                    <a:gd name="connsiteY24" fmla="*/ 212348 h 777693"/>
                    <a:gd name="connsiteX25" fmla="*/ 501290 w 722313"/>
                    <a:gd name="connsiteY25" fmla="*/ 264838 h 777693"/>
                    <a:gd name="connsiteX26" fmla="*/ 528722 w 722313"/>
                    <a:gd name="connsiteY26" fmla="*/ 307393 h 777693"/>
                    <a:gd name="connsiteX27" fmla="*/ 556770 w 722313"/>
                    <a:gd name="connsiteY27" fmla="*/ 349508 h 777693"/>
                    <a:gd name="connsiteX28" fmla="*/ 572859 w 722313"/>
                    <a:gd name="connsiteY28" fmla="*/ 395052 h 777693"/>
                    <a:gd name="connsiteX29" fmla="*/ 576903 w 722313"/>
                    <a:gd name="connsiteY29" fmla="*/ 428551 h 777693"/>
                    <a:gd name="connsiteX30" fmla="*/ 576903 w 722313"/>
                    <a:gd name="connsiteY30" fmla="*/ 452027 h 777693"/>
                    <a:gd name="connsiteX31" fmla="*/ 580420 w 722313"/>
                    <a:gd name="connsiteY31" fmla="*/ 491856 h 777693"/>
                    <a:gd name="connsiteX32" fmla="*/ 579277 w 722313"/>
                    <a:gd name="connsiteY32" fmla="*/ 511902 h 777693"/>
                    <a:gd name="connsiteX33" fmla="*/ 565913 w 722313"/>
                    <a:gd name="connsiteY33" fmla="*/ 545225 h 777693"/>
                    <a:gd name="connsiteX34" fmla="*/ 544987 w 722313"/>
                    <a:gd name="connsiteY34" fmla="*/ 574064 h 777693"/>
                    <a:gd name="connsiteX35" fmla="*/ 522039 w 722313"/>
                    <a:gd name="connsiteY35" fmla="*/ 597451 h 777693"/>
                    <a:gd name="connsiteX36" fmla="*/ 509203 w 722313"/>
                    <a:gd name="connsiteY36" fmla="*/ 607826 h 777693"/>
                    <a:gd name="connsiteX37" fmla="*/ 471484 w 722313"/>
                    <a:gd name="connsiteY37" fmla="*/ 635786 h 777693"/>
                    <a:gd name="connsiteX38" fmla="*/ 433501 w 722313"/>
                    <a:gd name="connsiteY38" fmla="*/ 648711 h 777693"/>
                    <a:gd name="connsiteX39" fmla="*/ 399826 w 722313"/>
                    <a:gd name="connsiteY39" fmla="*/ 645897 h 777693"/>
                    <a:gd name="connsiteX40" fmla="*/ 383033 w 722313"/>
                    <a:gd name="connsiteY40" fmla="*/ 644754 h 777693"/>
                    <a:gd name="connsiteX41" fmla="*/ 328432 w 722313"/>
                    <a:gd name="connsiteY41" fmla="*/ 633764 h 777693"/>
                    <a:gd name="connsiteX42" fmla="*/ 322718 w 722313"/>
                    <a:gd name="connsiteY42" fmla="*/ 632884 h 777693"/>
                    <a:gd name="connsiteX43" fmla="*/ 293176 w 722313"/>
                    <a:gd name="connsiteY43" fmla="*/ 626818 h 777693"/>
                    <a:gd name="connsiteX44" fmla="*/ 269260 w 722313"/>
                    <a:gd name="connsiteY44" fmla="*/ 622070 h 777693"/>
                    <a:gd name="connsiteX45" fmla="*/ 238927 w 722313"/>
                    <a:gd name="connsiteY45" fmla="*/ 611871 h 777693"/>
                    <a:gd name="connsiteX46" fmla="*/ 213165 w 722313"/>
                    <a:gd name="connsiteY46" fmla="*/ 603079 h 777693"/>
                    <a:gd name="connsiteX47" fmla="*/ 205692 w 722313"/>
                    <a:gd name="connsiteY47" fmla="*/ 600353 h 777693"/>
                    <a:gd name="connsiteX48" fmla="*/ 180018 w 722313"/>
                    <a:gd name="connsiteY48" fmla="*/ 579251 h 777693"/>
                    <a:gd name="connsiteX49" fmla="*/ 142915 w 722313"/>
                    <a:gd name="connsiteY49" fmla="*/ 523332 h 777693"/>
                    <a:gd name="connsiteX50" fmla="*/ 130343 w 722313"/>
                    <a:gd name="connsiteY50" fmla="*/ 498802 h 777693"/>
                    <a:gd name="connsiteX51" fmla="*/ 95700 w 722313"/>
                    <a:gd name="connsiteY51" fmla="*/ 427584 h 777693"/>
                    <a:gd name="connsiteX52" fmla="*/ 88755 w 722313"/>
                    <a:gd name="connsiteY52" fmla="*/ 413165 h 777693"/>
                    <a:gd name="connsiteX53" fmla="*/ 79171 w 722313"/>
                    <a:gd name="connsiteY53" fmla="*/ 411758 h 777693"/>
                    <a:gd name="connsiteX54" fmla="*/ 74248 w 722313"/>
                    <a:gd name="connsiteY54" fmla="*/ 418264 h 777693"/>
                    <a:gd name="connsiteX55" fmla="*/ 66861 w 722313"/>
                    <a:gd name="connsiteY55" fmla="*/ 427232 h 777693"/>
                    <a:gd name="connsiteX56" fmla="*/ 56487 w 722313"/>
                    <a:gd name="connsiteY56" fmla="*/ 440685 h 777693"/>
                    <a:gd name="connsiteX57" fmla="*/ 42770 w 722313"/>
                    <a:gd name="connsiteY57" fmla="*/ 454488 h 777693"/>
                    <a:gd name="connsiteX58" fmla="*/ 41979 w 722313"/>
                    <a:gd name="connsiteY58" fmla="*/ 456159 h 777693"/>
                    <a:gd name="connsiteX59" fmla="*/ 34154 w 722313"/>
                    <a:gd name="connsiteY59" fmla="*/ 466886 h 777693"/>
                    <a:gd name="connsiteX60" fmla="*/ 29231 w 722313"/>
                    <a:gd name="connsiteY60" fmla="*/ 473304 h 777693"/>
                    <a:gd name="connsiteX61" fmla="*/ 22988 w 722313"/>
                    <a:gd name="connsiteY61" fmla="*/ 481481 h 777693"/>
                    <a:gd name="connsiteX62" fmla="*/ 14988 w 722313"/>
                    <a:gd name="connsiteY62" fmla="*/ 489658 h 777693"/>
                    <a:gd name="connsiteX63" fmla="*/ 12613 w 722313"/>
                    <a:gd name="connsiteY63" fmla="*/ 488515 h 777693"/>
                    <a:gd name="connsiteX64" fmla="*/ 3997 w 722313"/>
                    <a:gd name="connsiteY64" fmla="*/ 498186 h 777693"/>
                    <a:gd name="connsiteX65" fmla="*/ 656 w 722313"/>
                    <a:gd name="connsiteY65" fmla="*/ 507242 h 777693"/>
                    <a:gd name="connsiteX66" fmla="*/ 40 w 722313"/>
                    <a:gd name="connsiteY66" fmla="*/ 521310 h 777693"/>
                    <a:gd name="connsiteX67" fmla="*/ 832 w 722313"/>
                    <a:gd name="connsiteY67" fmla="*/ 541972 h 777693"/>
                    <a:gd name="connsiteX68" fmla="*/ 2062 w 722313"/>
                    <a:gd name="connsiteY68" fmla="*/ 552874 h 777693"/>
                    <a:gd name="connsiteX69" fmla="*/ 5052 w 722313"/>
                    <a:gd name="connsiteY69" fmla="*/ 569052 h 777693"/>
                    <a:gd name="connsiteX70" fmla="*/ 8656 w 722313"/>
                    <a:gd name="connsiteY70" fmla="*/ 584790 h 777693"/>
                    <a:gd name="connsiteX71" fmla="*/ 11734 w 722313"/>
                    <a:gd name="connsiteY71" fmla="*/ 599737 h 777693"/>
                    <a:gd name="connsiteX72" fmla="*/ 29758 w 722313"/>
                    <a:gd name="connsiteY72" fmla="*/ 637896 h 777693"/>
                    <a:gd name="connsiteX73" fmla="*/ 44618 w 722313"/>
                    <a:gd name="connsiteY73" fmla="*/ 661723 h 777693"/>
                    <a:gd name="connsiteX74" fmla="*/ 87084 w 722313"/>
                    <a:gd name="connsiteY74" fmla="*/ 701025 h 777693"/>
                    <a:gd name="connsiteX75" fmla="*/ 99570 w 722313"/>
                    <a:gd name="connsiteY75" fmla="*/ 709377 h 777693"/>
                    <a:gd name="connsiteX76" fmla="*/ 128056 w 722313"/>
                    <a:gd name="connsiteY76" fmla="*/ 723445 h 777693"/>
                    <a:gd name="connsiteX77" fmla="*/ 150213 w 722313"/>
                    <a:gd name="connsiteY77" fmla="*/ 733732 h 777693"/>
                    <a:gd name="connsiteX78" fmla="*/ 273657 w 722313"/>
                    <a:gd name="connsiteY78" fmla="*/ 774265 h 777693"/>
                    <a:gd name="connsiteX79" fmla="*/ 301705 w 722313"/>
                    <a:gd name="connsiteY79" fmla="*/ 776990 h 777693"/>
                    <a:gd name="connsiteX80" fmla="*/ 322542 w 722313"/>
                    <a:gd name="connsiteY80" fmla="*/ 777694 h 777693"/>
                    <a:gd name="connsiteX81" fmla="*/ 326850 w 722313"/>
                    <a:gd name="connsiteY81" fmla="*/ 777694 h 777693"/>
                    <a:gd name="connsiteX82" fmla="*/ 338896 w 722313"/>
                    <a:gd name="connsiteY82" fmla="*/ 777342 h 777693"/>
                    <a:gd name="connsiteX83" fmla="*/ 344347 w 722313"/>
                    <a:gd name="connsiteY83" fmla="*/ 777078 h 777693"/>
                    <a:gd name="connsiteX84" fmla="*/ 351029 w 722313"/>
                    <a:gd name="connsiteY84" fmla="*/ 776639 h 777693"/>
                    <a:gd name="connsiteX85" fmla="*/ 375999 w 722313"/>
                    <a:gd name="connsiteY85" fmla="*/ 773649 h 777693"/>
                    <a:gd name="connsiteX86" fmla="*/ 381978 w 722313"/>
                    <a:gd name="connsiteY86" fmla="*/ 772682 h 777693"/>
                    <a:gd name="connsiteX87" fmla="*/ 412399 w 722313"/>
                    <a:gd name="connsiteY87" fmla="*/ 765560 h 777693"/>
                    <a:gd name="connsiteX88" fmla="*/ 412399 w 722313"/>
                    <a:gd name="connsiteY88" fmla="*/ 765560 h 777693"/>
                    <a:gd name="connsiteX89" fmla="*/ 421895 w 722313"/>
                    <a:gd name="connsiteY89" fmla="*/ 762571 h 777693"/>
                    <a:gd name="connsiteX90" fmla="*/ 450734 w 722313"/>
                    <a:gd name="connsiteY90" fmla="*/ 750877 h 777693"/>
                    <a:gd name="connsiteX91" fmla="*/ 501994 w 722313"/>
                    <a:gd name="connsiteY91" fmla="*/ 713950 h 777693"/>
                    <a:gd name="connsiteX92" fmla="*/ 502081 w 722313"/>
                    <a:gd name="connsiteY92" fmla="*/ 713862 h 777693"/>
                    <a:gd name="connsiteX93" fmla="*/ 504631 w 722313"/>
                    <a:gd name="connsiteY93" fmla="*/ 710960 h 777693"/>
                    <a:gd name="connsiteX94" fmla="*/ 517028 w 722313"/>
                    <a:gd name="connsiteY94" fmla="*/ 701904 h 777693"/>
                    <a:gd name="connsiteX95" fmla="*/ 528107 w 722313"/>
                    <a:gd name="connsiteY95" fmla="*/ 689683 h 777693"/>
                    <a:gd name="connsiteX96" fmla="*/ 545867 w 722313"/>
                    <a:gd name="connsiteY96" fmla="*/ 675439 h 777693"/>
                    <a:gd name="connsiteX97" fmla="*/ 582266 w 722313"/>
                    <a:gd name="connsiteY97" fmla="*/ 644402 h 777693"/>
                    <a:gd name="connsiteX98" fmla="*/ 612424 w 722313"/>
                    <a:gd name="connsiteY98" fmla="*/ 613365 h 777693"/>
                    <a:gd name="connsiteX99" fmla="*/ 630361 w 722313"/>
                    <a:gd name="connsiteY99" fmla="*/ 594462 h 777693"/>
                    <a:gd name="connsiteX100" fmla="*/ 630361 w 722313"/>
                    <a:gd name="connsiteY100" fmla="*/ 594374 h 777693"/>
                    <a:gd name="connsiteX101" fmla="*/ 632559 w 722313"/>
                    <a:gd name="connsiteY101" fmla="*/ 591385 h 777693"/>
                    <a:gd name="connsiteX102" fmla="*/ 649177 w 722313"/>
                    <a:gd name="connsiteY102" fmla="*/ 566063 h 777693"/>
                    <a:gd name="connsiteX103" fmla="*/ 649352 w 722313"/>
                    <a:gd name="connsiteY103" fmla="*/ 565711 h 777693"/>
                    <a:gd name="connsiteX104" fmla="*/ 705623 w 722313"/>
                    <a:gd name="connsiteY104" fmla="*/ 405779 h 777693"/>
                    <a:gd name="connsiteX105" fmla="*/ 717317 w 722313"/>
                    <a:gd name="connsiteY105" fmla="*/ 346783 h 777693"/>
                    <a:gd name="connsiteX106" fmla="*/ 717405 w 722313"/>
                    <a:gd name="connsiteY106" fmla="*/ 346167 h 777693"/>
                    <a:gd name="connsiteX107" fmla="*/ 719515 w 722313"/>
                    <a:gd name="connsiteY107" fmla="*/ 334210 h 777693"/>
                    <a:gd name="connsiteX108" fmla="*/ 720570 w 722313"/>
                    <a:gd name="connsiteY108" fmla="*/ 327264 h 777693"/>
                    <a:gd name="connsiteX109" fmla="*/ 721097 w 722313"/>
                    <a:gd name="connsiteY109" fmla="*/ 323483 h 777693"/>
                    <a:gd name="connsiteX110" fmla="*/ 721097 w 722313"/>
                    <a:gd name="connsiteY110" fmla="*/ 323483 h 777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722313" h="777693">
                      <a:moveTo>
                        <a:pt x="721097" y="323483"/>
                      </a:moveTo>
                      <a:cubicBezTo>
                        <a:pt x="721185" y="323131"/>
                        <a:pt x="721185" y="322692"/>
                        <a:pt x="721273" y="322340"/>
                      </a:cubicBezTo>
                      <a:cubicBezTo>
                        <a:pt x="721273" y="322340"/>
                        <a:pt x="721273" y="322428"/>
                        <a:pt x="721185" y="322428"/>
                      </a:cubicBezTo>
                      <a:cubicBezTo>
                        <a:pt x="722768" y="308800"/>
                        <a:pt x="723031" y="295084"/>
                        <a:pt x="719690" y="281280"/>
                      </a:cubicBezTo>
                      <a:cubicBezTo>
                        <a:pt x="717141" y="270465"/>
                        <a:pt x="715646" y="259387"/>
                        <a:pt x="712129" y="248924"/>
                      </a:cubicBezTo>
                      <a:cubicBezTo>
                        <a:pt x="708700" y="238901"/>
                        <a:pt x="703161" y="229581"/>
                        <a:pt x="698678" y="219910"/>
                      </a:cubicBezTo>
                      <a:cubicBezTo>
                        <a:pt x="690324" y="201534"/>
                        <a:pt x="677136" y="186499"/>
                        <a:pt x="665178" y="170585"/>
                      </a:cubicBezTo>
                      <a:cubicBezTo>
                        <a:pt x="657617" y="160474"/>
                        <a:pt x="648034" y="151857"/>
                        <a:pt x="639768" y="142186"/>
                      </a:cubicBezTo>
                      <a:cubicBezTo>
                        <a:pt x="629130" y="129613"/>
                        <a:pt x="618931" y="116688"/>
                        <a:pt x="608380" y="104027"/>
                      </a:cubicBezTo>
                      <a:cubicBezTo>
                        <a:pt x="593873" y="86706"/>
                        <a:pt x="579189" y="69561"/>
                        <a:pt x="564770" y="52152"/>
                      </a:cubicBezTo>
                      <a:cubicBezTo>
                        <a:pt x="556330" y="42041"/>
                        <a:pt x="548328" y="31666"/>
                        <a:pt x="540152" y="21379"/>
                      </a:cubicBezTo>
                      <a:cubicBezTo>
                        <a:pt x="539448" y="20500"/>
                        <a:pt x="538921" y="19533"/>
                        <a:pt x="538305" y="18654"/>
                      </a:cubicBezTo>
                      <a:cubicBezTo>
                        <a:pt x="534525" y="13290"/>
                        <a:pt x="530832" y="7839"/>
                        <a:pt x="526875" y="2564"/>
                      </a:cubicBezTo>
                      <a:cubicBezTo>
                        <a:pt x="524853" y="-74"/>
                        <a:pt x="522391" y="-1041"/>
                        <a:pt x="519226" y="1421"/>
                      </a:cubicBezTo>
                      <a:cubicBezTo>
                        <a:pt x="507796" y="10125"/>
                        <a:pt x="496190" y="18566"/>
                        <a:pt x="484848" y="27358"/>
                      </a:cubicBezTo>
                      <a:cubicBezTo>
                        <a:pt x="483353" y="28589"/>
                        <a:pt x="479045" y="30260"/>
                        <a:pt x="478606" y="31227"/>
                      </a:cubicBezTo>
                      <a:cubicBezTo>
                        <a:pt x="470692" y="37733"/>
                        <a:pt x="464450" y="41250"/>
                        <a:pt x="456976" y="47405"/>
                      </a:cubicBezTo>
                      <a:cubicBezTo>
                        <a:pt x="453811" y="50042"/>
                        <a:pt x="448712" y="53823"/>
                        <a:pt x="445107" y="57780"/>
                      </a:cubicBezTo>
                      <a:cubicBezTo>
                        <a:pt x="444844" y="58131"/>
                        <a:pt x="445723" y="58747"/>
                        <a:pt x="446074" y="59186"/>
                      </a:cubicBezTo>
                      <a:cubicBezTo>
                        <a:pt x="448272" y="62176"/>
                        <a:pt x="450382" y="65429"/>
                        <a:pt x="450822" y="66572"/>
                      </a:cubicBezTo>
                      <a:cubicBezTo>
                        <a:pt x="454075" y="76507"/>
                        <a:pt x="458032" y="86267"/>
                        <a:pt x="461021" y="96290"/>
                      </a:cubicBezTo>
                      <a:cubicBezTo>
                        <a:pt x="464801" y="109039"/>
                        <a:pt x="467966" y="122051"/>
                        <a:pt x="470957" y="134976"/>
                      </a:cubicBezTo>
                      <a:cubicBezTo>
                        <a:pt x="472979" y="143680"/>
                        <a:pt x="474122" y="152561"/>
                        <a:pt x="475792" y="161265"/>
                      </a:cubicBezTo>
                      <a:cubicBezTo>
                        <a:pt x="477023" y="167859"/>
                        <a:pt x="478694" y="174453"/>
                        <a:pt x="479661" y="181136"/>
                      </a:cubicBezTo>
                      <a:cubicBezTo>
                        <a:pt x="481155" y="191511"/>
                        <a:pt x="481507" y="202061"/>
                        <a:pt x="483705" y="212348"/>
                      </a:cubicBezTo>
                      <a:cubicBezTo>
                        <a:pt x="487574" y="230460"/>
                        <a:pt x="492937" y="248045"/>
                        <a:pt x="501290" y="264838"/>
                      </a:cubicBezTo>
                      <a:cubicBezTo>
                        <a:pt x="508939" y="280137"/>
                        <a:pt x="518083" y="294293"/>
                        <a:pt x="528722" y="307393"/>
                      </a:cubicBezTo>
                      <a:cubicBezTo>
                        <a:pt x="539536" y="320582"/>
                        <a:pt x="549032" y="334210"/>
                        <a:pt x="556770" y="349508"/>
                      </a:cubicBezTo>
                      <a:cubicBezTo>
                        <a:pt x="564155" y="364104"/>
                        <a:pt x="569430" y="379138"/>
                        <a:pt x="572859" y="395052"/>
                      </a:cubicBezTo>
                      <a:cubicBezTo>
                        <a:pt x="575233" y="406131"/>
                        <a:pt x="577958" y="417033"/>
                        <a:pt x="576903" y="428551"/>
                      </a:cubicBezTo>
                      <a:cubicBezTo>
                        <a:pt x="576200" y="436288"/>
                        <a:pt x="576376" y="444201"/>
                        <a:pt x="576903" y="452027"/>
                      </a:cubicBezTo>
                      <a:cubicBezTo>
                        <a:pt x="577783" y="465303"/>
                        <a:pt x="579629" y="478579"/>
                        <a:pt x="580420" y="491856"/>
                      </a:cubicBezTo>
                      <a:cubicBezTo>
                        <a:pt x="580772" y="498538"/>
                        <a:pt x="580068" y="505220"/>
                        <a:pt x="579277" y="511902"/>
                      </a:cubicBezTo>
                      <a:cubicBezTo>
                        <a:pt x="577783" y="524124"/>
                        <a:pt x="572419" y="535026"/>
                        <a:pt x="565913" y="545225"/>
                      </a:cubicBezTo>
                      <a:cubicBezTo>
                        <a:pt x="559495" y="555160"/>
                        <a:pt x="552021" y="564480"/>
                        <a:pt x="544987" y="574064"/>
                      </a:cubicBezTo>
                      <a:cubicBezTo>
                        <a:pt x="538393" y="583032"/>
                        <a:pt x="530393" y="590506"/>
                        <a:pt x="522039" y="597451"/>
                      </a:cubicBezTo>
                      <a:cubicBezTo>
                        <a:pt x="517819" y="600968"/>
                        <a:pt x="513511" y="604397"/>
                        <a:pt x="509203" y="607826"/>
                      </a:cubicBezTo>
                      <a:cubicBezTo>
                        <a:pt x="496981" y="617498"/>
                        <a:pt x="483705" y="626026"/>
                        <a:pt x="471484" y="635786"/>
                      </a:cubicBezTo>
                      <a:cubicBezTo>
                        <a:pt x="460230" y="644842"/>
                        <a:pt x="447393" y="648623"/>
                        <a:pt x="433501" y="648711"/>
                      </a:cubicBezTo>
                      <a:cubicBezTo>
                        <a:pt x="422247" y="648711"/>
                        <a:pt x="411080" y="646776"/>
                        <a:pt x="399826" y="645897"/>
                      </a:cubicBezTo>
                      <a:cubicBezTo>
                        <a:pt x="394200" y="645457"/>
                        <a:pt x="388397" y="645897"/>
                        <a:pt x="383033" y="644754"/>
                      </a:cubicBezTo>
                      <a:cubicBezTo>
                        <a:pt x="364921" y="640798"/>
                        <a:pt x="346985" y="635698"/>
                        <a:pt x="328432" y="633764"/>
                      </a:cubicBezTo>
                      <a:cubicBezTo>
                        <a:pt x="326850" y="633588"/>
                        <a:pt x="324300" y="633236"/>
                        <a:pt x="322718" y="632884"/>
                      </a:cubicBezTo>
                      <a:cubicBezTo>
                        <a:pt x="312871" y="630862"/>
                        <a:pt x="303024" y="628752"/>
                        <a:pt x="293176" y="626818"/>
                      </a:cubicBezTo>
                      <a:cubicBezTo>
                        <a:pt x="285175" y="625235"/>
                        <a:pt x="276998" y="624268"/>
                        <a:pt x="269260" y="622070"/>
                      </a:cubicBezTo>
                      <a:cubicBezTo>
                        <a:pt x="259062" y="619168"/>
                        <a:pt x="249039" y="615300"/>
                        <a:pt x="238927" y="611871"/>
                      </a:cubicBezTo>
                      <a:cubicBezTo>
                        <a:pt x="230311" y="608881"/>
                        <a:pt x="221695" y="605980"/>
                        <a:pt x="213165" y="603079"/>
                      </a:cubicBezTo>
                      <a:cubicBezTo>
                        <a:pt x="210616" y="602199"/>
                        <a:pt x="207714" y="601848"/>
                        <a:pt x="205692" y="600353"/>
                      </a:cubicBezTo>
                      <a:cubicBezTo>
                        <a:pt x="196900" y="593583"/>
                        <a:pt x="187581" y="587164"/>
                        <a:pt x="180018" y="579251"/>
                      </a:cubicBezTo>
                      <a:cubicBezTo>
                        <a:pt x="164457" y="562898"/>
                        <a:pt x="153290" y="543115"/>
                        <a:pt x="142915" y="523332"/>
                      </a:cubicBezTo>
                      <a:cubicBezTo>
                        <a:pt x="138607" y="515155"/>
                        <a:pt x="134475" y="506979"/>
                        <a:pt x="130343" y="498802"/>
                      </a:cubicBezTo>
                      <a:cubicBezTo>
                        <a:pt x="118560" y="475150"/>
                        <a:pt x="107307" y="451235"/>
                        <a:pt x="95700" y="427584"/>
                      </a:cubicBezTo>
                      <a:cubicBezTo>
                        <a:pt x="93326" y="422836"/>
                        <a:pt x="91304" y="417825"/>
                        <a:pt x="88755" y="413165"/>
                      </a:cubicBezTo>
                      <a:cubicBezTo>
                        <a:pt x="86820" y="409736"/>
                        <a:pt x="80930" y="409120"/>
                        <a:pt x="79171" y="411758"/>
                      </a:cubicBezTo>
                      <a:cubicBezTo>
                        <a:pt x="77677" y="414044"/>
                        <a:pt x="75918" y="416154"/>
                        <a:pt x="74248" y="418264"/>
                      </a:cubicBezTo>
                      <a:cubicBezTo>
                        <a:pt x="71786" y="421341"/>
                        <a:pt x="69235" y="424243"/>
                        <a:pt x="66861" y="427232"/>
                      </a:cubicBezTo>
                      <a:cubicBezTo>
                        <a:pt x="63345" y="431716"/>
                        <a:pt x="60267" y="436464"/>
                        <a:pt x="56487" y="440685"/>
                      </a:cubicBezTo>
                      <a:cubicBezTo>
                        <a:pt x="52179" y="445520"/>
                        <a:pt x="47343" y="449829"/>
                        <a:pt x="42770" y="454488"/>
                      </a:cubicBezTo>
                      <a:cubicBezTo>
                        <a:pt x="42331" y="454840"/>
                        <a:pt x="42331" y="455631"/>
                        <a:pt x="41979" y="456159"/>
                      </a:cubicBezTo>
                      <a:cubicBezTo>
                        <a:pt x="39429" y="459764"/>
                        <a:pt x="36792" y="463369"/>
                        <a:pt x="34154" y="466886"/>
                      </a:cubicBezTo>
                      <a:cubicBezTo>
                        <a:pt x="32572" y="469084"/>
                        <a:pt x="30901" y="471106"/>
                        <a:pt x="29231" y="473304"/>
                      </a:cubicBezTo>
                      <a:cubicBezTo>
                        <a:pt x="27121" y="476030"/>
                        <a:pt x="25274" y="478931"/>
                        <a:pt x="22988" y="481481"/>
                      </a:cubicBezTo>
                      <a:cubicBezTo>
                        <a:pt x="20615" y="484206"/>
                        <a:pt x="17889" y="486668"/>
                        <a:pt x="14988" y="489658"/>
                      </a:cubicBezTo>
                      <a:cubicBezTo>
                        <a:pt x="14724" y="489570"/>
                        <a:pt x="13580" y="488954"/>
                        <a:pt x="12613" y="488515"/>
                      </a:cubicBezTo>
                      <a:cubicBezTo>
                        <a:pt x="9536" y="491856"/>
                        <a:pt x="6370" y="494757"/>
                        <a:pt x="3997" y="498186"/>
                      </a:cubicBezTo>
                      <a:cubicBezTo>
                        <a:pt x="2238" y="500824"/>
                        <a:pt x="1095" y="504077"/>
                        <a:pt x="656" y="507242"/>
                      </a:cubicBezTo>
                      <a:cubicBezTo>
                        <a:pt x="-48" y="511902"/>
                        <a:pt x="-48" y="516562"/>
                        <a:pt x="40" y="521310"/>
                      </a:cubicBezTo>
                      <a:cubicBezTo>
                        <a:pt x="128" y="528168"/>
                        <a:pt x="392" y="535114"/>
                        <a:pt x="832" y="541972"/>
                      </a:cubicBezTo>
                      <a:cubicBezTo>
                        <a:pt x="1007" y="545665"/>
                        <a:pt x="1447" y="549270"/>
                        <a:pt x="2062" y="552874"/>
                      </a:cubicBezTo>
                      <a:cubicBezTo>
                        <a:pt x="2942" y="558326"/>
                        <a:pt x="3909" y="563689"/>
                        <a:pt x="5052" y="569052"/>
                      </a:cubicBezTo>
                      <a:cubicBezTo>
                        <a:pt x="6195" y="574328"/>
                        <a:pt x="7513" y="579515"/>
                        <a:pt x="8656" y="584790"/>
                      </a:cubicBezTo>
                      <a:cubicBezTo>
                        <a:pt x="9711" y="589802"/>
                        <a:pt x="9799" y="595165"/>
                        <a:pt x="11734" y="599737"/>
                      </a:cubicBezTo>
                      <a:cubicBezTo>
                        <a:pt x="17274" y="612662"/>
                        <a:pt x="23340" y="625411"/>
                        <a:pt x="29758" y="637896"/>
                      </a:cubicBezTo>
                      <a:cubicBezTo>
                        <a:pt x="34066" y="646249"/>
                        <a:pt x="38286" y="655129"/>
                        <a:pt x="44618" y="661723"/>
                      </a:cubicBezTo>
                      <a:cubicBezTo>
                        <a:pt x="57982" y="675527"/>
                        <a:pt x="72665" y="688188"/>
                        <a:pt x="87084" y="701025"/>
                      </a:cubicBezTo>
                      <a:cubicBezTo>
                        <a:pt x="90777" y="704366"/>
                        <a:pt x="95173" y="707004"/>
                        <a:pt x="99570" y="709377"/>
                      </a:cubicBezTo>
                      <a:cubicBezTo>
                        <a:pt x="108977" y="714301"/>
                        <a:pt x="118560" y="718785"/>
                        <a:pt x="128056" y="723445"/>
                      </a:cubicBezTo>
                      <a:cubicBezTo>
                        <a:pt x="135354" y="727050"/>
                        <a:pt x="142476" y="731974"/>
                        <a:pt x="150213" y="733732"/>
                      </a:cubicBezTo>
                      <a:cubicBezTo>
                        <a:pt x="184854" y="753515"/>
                        <a:pt x="227058" y="767934"/>
                        <a:pt x="273657" y="774265"/>
                      </a:cubicBezTo>
                      <a:cubicBezTo>
                        <a:pt x="283065" y="775584"/>
                        <a:pt x="292472" y="776463"/>
                        <a:pt x="301705" y="776990"/>
                      </a:cubicBezTo>
                      <a:cubicBezTo>
                        <a:pt x="308738" y="777430"/>
                        <a:pt x="315684" y="777606"/>
                        <a:pt x="322542" y="777694"/>
                      </a:cubicBezTo>
                      <a:cubicBezTo>
                        <a:pt x="323949" y="777694"/>
                        <a:pt x="325443" y="777694"/>
                        <a:pt x="326850" y="777694"/>
                      </a:cubicBezTo>
                      <a:cubicBezTo>
                        <a:pt x="330895" y="777694"/>
                        <a:pt x="334940" y="777606"/>
                        <a:pt x="338896" y="777342"/>
                      </a:cubicBezTo>
                      <a:cubicBezTo>
                        <a:pt x="340742" y="777254"/>
                        <a:pt x="342501" y="777166"/>
                        <a:pt x="344347" y="777078"/>
                      </a:cubicBezTo>
                      <a:cubicBezTo>
                        <a:pt x="346545" y="776990"/>
                        <a:pt x="348831" y="776814"/>
                        <a:pt x="351029" y="776639"/>
                      </a:cubicBezTo>
                      <a:cubicBezTo>
                        <a:pt x="359558" y="775935"/>
                        <a:pt x="367823" y="774968"/>
                        <a:pt x="375999" y="773649"/>
                      </a:cubicBezTo>
                      <a:cubicBezTo>
                        <a:pt x="378021" y="773561"/>
                        <a:pt x="379956" y="773298"/>
                        <a:pt x="381978" y="772682"/>
                      </a:cubicBezTo>
                      <a:cubicBezTo>
                        <a:pt x="392529" y="770836"/>
                        <a:pt x="402640" y="768462"/>
                        <a:pt x="412399" y="765560"/>
                      </a:cubicBezTo>
                      <a:lnTo>
                        <a:pt x="412399" y="765560"/>
                      </a:lnTo>
                      <a:cubicBezTo>
                        <a:pt x="415653" y="764593"/>
                        <a:pt x="418818" y="763626"/>
                        <a:pt x="421895" y="762571"/>
                      </a:cubicBezTo>
                      <a:cubicBezTo>
                        <a:pt x="432006" y="759230"/>
                        <a:pt x="441677" y="755273"/>
                        <a:pt x="450734" y="750877"/>
                      </a:cubicBezTo>
                      <a:cubicBezTo>
                        <a:pt x="471221" y="740942"/>
                        <a:pt x="488629" y="728457"/>
                        <a:pt x="501994" y="713950"/>
                      </a:cubicBezTo>
                      <a:cubicBezTo>
                        <a:pt x="501994" y="713950"/>
                        <a:pt x="502081" y="713862"/>
                        <a:pt x="502081" y="713862"/>
                      </a:cubicBezTo>
                      <a:cubicBezTo>
                        <a:pt x="502961" y="712894"/>
                        <a:pt x="503840" y="711927"/>
                        <a:pt x="504631" y="710960"/>
                      </a:cubicBezTo>
                      <a:cubicBezTo>
                        <a:pt x="508236" y="707443"/>
                        <a:pt x="512544" y="704893"/>
                        <a:pt x="517028" y="701904"/>
                      </a:cubicBezTo>
                      <a:cubicBezTo>
                        <a:pt x="521424" y="698915"/>
                        <a:pt x="524061" y="693375"/>
                        <a:pt x="528107" y="689683"/>
                      </a:cubicBezTo>
                      <a:cubicBezTo>
                        <a:pt x="533734" y="684583"/>
                        <a:pt x="540064" y="680275"/>
                        <a:pt x="545867" y="675439"/>
                      </a:cubicBezTo>
                      <a:cubicBezTo>
                        <a:pt x="558088" y="665240"/>
                        <a:pt x="570573" y="655217"/>
                        <a:pt x="582266" y="644402"/>
                      </a:cubicBezTo>
                      <a:cubicBezTo>
                        <a:pt x="592818" y="634555"/>
                        <a:pt x="602401" y="623740"/>
                        <a:pt x="612424" y="613365"/>
                      </a:cubicBezTo>
                      <a:cubicBezTo>
                        <a:pt x="618492" y="607123"/>
                        <a:pt x="624998" y="601320"/>
                        <a:pt x="630361" y="594462"/>
                      </a:cubicBezTo>
                      <a:cubicBezTo>
                        <a:pt x="630361" y="594462"/>
                        <a:pt x="630361" y="594374"/>
                        <a:pt x="630361" y="594374"/>
                      </a:cubicBezTo>
                      <a:cubicBezTo>
                        <a:pt x="631152" y="593407"/>
                        <a:pt x="631855" y="592352"/>
                        <a:pt x="632559" y="591385"/>
                      </a:cubicBezTo>
                      <a:cubicBezTo>
                        <a:pt x="636867" y="585318"/>
                        <a:pt x="642758" y="576702"/>
                        <a:pt x="649177" y="566063"/>
                      </a:cubicBezTo>
                      <a:cubicBezTo>
                        <a:pt x="649265" y="565975"/>
                        <a:pt x="649265" y="565799"/>
                        <a:pt x="649352" y="565711"/>
                      </a:cubicBezTo>
                      <a:cubicBezTo>
                        <a:pt x="657089" y="552786"/>
                        <a:pt x="682323" y="508561"/>
                        <a:pt x="705623" y="405779"/>
                      </a:cubicBezTo>
                      <a:cubicBezTo>
                        <a:pt x="709052" y="390568"/>
                        <a:pt x="713272" y="370610"/>
                        <a:pt x="717317" y="346783"/>
                      </a:cubicBezTo>
                      <a:cubicBezTo>
                        <a:pt x="717405" y="346607"/>
                        <a:pt x="717405" y="346343"/>
                        <a:pt x="717405" y="346167"/>
                      </a:cubicBezTo>
                      <a:cubicBezTo>
                        <a:pt x="718108" y="342211"/>
                        <a:pt x="718811" y="338254"/>
                        <a:pt x="719515" y="334210"/>
                      </a:cubicBezTo>
                      <a:cubicBezTo>
                        <a:pt x="719866" y="331924"/>
                        <a:pt x="720218" y="329550"/>
                        <a:pt x="720570" y="327264"/>
                      </a:cubicBezTo>
                      <a:cubicBezTo>
                        <a:pt x="720745" y="325945"/>
                        <a:pt x="720921" y="324802"/>
                        <a:pt x="721097" y="323483"/>
                      </a:cubicBezTo>
                      <a:lnTo>
                        <a:pt x="721097" y="323483"/>
                      </a:lnTo>
                      <a:close/>
                    </a:path>
                  </a:pathLst>
                </a:custGeom>
                <a:solidFill>
                  <a:srgbClr val="C91F1F"/>
                </a:solidFill>
                <a:ln w="8788" cap="flat">
                  <a:noFill/>
                  <a:prstDash val="solid"/>
                  <a:miter/>
                </a:ln>
              </p:spPr>
              <p:txBody>
                <a:bodyPr rtlCol="0" anchor="ctr"/>
                <a:lstStyle/>
                <a:p>
                  <a:endParaRPr lang="en-GB" dirty="0"/>
                </a:p>
              </p:txBody>
            </p:sp>
            <p:sp>
              <p:nvSpPr>
                <p:cNvPr id="87" name="Freeform: Shape 86">
                  <a:extLst>
                    <a:ext uri="{FF2B5EF4-FFF2-40B4-BE49-F238E27FC236}">
                      <a16:creationId xmlns:a16="http://schemas.microsoft.com/office/drawing/2014/main" id="{34D4A03C-72A8-4219-9561-4F86A536FB19}"/>
                    </a:ext>
                  </a:extLst>
                </p:cNvPr>
                <p:cNvSpPr/>
                <p:nvPr/>
              </p:nvSpPr>
              <p:spPr>
                <a:xfrm>
                  <a:off x="6870504" y="1140230"/>
                  <a:ext cx="47917" cy="34729"/>
                </a:xfrm>
                <a:custGeom>
                  <a:avLst/>
                  <a:gdLst>
                    <a:gd name="connsiteX0" fmla="*/ 10023 w 47917"/>
                    <a:gd name="connsiteY0" fmla="*/ 20398 h 34729"/>
                    <a:gd name="connsiteX1" fmla="*/ 0 w 47917"/>
                    <a:gd name="connsiteY1" fmla="*/ 34730 h 34729"/>
                    <a:gd name="connsiteX2" fmla="*/ 5715 w 47917"/>
                    <a:gd name="connsiteY2" fmla="*/ 32180 h 34729"/>
                    <a:gd name="connsiteX3" fmla="*/ 15651 w 47917"/>
                    <a:gd name="connsiteY3" fmla="*/ 24443 h 34729"/>
                    <a:gd name="connsiteX4" fmla="*/ 21366 w 47917"/>
                    <a:gd name="connsiteY4" fmla="*/ 20662 h 34729"/>
                    <a:gd name="connsiteX5" fmla="*/ 42907 w 47917"/>
                    <a:gd name="connsiteY5" fmla="*/ 6418 h 34729"/>
                    <a:gd name="connsiteX6" fmla="*/ 47918 w 47917"/>
                    <a:gd name="connsiteY6" fmla="*/ 0 h 34729"/>
                    <a:gd name="connsiteX7" fmla="*/ 39565 w 47917"/>
                    <a:gd name="connsiteY7" fmla="*/ 967 h 34729"/>
                    <a:gd name="connsiteX8" fmla="*/ 13276 w 47917"/>
                    <a:gd name="connsiteY8" fmla="*/ 17936 h 34729"/>
                    <a:gd name="connsiteX9" fmla="*/ 10023 w 47917"/>
                    <a:gd name="connsiteY9" fmla="*/ 20398 h 3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917" h="34729">
                      <a:moveTo>
                        <a:pt x="10023" y="20398"/>
                      </a:moveTo>
                      <a:cubicBezTo>
                        <a:pt x="5803" y="23476"/>
                        <a:pt x="1231" y="27080"/>
                        <a:pt x="0" y="34730"/>
                      </a:cubicBezTo>
                      <a:cubicBezTo>
                        <a:pt x="2638" y="33587"/>
                        <a:pt x="4396" y="33147"/>
                        <a:pt x="5715" y="32180"/>
                      </a:cubicBezTo>
                      <a:cubicBezTo>
                        <a:pt x="9144" y="29718"/>
                        <a:pt x="12221" y="26817"/>
                        <a:pt x="15651" y="24443"/>
                      </a:cubicBezTo>
                      <a:cubicBezTo>
                        <a:pt x="17585" y="23212"/>
                        <a:pt x="19431" y="21893"/>
                        <a:pt x="21366" y="20662"/>
                      </a:cubicBezTo>
                      <a:cubicBezTo>
                        <a:pt x="28575" y="15914"/>
                        <a:pt x="35872" y="11342"/>
                        <a:pt x="42907" y="6418"/>
                      </a:cubicBezTo>
                      <a:cubicBezTo>
                        <a:pt x="45017" y="4924"/>
                        <a:pt x="46336" y="2198"/>
                        <a:pt x="47918" y="0"/>
                      </a:cubicBezTo>
                      <a:cubicBezTo>
                        <a:pt x="45105" y="264"/>
                        <a:pt x="41763" y="-352"/>
                        <a:pt x="39565" y="967"/>
                      </a:cubicBezTo>
                      <a:cubicBezTo>
                        <a:pt x="30685" y="6418"/>
                        <a:pt x="21805" y="11958"/>
                        <a:pt x="13276" y="17936"/>
                      </a:cubicBezTo>
                      <a:cubicBezTo>
                        <a:pt x="12309" y="18728"/>
                        <a:pt x="11166" y="19519"/>
                        <a:pt x="10023" y="20398"/>
                      </a:cubicBezTo>
                      <a:close/>
                    </a:path>
                  </a:pathLst>
                </a:custGeom>
                <a:solidFill>
                  <a:srgbClr val="C91F1F"/>
                </a:solidFill>
                <a:ln w="8788" cap="flat">
                  <a:noFill/>
                  <a:prstDash val="solid"/>
                  <a:miter/>
                </a:ln>
              </p:spPr>
              <p:txBody>
                <a:bodyPr rtlCol="0" anchor="ctr"/>
                <a:lstStyle/>
                <a:p>
                  <a:endParaRPr lang="en-GB" dirty="0"/>
                </a:p>
              </p:txBody>
            </p:sp>
          </p:grpSp>
        </p:grpSp>
        <p:grpSp>
          <p:nvGrpSpPr>
            <p:cNvPr id="5" name="Group 4">
              <a:extLst>
                <a:ext uri="{FF2B5EF4-FFF2-40B4-BE49-F238E27FC236}">
                  <a16:creationId xmlns:a16="http://schemas.microsoft.com/office/drawing/2014/main" id="{3320746B-4C33-449D-AEC5-73734374102D}"/>
                </a:ext>
              </a:extLst>
            </p:cNvPr>
            <p:cNvGrpSpPr/>
            <p:nvPr/>
          </p:nvGrpSpPr>
          <p:grpSpPr>
            <a:xfrm>
              <a:off x="7544789" y="2110466"/>
              <a:ext cx="536666" cy="489253"/>
              <a:chOff x="6948932" y="2259617"/>
              <a:chExt cx="536666" cy="489253"/>
            </a:xfrm>
          </p:grpSpPr>
          <p:sp>
            <p:nvSpPr>
              <p:cNvPr id="73" name="Freeform: Shape 72">
                <a:extLst>
                  <a:ext uri="{FF2B5EF4-FFF2-40B4-BE49-F238E27FC236}">
                    <a16:creationId xmlns:a16="http://schemas.microsoft.com/office/drawing/2014/main" id="{DB1E4B2A-3605-4FB3-8E23-A3D9AB9895DA}"/>
                  </a:ext>
                </a:extLst>
              </p:cNvPr>
              <p:cNvSpPr/>
              <p:nvPr/>
            </p:nvSpPr>
            <p:spPr>
              <a:xfrm>
                <a:off x="6949020" y="2259617"/>
                <a:ext cx="536578" cy="489166"/>
              </a:xfrm>
              <a:custGeom>
                <a:avLst/>
                <a:gdLst>
                  <a:gd name="connsiteX0" fmla="*/ 0 w 536578"/>
                  <a:gd name="connsiteY0" fmla="*/ 293801 h 489166"/>
                  <a:gd name="connsiteX1" fmla="*/ 345449 w 536578"/>
                  <a:gd name="connsiteY1" fmla="*/ 23350 h 489166"/>
                  <a:gd name="connsiteX2" fmla="*/ 516635 w 536578"/>
                  <a:gd name="connsiteY2" fmla="*/ 42429 h 489166"/>
                  <a:gd name="connsiteX3" fmla="*/ 527889 w 536578"/>
                  <a:gd name="connsiteY3" fmla="*/ 156641 h 489166"/>
                  <a:gd name="connsiteX4" fmla="*/ 484632 w 536578"/>
                  <a:gd name="connsiteY4" fmla="*/ 246674 h 489166"/>
                  <a:gd name="connsiteX5" fmla="*/ 117289 w 536578"/>
                  <a:gd name="connsiteY5" fmla="*/ 489166 h 489166"/>
                  <a:gd name="connsiteX6" fmla="*/ 24794 w 536578"/>
                  <a:gd name="connsiteY6" fmla="*/ 410475 h 489166"/>
                  <a:gd name="connsiteX7" fmla="*/ 0 w 536578"/>
                  <a:gd name="connsiteY7" fmla="*/ 293801 h 48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6578" h="489166">
                    <a:moveTo>
                      <a:pt x="0" y="293801"/>
                    </a:moveTo>
                    <a:lnTo>
                      <a:pt x="345449" y="23350"/>
                    </a:lnTo>
                    <a:cubicBezTo>
                      <a:pt x="407171" y="-15864"/>
                      <a:pt x="482258" y="-3115"/>
                      <a:pt x="516635" y="42429"/>
                    </a:cubicBezTo>
                    <a:cubicBezTo>
                      <a:pt x="552332" y="89556"/>
                      <a:pt x="529561" y="152245"/>
                      <a:pt x="527889" y="156641"/>
                    </a:cubicBezTo>
                    <a:cubicBezTo>
                      <a:pt x="513470" y="186623"/>
                      <a:pt x="499050" y="216693"/>
                      <a:pt x="484632" y="246674"/>
                    </a:cubicBezTo>
                    <a:lnTo>
                      <a:pt x="117289" y="489166"/>
                    </a:lnTo>
                    <a:lnTo>
                      <a:pt x="24794" y="410475"/>
                    </a:lnTo>
                    <a:lnTo>
                      <a:pt x="0" y="293801"/>
                    </a:lnTo>
                    <a:close/>
                  </a:path>
                </a:pathLst>
              </a:custGeom>
              <a:solidFill>
                <a:srgbClr val="CCCCCC"/>
              </a:solidFill>
              <a:ln w="8788" cap="flat">
                <a:noFill/>
                <a:prstDash val="solid"/>
                <a:miter/>
              </a:ln>
            </p:spPr>
            <p:txBody>
              <a:bodyPr rtlCol="0" anchor="ctr"/>
              <a:lstStyle/>
              <a:p>
                <a:endParaRPr lang="en-GB" dirty="0"/>
              </a:p>
            </p:txBody>
          </p:sp>
          <p:sp>
            <p:nvSpPr>
              <p:cNvPr id="74" name="Freeform: Shape 73">
                <a:extLst>
                  <a:ext uri="{FF2B5EF4-FFF2-40B4-BE49-F238E27FC236}">
                    <a16:creationId xmlns:a16="http://schemas.microsoft.com/office/drawing/2014/main" id="{936E9811-DAA6-4985-BDC7-4BE55CE2713A}"/>
                  </a:ext>
                </a:extLst>
              </p:cNvPr>
              <p:cNvSpPr/>
              <p:nvPr/>
            </p:nvSpPr>
            <p:spPr>
              <a:xfrm>
                <a:off x="6948932" y="2302485"/>
                <a:ext cx="318017" cy="366551"/>
              </a:xfrm>
              <a:custGeom>
                <a:avLst/>
                <a:gdLst>
                  <a:gd name="connsiteX0" fmla="*/ 318017 w 318017"/>
                  <a:gd name="connsiteY0" fmla="*/ 0 h 366551"/>
                  <a:gd name="connsiteX1" fmla="*/ 305972 w 318017"/>
                  <a:gd name="connsiteY1" fmla="*/ 113860 h 366551"/>
                  <a:gd name="connsiteX2" fmla="*/ 277749 w 318017"/>
                  <a:gd name="connsiteY2" fmla="*/ 165208 h 366551"/>
                  <a:gd name="connsiteX3" fmla="*/ 24882 w 318017"/>
                  <a:gd name="connsiteY3" fmla="*/ 366551 h 366551"/>
                  <a:gd name="connsiteX4" fmla="*/ 0 w 318017"/>
                  <a:gd name="connsiteY4" fmla="*/ 249790 h 366551"/>
                  <a:gd name="connsiteX5" fmla="*/ 318017 w 318017"/>
                  <a:gd name="connsiteY5" fmla="*/ 0 h 36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017" h="366551">
                    <a:moveTo>
                      <a:pt x="318017" y="0"/>
                    </a:moveTo>
                    <a:lnTo>
                      <a:pt x="305972" y="113860"/>
                    </a:lnTo>
                    <a:cubicBezTo>
                      <a:pt x="303862" y="134083"/>
                      <a:pt x="293662" y="152547"/>
                      <a:pt x="277749" y="165208"/>
                    </a:cubicBezTo>
                    <a:lnTo>
                      <a:pt x="24882" y="366551"/>
                    </a:lnTo>
                    <a:lnTo>
                      <a:pt x="0" y="249790"/>
                    </a:lnTo>
                    <a:lnTo>
                      <a:pt x="318017" y="0"/>
                    </a:lnTo>
                    <a:close/>
                  </a:path>
                </a:pathLst>
              </a:custGeom>
              <a:solidFill>
                <a:srgbClr val="E6E6E6"/>
              </a:solidFill>
              <a:ln w="8788" cap="flat">
                <a:noFill/>
                <a:prstDash val="solid"/>
                <a:miter/>
              </a:ln>
            </p:spPr>
            <p:txBody>
              <a:bodyPr rtlCol="0" anchor="ctr"/>
              <a:lstStyle/>
              <a:p>
                <a:endParaRPr lang="en-GB" dirty="0"/>
              </a:p>
            </p:txBody>
          </p:sp>
          <p:sp>
            <p:nvSpPr>
              <p:cNvPr id="75" name="Freeform: Shape 74">
                <a:extLst>
                  <a:ext uri="{FF2B5EF4-FFF2-40B4-BE49-F238E27FC236}">
                    <a16:creationId xmlns:a16="http://schemas.microsoft.com/office/drawing/2014/main" id="{9301574F-2F05-4BFB-9925-6E55E017C38F}"/>
                  </a:ext>
                </a:extLst>
              </p:cNvPr>
              <p:cNvSpPr/>
              <p:nvPr/>
            </p:nvSpPr>
            <p:spPr>
              <a:xfrm>
                <a:off x="6973901" y="2442727"/>
                <a:ext cx="456409" cy="306143"/>
              </a:xfrm>
              <a:custGeom>
                <a:avLst/>
                <a:gdLst>
                  <a:gd name="connsiteX0" fmla="*/ 456409 w 456409"/>
                  <a:gd name="connsiteY0" fmla="*/ 65850 h 306143"/>
                  <a:gd name="connsiteX1" fmla="*/ 431702 w 456409"/>
                  <a:gd name="connsiteY1" fmla="*/ 22416 h 306143"/>
                  <a:gd name="connsiteX2" fmla="*/ 256472 w 456409"/>
                  <a:gd name="connsiteY2" fmla="*/ 22943 h 306143"/>
                  <a:gd name="connsiteX3" fmla="*/ 0 w 456409"/>
                  <a:gd name="connsiteY3" fmla="*/ 227452 h 306143"/>
                  <a:gd name="connsiteX4" fmla="*/ 92495 w 456409"/>
                  <a:gd name="connsiteY4" fmla="*/ 306143 h 306143"/>
                  <a:gd name="connsiteX5" fmla="*/ 456409 w 456409"/>
                  <a:gd name="connsiteY5" fmla="*/ 65850 h 30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6409" h="306143">
                    <a:moveTo>
                      <a:pt x="456409" y="65850"/>
                    </a:moveTo>
                    <a:cubicBezTo>
                      <a:pt x="449990" y="44221"/>
                      <a:pt x="439527" y="30593"/>
                      <a:pt x="431702" y="22416"/>
                    </a:cubicBezTo>
                    <a:cubicBezTo>
                      <a:pt x="396621" y="-13809"/>
                      <a:pt x="318193" y="-532"/>
                      <a:pt x="256472" y="22943"/>
                    </a:cubicBezTo>
                    <a:cubicBezTo>
                      <a:pt x="165647" y="97854"/>
                      <a:pt x="90824" y="152542"/>
                      <a:pt x="0" y="227452"/>
                    </a:cubicBezTo>
                    <a:lnTo>
                      <a:pt x="92495" y="306143"/>
                    </a:lnTo>
                    <a:lnTo>
                      <a:pt x="456409" y="65850"/>
                    </a:lnTo>
                    <a:close/>
                  </a:path>
                </a:pathLst>
              </a:custGeom>
              <a:solidFill>
                <a:srgbClr val="B3B3B3"/>
              </a:solidFill>
              <a:ln w="8788" cap="flat">
                <a:noFill/>
                <a:prstDash val="solid"/>
                <a:miter/>
              </a:ln>
            </p:spPr>
            <p:txBody>
              <a:bodyPr rtlCol="0" anchor="ctr"/>
              <a:lstStyle/>
              <a:p>
                <a:endParaRPr lang="en-GB" dirty="0"/>
              </a:p>
            </p:txBody>
          </p:sp>
          <p:sp>
            <p:nvSpPr>
              <p:cNvPr id="76" name="Freeform: Shape 75">
                <a:extLst>
                  <a:ext uri="{FF2B5EF4-FFF2-40B4-BE49-F238E27FC236}">
                    <a16:creationId xmlns:a16="http://schemas.microsoft.com/office/drawing/2014/main" id="{79664F63-033C-4BEC-BF98-0AB863DAF738}"/>
                  </a:ext>
                </a:extLst>
              </p:cNvPr>
              <p:cNvSpPr/>
              <p:nvPr/>
            </p:nvSpPr>
            <p:spPr>
              <a:xfrm>
                <a:off x="6949020" y="2259617"/>
                <a:ext cx="536578" cy="489166"/>
              </a:xfrm>
              <a:custGeom>
                <a:avLst/>
                <a:gdLst>
                  <a:gd name="connsiteX0" fmla="*/ 0 w 536578"/>
                  <a:gd name="connsiteY0" fmla="*/ 293801 h 489166"/>
                  <a:gd name="connsiteX1" fmla="*/ 345449 w 536578"/>
                  <a:gd name="connsiteY1" fmla="*/ 23350 h 489166"/>
                  <a:gd name="connsiteX2" fmla="*/ 516635 w 536578"/>
                  <a:gd name="connsiteY2" fmla="*/ 42429 h 489166"/>
                  <a:gd name="connsiteX3" fmla="*/ 527889 w 536578"/>
                  <a:gd name="connsiteY3" fmla="*/ 156641 h 489166"/>
                  <a:gd name="connsiteX4" fmla="*/ 484632 w 536578"/>
                  <a:gd name="connsiteY4" fmla="*/ 246674 h 489166"/>
                  <a:gd name="connsiteX5" fmla="*/ 117289 w 536578"/>
                  <a:gd name="connsiteY5" fmla="*/ 489166 h 489166"/>
                  <a:gd name="connsiteX6" fmla="*/ 24794 w 536578"/>
                  <a:gd name="connsiteY6" fmla="*/ 410475 h 489166"/>
                  <a:gd name="connsiteX7" fmla="*/ 0 w 536578"/>
                  <a:gd name="connsiteY7" fmla="*/ 293801 h 48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6578" h="489166">
                    <a:moveTo>
                      <a:pt x="0" y="293801"/>
                    </a:moveTo>
                    <a:lnTo>
                      <a:pt x="345449" y="23350"/>
                    </a:lnTo>
                    <a:cubicBezTo>
                      <a:pt x="407171" y="-15864"/>
                      <a:pt x="482258" y="-3115"/>
                      <a:pt x="516635" y="42429"/>
                    </a:cubicBezTo>
                    <a:cubicBezTo>
                      <a:pt x="552332" y="89556"/>
                      <a:pt x="529561" y="152245"/>
                      <a:pt x="527889" y="156641"/>
                    </a:cubicBezTo>
                    <a:cubicBezTo>
                      <a:pt x="513470" y="186623"/>
                      <a:pt x="499050" y="216693"/>
                      <a:pt x="484632" y="246674"/>
                    </a:cubicBezTo>
                    <a:lnTo>
                      <a:pt x="117289" y="489166"/>
                    </a:lnTo>
                    <a:lnTo>
                      <a:pt x="24794" y="410475"/>
                    </a:lnTo>
                    <a:lnTo>
                      <a:pt x="0" y="293801"/>
                    </a:lnTo>
                    <a:close/>
                  </a:path>
                </a:pathLst>
              </a:custGeom>
              <a:noFill/>
              <a:ln w="8788" cap="flat">
                <a:solidFill>
                  <a:srgbClr val="C91F1F"/>
                </a:solidFill>
                <a:prstDash val="solid"/>
                <a:miter/>
              </a:ln>
            </p:spPr>
            <p:txBody>
              <a:bodyPr rtlCol="0" anchor="ctr"/>
              <a:lstStyle/>
              <a:p>
                <a:endParaRPr lang="en-GB" dirty="0"/>
              </a:p>
            </p:txBody>
          </p:sp>
          <p:sp>
            <p:nvSpPr>
              <p:cNvPr id="77" name="Freeform: Shape 76">
                <a:extLst>
                  <a:ext uri="{FF2B5EF4-FFF2-40B4-BE49-F238E27FC236}">
                    <a16:creationId xmlns:a16="http://schemas.microsoft.com/office/drawing/2014/main" id="{F8423612-DF75-47E1-9915-1D34A95BD2BC}"/>
                  </a:ext>
                </a:extLst>
              </p:cNvPr>
              <p:cNvSpPr/>
              <p:nvPr/>
            </p:nvSpPr>
            <p:spPr>
              <a:xfrm>
                <a:off x="6973813" y="2304507"/>
                <a:ext cx="293135" cy="365584"/>
              </a:xfrm>
              <a:custGeom>
                <a:avLst/>
                <a:gdLst>
                  <a:gd name="connsiteX0" fmla="*/ 293135 w 293135"/>
                  <a:gd name="connsiteY0" fmla="*/ 0 h 365584"/>
                  <a:gd name="connsiteX1" fmla="*/ 281090 w 293135"/>
                  <a:gd name="connsiteY1" fmla="*/ 112893 h 365584"/>
                  <a:gd name="connsiteX2" fmla="*/ 252867 w 293135"/>
                  <a:gd name="connsiteY2" fmla="*/ 164240 h 365584"/>
                  <a:gd name="connsiteX3" fmla="*/ 0 w 293135"/>
                  <a:gd name="connsiteY3" fmla="*/ 365584 h 365584"/>
                </a:gdLst>
                <a:ahLst/>
                <a:cxnLst>
                  <a:cxn ang="0">
                    <a:pos x="connsiteX0" y="connsiteY0"/>
                  </a:cxn>
                  <a:cxn ang="0">
                    <a:pos x="connsiteX1" y="connsiteY1"/>
                  </a:cxn>
                  <a:cxn ang="0">
                    <a:pos x="connsiteX2" y="connsiteY2"/>
                  </a:cxn>
                  <a:cxn ang="0">
                    <a:pos x="connsiteX3" y="connsiteY3"/>
                  </a:cxn>
                </a:cxnLst>
                <a:rect l="l" t="t" r="r" b="b"/>
                <a:pathLst>
                  <a:path w="293135" h="365584">
                    <a:moveTo>
                      <a:pt x="293135" y="0"/>
                    </a:moveTo>
                    <a:lnTo>
                      <a:pt x="281090" y="112893"/>
                    </a:lnTo>
                    <a:cubicBezTo>
                      <a:pt x="278980" y="133116"/>
                      <a:pt x="268780" y="151579"/>
                      <a:pt x="252867" y="164240"/>
                    </a:cubicBezTo>
                    <a:lnTo>
                      <a:pt x="0" y="365584"/>
                    </a:lnTo>
                  </a:path>
                </a:pathLst>
              </a:custGeom>
              <a:noFill/>
              <a:ln w="8788" cap="flat">
                <a:solidFill>
                  <a:srgbClr val="C91F1F"/>
                </a:solidFill>
                <a:prstDash val="solid"/>
                <a:miter/>
              </a:ln>
            </p:spPr>
            <p:txBody>
              <a:bodyPr rtlCol="0" anchor="ctr"/>
              <a:lstStyle/>
              <a:p>
                <a:endParaRPr lang="en-GB" dirty="0"/>
              </a:p>
            </p:txBody>
          </p:sp>
          <p:sp>
            <p:nvSpPr>
              <p:cNvPr id="78" name="Freeform: Shape 77">
                <a:extLst>
                  <a:ext uri="{FF2B5EF4-FFF2-40B4-BE49-F238E27FC236}">
                    <a16:creationId xmlns:a16="http://schemas.microsoft.com/office/drawing/2014/main" id="{CC58494A-DB70-483A-B4C9-C51B25DF7BE7}"/>
                  </a:ext>
                </a:extLst>
              </p:cNvPr>
              <p:cNvSpPr/>
              <p:nvPr/>
            </p:nvSpPr>
            <p:spPr>
              <a:xfrm>
                <a:off x="7230285" y="2442727"/>
                <a:ext cx="200375" cy="65849"/>
              </a:xfrm>
              <a:custGeom>
                <a:avLst/>
                <a:gdLst>
                  <a:gd name="connsiteX0" fmla="*/ 200376 w 200375"/>
                  <a:gd name="connsiteY0" fmla="*/ 65850 h 65849"/>
                  <a:gd name="connsiteX1" fmla="*/ 175230 w 200375"/>
                  <a:gd name="connsiteY1" fmla="*/ 22416 h 65849"/>
                  <a:gd name="connsiteX2" fmla="*/ 0 w 200375"/>
                  <a:gd name="connsiteY2" fmla="*/ 22943 h 65849"/>
                </a:gdLst>
                <a:ahLst/>
                <a:cxnLst>
                  <a:cxn ang="0">
                    <a:pos x="connsiteX0" y="connsiteY0"/>
                  </a:cxn>
                  <a:cxn ang="0">
                    <a:pos x="connsiteX1" y="connsiteY1"/>
                  </a:cxn>
                  <a:cxn ang="0">
                    <a:pos x="connsiteX2" y="connsiteY2"/>
                  </a:cxn>
                </a:cxnLst>
                <a:rect l="l" t="t" r="r" b="b"/>
                <a:pathLst>
                  <a:path w="200375" h="65849">
                    <a:moveTo>
                      <a:pt x="200376" y="65850"/>
                    </a:moveTo>
                    <a:cubicBezTo>
                      <a:pt x="193958" y="44221"/>
                      <a:pt x="183143" y="30593"/>
                      <a:pt x="175230" y="22416"/>
                    </a:cubicBezTo>
                    <a:cubicBezTo>
                      <a:pt x="140149" y="-13809"/>
                      <a:pt x="61721" y="-532"/>
                      <a:pt x="0" y="22943"/>
                    </a:cubicBezTo>
                  </a:path>
                </a:pathLst>
              </a:custGeom>
              <a:noFill/>
              <a:ln w="6591" cap="flat">
                <a:solidFill>
                  <a:srgbClr val="C91F1F"/>
                </a:solidFill>
                <a:prstDash val="solid"/>
                <a:miter/>
              </a:ln>
            </p:spPr>
            <p:txBody>
              <a:bodyPr rtlCol="0" anchor="ctr"/>
              <a:lstStyle/>
              <a:p>
                <a:endParaRPr lang="en-GB" dirty="0"/>
              </a:p>
            </p:txBody>
          </p:sp>
        </p:grpSp>
      </p:grpSp>
      <p:sp>
        <p:nvSpPr>
          <p:cNvPr id="7" name="TextBox 6">
            <a:extLst>
              <a:ext uri="{FF2B5EF4-FFF2-40B4-BE49-F238E27FC236}">
                <a16:creationId xmlns:a16="http://schemas.microsoft.com/office/drawing/2014/main" id="{C566E764-853C-4AE6-BDB1-BB489D9F971B}"/>
              </a:ext>
            </a:extLst>
          </p:cNvPr>
          <p:cNvSpPr txBox="1"/>
          <p:nvPr/>
        </p:nvSpPr>
        <p:spPr>
          <a:xfrm>
            <a:off x="4544976" y="5665981"/>
            <a:ext cx="6808824" cy="589649"/>
          </a:xfrm>
          <a:prstGeom prst="rect">
            <a:avLst/>
          </a:prstGeom>
          <a:noFill/>
        </p:spPr>
        <p:txBody>
          <a:bodyPr wrap="square" rtlCol="0">
            <a:spAutoFit/>
          </a:bodyPr>
          <a:lstStyle/>
          <a:p>
            <a:pPr>
              <a:lnSpc>
                <a:spcPct val="120000"/>
              </a:lnSpc>
            </a:pPr>
            <a:r>
              <a:rPr lang="en-GB" sz="1400" dirty="0">
                <a:solidFill>
                  <a:schemeClr val="bg1"/>
                </a:solidFill>
                <a:latin typeface="Roboto" panose="02000000000000000000" pitchFamily="2" charset="0"/>
                <a:ea typeface="Roboto" panose="02000000000000000000" pitchFamily="2" charset="0"/>
              </a:rPr>
              <a:t>Lorem ipsum dolor sit amet, consectetur adipiscing elit, dolorin do eiusmod tempor incididunt ut labore et dolore magna aliqua. </a:t>
            </a:r>
          </a:p>
        </p:txBody>
      </p:sp>
      <p:cxnSp>
        <p:nvCxnSpPr>
          <p:cNvPr id="9" name="Straight Connector 8">
            <a:extLst>
              <a:ext uri="{FF2B5EF4-FFF2-40B4-BE49-F238E27FC236}">
                <a16:creationId xmlns:a16="http://schemas.microsoft.com/office/drawing/2014/main" id="{FD4733F0-739B-4383-AE51-BEC4DE10DCF3}"/>
              </a:ext>
            </a:extLst>
          </p:cNvPr>
          <p:cNvCxnSpPr>
            <a:cxnSpLocks/>
          </p:cNvCxnSpPr>
          <p:nvPr/>
        </p:nvCxnSpPr>
        <p:spPr>
          <a:xfrm flipH="1">
            <a:off x="-1617035" y="2494168"/>
            <a:ext cx="2808295" cy="476261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B4850F-9E8F-4A32-826F-CC7D3A89F65A}"/>
              </a:ext>
            </a:extLst>
          </p:cNvPr>
          <p:cNvCxnSpPr>
            <a:cxnSpLocks/>
          </p:cNvCxnSpPr>
          <p:nvPr/>
        </p:nvCxnSpPr>
        <p:spPr>
          <a:xfrm flipH="1">
            <a:off x="-1536690" y="2489088"/>
            <a:ext cx="2818111" cy="47905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67F7AD-4436-43D0-956B-A79D329FB953}"/>
              </a:ext>
            </a:extLst>
          </p:cNvPr>
          <p:cNvCxnSpPr>
            <a:cxnSpLocks/>
          </p:cNvCxnSpPr>
          <p:nvPr/>
        </p:nvCxnSpPr>
        <p:spPr>
          <a:xfrm flipH="1">
            <a:off x="-1411131" y="2501788"/>
            <a:ext cx="2790800" cy="475499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4CD1DB6-9E1A-49E8-AF2B-30C1F9B6ADE7}"/>
              </a:ext>
            </a:extLst>
          </p:cNvPr>
          <p:cNvCxnSpPr>
            <a:cxnSpLocks/>
          </p:cNvCxnSpPr>
          <p:nvPr/>
        </p:nvCxnSpPr>
        <p:spPr>
          <a:xfrm flipH="1">
            <a:off x="-1330960" y="2537348"/>
            <a:ext cx="2790974" cy="474229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74D9BD8-C4BE-4D85-99A6-DBAF865EC207}"/>
              </a:ext>
            </a:extLst>
          </p:cNvPr>
          <p:cNvCxnSpPr>
            <a:cxnSpLocks/>
          </p:cNvCxnSpPr>
          <p:nvPr/>
        </p:nvCxnSpPr>
        <p:spPr>
          <a:xfrm flipH="1" flipV="1">
            <a:off x="1523941" y="3114960"/>
            <a:ext cx="2665398" cy="931605"/>
          </a:xfrm>
          <a:prstGeom prst="line">
            <a:avLst/>
          </a:prstGeom>
          <a:ln>
            <a:gradFill>
              <a:gsLst>
                <a:gs pos="0">
                  <a:srgbClr val="E6E6E6"/>
                </a:gs>
                <a:gs pos="100000">
                  <a:srgbClr val="B3B3B3"/>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6A96E98-FDDF-4631-BD5F-F461313677AD}"/>
              </a:ext>
            </a:extLst>
          </p:cNvPr>
          <p:cNvCxnSpPr>
            <a:cxnSpLocks/>
          </p:cNvCxnSpPr>
          <p:nvPr/>
        </p:nvCxnSpPr>
        <p:spPr>
          <a:xfrm flipH="1" flipV="1">
            <a:off x="549128" y="4960114"/>
            <a:ext cx="3207054" cy="1181534"/>
          </a:xfrm>
          <a:prstGeom prst="line">
            <a:avLst/>
          </a:prstGeom>
          <a:ln>
            <a:gradFill>
              <a:gsLst>
                <a:gs pos="0">
                  <a:srgbClr val="E6E6E6"/>
                </a:gs>
                <a:gs pos="100000">
                  <a:srgbClr val="B3B3B3"/>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E3C3E09D-681F-441A-96DB-FF83E9EF861E}"/>
              </a:ext>
            </a:extLst>
          </p:cNvPr>
          <p:cNvGrpSpPr/>
          <p:nvPr/>
        </p:nvGrpSpPr>
        <p:grpSpPr>
          <a:xfrm>
            <a:off x="9922998" y="2364870"/>
            <a:ext cx="648115" cy="731921"/>
            <a:chOff x="2498217" y="1158906"/>
            <a:chExt cx="2219419" cy="2506408"/>
          </a:xfrm>
        </p:grpSpPr>
        <p:sp>
          <p:nvSpPr>
            <p:cNvPr id="109" name="Freeform: Shape 108">
              <a:extLst>
                <a:ext uri="{FF2B5EF4-FFF2-40B4-BE49-F238E27FC236}">
                  <a16:creationId xmlns:a16="http://schemas.microsoft.com/office/drawing/2014/main" id="{BC8F2B0F-F75E-49E5-A053-E1EAA2D2950C}"/>
                </a:ext>
              </a:extLst>
            </p:cNvPr>
            <p:cNvSpPr/>
            <p:nvPr/>
          </p:nvSpPr>
          <p:spPr>
            <a:xfrm>
              <a:off x="2498217" y="1158906"/>
              <a:ext cx="2211324" cy="2506408"/>
            </a:xfrm>
            <a:custGeom>
              <a:avLst/>
              <a:gdLst>
                <a:gd name="connsiteX0" fmla="*/ 1060323 w 2211324"/>
                <a:gd name="connsiteY0" fmla="*/ 0 h 2506408"/>
                <a:gd name="connsiteX1" fmla="*/ 1131665 w 2211324"/>
                <a:gd name="connsiteY1" fmla="*/ 862489 h 2506408"/>
                <a:gd name="connsiteX2" fmla="*/ 1124712 w 2211324"/>
                <a:gd name="connsiteY2" fmla="*/ 887254 h 2506408"/>
                <a:gd name="connsiteX3" fmla="*/ 705993 w 2211324"/>
                <a:gd name="connsiteY3" fmla="*/ 1429798 h 2506408"/>
                <a:gd name="connsiteX4" fmla="*/ 0 w 2211324"/>
                <a:gd name="connsiteY4" fmla="*/ 1864424 h 2506408"/>
                <a:gd name="connsiteX5" fmla="*/ 142685 w 2211324"/>
                <a:gd name="connsiteY5" fmla="*/ 2506409 h 2506408"/>
                <a:gd name="connsiteX6" fmla="*/ 299942 w 2211324"/>
                <a:gd name="connsiteY6" fmla="*/ 2318385 h 2506408"/>
                <a:gd name="connsiteX7" fmla="*/ 560927 w 2211324"/>
                <a:gd name="connsiteY7" fmla="*/ 2188655 h 2506408"/>
                <a:gd name="connsiteX8" fmla="*/ 1350455 w 2211324"/>
                <a:gd name="connsiteY8" fmla="*/ 1888712 h 2506408"/>
                <a:gd name="connsiteX9" fmla="*/ 1379411 w 2211324"/>
                <a:gd name="connsiteY9" fmla="*/ 1870996 h 2506408"/>
                <a:gd name="connsiteX10" fmla="*/ 2119313 w 2211324"/>
                <a:gd name="connsiteY10" fmla="*/ 928307 h 2506408"/>
                <a:gd name="connsiteX11" fmla="*/ 2211324 w 2211324"/>
                <a:gd name="connsiteY11" fmla="*/ 654939 h 2506408"/>
                <a:gd name="connsiteX12" fmla="*/ 1676305 w 2211324"/>
                <a:gd name="connsiteY12" fmla="*/ 220409 h 2506408"/>
                <a:gd name="connsiteX13" fmla="*/ 1060323 w 2211324"/>
                <a:gd name="connsiteY13" fmla="*/ 0 h 250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1324" h="2506408">
                  <a:moveTo>
                    <a:pt x="1060323" y="0"/>
                  </a:moveTo>
                  <a:cubicBezTo>
                    <a:pt x="1111663" y="118015"/>
                    <a:pt x="1241012" y="458534"/>
                    <a:pt x="1131665" y="862489"/>
                  </a:cubicBezTo>
                  <a:cubicBezTo>
                    <a:pt x="1129379" y="870871"/>
                    <a:pt x="1127093" y="879062"/>
                    <a:pt x="1124712" y="887254"/>
                  </a:cubicBezTo>
                  <a:cubicBezTo>
                    <a:pt x="1058323" y="1113758"/>
                    <a:pt x="907066" y="1306068"/>
                    <a:pt x="705993" y="1429798"/>
                  </a:cubicBezTo>
                  <a:cubicBezTo>
                    <a:pt x="470630" y="1574673"/>
                    <a:pt x="235363" y="1719548"/>
                    <a:pt x="0" y="1864424"/>
                  </a:cubicBezTo>
                  <a:lnTo>
                    <a:pt x="142685" y="2506409"/>
                  </a:lnTo>
                  <a:cubicBezTo>
                    <a:pt x="169640" y="2458117"/>
                    <a:pt x="218218" y="2385155"/>
                    <a:pt x="299942" y="2318385"/>
                  </a:cubicBezTo>
                  <a:cubicBezTo>
                    <a:pt x="401003" y="2235708"/>
                    <a:pt x="503301" y="2202656"/>
                    <a:pt x="560927" y="2188655"/>
                  </a:cubicBezTo>
                  <a:cubicBezTo>
                    <a:pt x="747522" y="2154079"/>
                    <a:pt x="1038606" y="2076926"/>
                    <a:pt x="1350455" y="1888712"/>
                  </a:cubicBezTo>
                  <a:cubicBezTo>
                    <a:pt x="1360170" y="1882807"/>
                    <a:pt x="1369886" y="1876901"/>
                    <a:pt x="1379411" y="1870996"/>
                  </a:cubicBezTo>
                  <a:cubicBezTo>
                    <a:pt x="1728502" y="1653445"/>
                    <a:pt x="1988153" y="1318165"/>
                    <a:pt x="2119313" y="928307"/>
                  </a:cubicBezTo>
                  <a:cubicBezTo>
                    <a:pt x="2149983" y="837152"/>
                    <a:pt x="2180654" y="746093"/>
                    <a:pt x="2211324" y="654939"/>
                  </a:cubicBezTo>
                  <a:cubicBezTo>
                    <a:pt x="2107216" y="535115"/>
                    <a:pt x="1933194" y="363665"/>
                    <a:pt x="1676305" y="220409"/>
                  </a:cubicBezTo>
                  <a:cubicBezTo>
                    <a:pt x="1435037" y="86011"/>
                    <a:pt x="1212056" y="27527"/>
                    <a:pt x="1060323" y="0"/>
                  </a:cubicBezTo>
                  <a:close/>
                </a:path>
              </a:pathLst>
            </a:custGeom>
            <a:solidFill>
              <a:srgbClr val="CCCCCC"/>
            </a:solidFill>
            <a:ln w="9525" cap="flat">
              <a:noFill/>
              <a:prstDash val="solid"/>
              <a:miter/>
            </a:ln>
          </p:spPr>
          <p:txBody>
            <a:bodyPr rtlCol="0" anchor="ctr"/>
            <a:lstStyle/>
            <a:p>
              <a:endParaRPr lang="en-GB" dirty="0"/>
            </a:p>
          </p:txBody>
        </p:sp>
        <p:sp>
          <p:nvSpPr>
            <p:cNvPr id="110" name="Freeform: Shape 109">
              <a:extLst>
                <a:ext uri="{FF2B5EF4-FFF2-40B4-BE49-F238E27FC236}">
                  <a16:creationId xmlns:a16="http://schemas.microsoft.com/office/drawing/2014/main" id="{02C46491-EB4B-4648-87A8-BA562EE2B735}"/>
                </a:ext>
              </a:extLst>
            </p:cNvPr>
            <p:cNvSpPr/>
            <p:nvPr/>
          </p:nvSpPr>
          <p:spPr>
            <a:xfrm>
              <a:off x="2506313" y="1158906"/>
              <a:ext cx="2211323" cy="2506408"/>
            </a:xfrm>
            <a:custGeom>
              <a:avLst/>
              <a:gdLst>
                <a:gd name="connsiteX0" fmla="*/ 1060323 w 2211323"/>
                <a:gd name="connsiteY0" fmla="*/ 0 h 2506408"/>
                <a:gd name="connsiteX1" fmla="*/ 1131665 w 2211323"/>
                <a:gd name="connsiteY1" fmla="*/ 862489 h 2506408"/>
                <a:gd name="connsiteX2" fmla="*/ 1124712 w 2211323"/>
                <a:gd name="connsiteY2" fmla="*/ 887254 h 2506408"/>
                <a:gd name="connsiteX3" fmla="*/ 705993 w 2211323"/>
                <a:gd name="connsiteY3" fmla="*/ 1429798 h 2506408"/>
                <a:gd name="connsiteX4" fmla="*/ 0 w 2211323"/>
                <a:gd name="connsiteY4" fmla="*/ 1864424 h 2506408"/>
                <a:gd name="connsiteX5" fmla="*/ 142685 w 2211323"/>
                <a:gd name="connsiteY5" fmla="*/ 2506409 h 2506408"/>
                <a:gd name="connsiteX6" fmla="*/ 299942 w 2211323"/>
                <a:gd name="connsiteY6" fmla="*/ 2318385 h 2506408"/>
                <a:gd name="connsiteX7" fmla="*/ 560927 w 2211323"/>
                <a:gd name="connsiteY7" fmla="*/ 2188655 h 2506408"/>
                <a:gd name="connsiteX8" fmla="*/ 1350455 w 2211323"/>
                <a:gd name="connsiteY8" fmla="*/ 1888712 h 2506408"/>
                <a:gd name="connsiteX9" fmla="*/ 1379411 w 2211323"/>
                <a:gd name="connsiteY9" fmla="*/ 1870996 h 2506408"/>
                <a:gd name="connsiteX10" fmla="*/ 2119313 w 2211323"/>
                <a:gd name="connsiteY10" fmla="*/ 928307 h 2506408"/>
                <a:gd name="connsiteX11" fmla="*/ 2211324 w 2211323"/>
                <a:gd name="connsiteY11" fmla="*/ 654939 h 2506408"/>
                <a:gd name="connsiteX12" fmla="*/ 1676305 w 2211323"/>
                <a:gd name="connsiteY12" fmla="*/ 220409 h 2506408"/>
                <a:gd name="connsiteX13" fmla="*/ 1060323 w 2211323"/>
                <a:gd name="connsiteY13" fmla="*/ 0 h 250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1323" h="2506408">
                  <a:moveTo>
                    <a:pt x="1060323" y="0"/>
                  </a:moveTo>
                  <a:cubicBezTo>
                    <a:pt x="1111663" y="118015"/>
                    <a:pt x="1241012" y="458534"/>
                    <a:pt x="1131665" y="862489"/>
                  </a:cubicBezTo>
                  <a:cubicBezTo>
                    <a:pt x="1129379" y="870871"/>
                    <a:pt x="1127093" y="879062"/>
                    <a:pt x="1124712" y="887254"/>
                  </a:cubicBezTo>
                  <a:cubicBezTo>
                    <a:pt x="1058323" y="1113758"/>
                    <a:pt x="907066" y="1306068"/>
                    <a:pt x="705993" y="1429798"/>
                  </a:cubicBezTo>
                  <a:cubicBezTo>
                    <a:pt x="470630" y="1574673"/>
                    <a:pt x="235363" y="1719548"/>
                    <a:pt x="0" y="1864424"/>
                  </a:cubicBezTo>
                  <a:lnTo>
                    <a:pt x="142685" y="2506409"/>
                  </a:lnTo>
                  <a:cubicBezTo>
                    <a:pt x="169640" y="2458117"/>
                    <a:pt x="218218" y="2385155"/>
                    <a:pt x="299942" y="2318385"/>
                  </a:cubicBezTo>
                  <a:cubicBezTo>
                    <a:pt x="401003" y="2235708"/>
                    <a:pt x="503301" y="2202656"/>
                    <a:pt x="560927" y="2188655"/>
                  </a:cubicBezTo>
                  <a:cubicBezTo>
                    <a:pt x="747522" y="2154079"/>
                    <a:pt x="1038606" y="2076926"/>
                    <a:pt x="1350455" y="1888712"/>
                  </a:cubicBezTo>
                  <a:cubicBezTo>
                    <a:pt x="1360170" y="1882807"/>
                    <a:pt x="1369886" y="1876901"/>
                    <a:pt x="1379411" y="1870996"/>
                  </a:cubicBezTo>
                  <a:cubicBezTo>
                    <a:pt x="1728502" y="1653445"/>
                    <a:pt x="1988153" y="1318165"/>
                    <a:pt x="2119313" y="928307"/>
                  </a:cubicBezTo>
                  <a:cubicBezTo>
                    <a:pt x="2149983" y="837152"/>
                    <a:pt x="2180654" y="746093"/>
                    <a:pt x="2211324" y="654939"/>
                  </a:cubicBezTo>
                  <a:cubicBezTo>
                    <a:pt x="2107216" y="535115"/>
                    <a:pt x="1933194" y="363665"/>
                    <a:pt x="1676305" y="220409"/>
                  </a:cubicBezTo>
                  <a:cubicBezTo>
                    <a:pt x="1435036" y="86011"/>
                    <a:pt x="1212152" y="27527"/>
                    <a:pt x="1060323" y="0"/>
                  </a:cubicBezTo>
                  <a:close/>
                </a:path>
              </a:pathLst>
            </a:custGeom>
            <a:noFill/>
            <a:ln w="8763" cap="flat">
              <a:solidFill>
                <a:srgbClr val="C91F1F"/>
              </a:solidFill>
              <a:prstDash val="solid"/>
              <a:miter/>
            </a:ln>
          </p:spPr>
          <p:txBody>
            <a:bodyPr rtlCol="0" anchor="ctr"/>
            <a:lstStyle/>
            <a:p>
              <a:endParaRPr lang="en-GB" dirty="0"/>
            </a:p>
          </p:txBody>
        </p:sp>
      </p:grpSp>
      <p:grpSp>
        <p:nvGrpSpPr>
          <p:cNvPr id="111" name="Group 110">
            <a:extLst>
              <a:ext uri="{FF2B5EF4-FFF2-40B4-BE49-F238E27FC236}">
                <a16:creationId xmlns:a16="http://schemas.microsoft.com/office/drawing/2014/main" id="{713A7DF0-E27F-49D7-9AB1-1D2A61D28FC9}"/>
              </a:ext>
            </a:extLst>
          </p:cNvPr>
          <p:cNvGrpSpPr/>
          <p:nvPr/>
        </p:nvGrpSpPr>
        <p:grpSpPr>
          <a:xfrm>
            <a:off x="11419686" y="4722665"/>
            <a:ext cx="1383072" cy="1348727"/>
            <a:chOff x="7010209" y="3159442"/>
            <a:chExt cx="2673476" cy="2607087"/>
          </a:xfrm>
        </p:grpSpPr>
        <p:sp>
          <p:nvSpPr>
            <p:cNvPr id="112" name="Freeform: Shape 111">
              <a:extLst>
                <a:ext uri="{FF2B5EF4-FFF2-40B4-BE49-F238E27FC236}">
                  <a16:creationId xmlns:a16="http://schemas.microsoft.com/office/drawing/2014/main" id="{BB97BA0B-4891-42C7-9A22-040823619537}"/>
                </a:ext>
              </a:extLst>
            </p:cNvPr>
            <p:cNvSpPr/>
            <p:nvPr/>
          </p:nvSpPr>
          <p:spPr>
            <a:xfrm>
              <a:off x="7010209" y="3159442"/>
              <a:ext cx="2665380" cy="2607087"/>
            </a:xfrm>
            <a:custGeom>
              <a:avLst/>
              <a:gdLst>
                <a:gd name="connsiteX0" fmla="*/ 0 w 2665380"/>
                <a:gd name="connsiteY0" fmla="*/ 651891 h 2607087"/>
                <a:gd name="connsiteX1" fmla="*/ 1288923 w 2665380"/>
                <a:gd name="connsiteY1" fmla="*/ 1279303 h 2607087"/>
                <a:gd name="connsiteX2" fmla="*/ 2232469 w 2665380"/>
                <a:gd name="connsiteY2" fmla="*/ 2607088 h 2607087"/>
                <a:gd name="connsiteX3" fmla="*/ 2665381 w 2665380"/>
                <a:gd name="connsiteY3" fmla="*/ 1780223 h 2607087"/>
                <a:gd name="connsiteX4" fmla="*/ 1770411 w 2665380"/>
                <a:gd name="connsiteY4" fmla="*/ 671227 h 2607087"/>
                <a:gd name="connsiteX5" fmla="*/ 637127 w 2665380"/>
                <a:gd name="connsiteY5" fmla="*/ 0 h 2607087"/>
                <a:gd name="connsiteX6" fmla="*/ 0 w 2665380"/>
                <a:gd name="connsiteY6" fmla="*/ 651891 h 2607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380" h="2607087">
                  <a:moveTo>
                    <a:pt x="0" y="651891"/>
                  </a:moveTo>
                  <a:cubicBezTo>
                    <a:pt x="274415" y="713518"/>
                    <a:pt x="786194" y="867061"/>
                    <a:pt x="1288923" y="1279303"/>
                  </a:cubicBezTo>
                  <a:cubicBezTo>
                    <a:pt x="1879283" y="1763459"/>
                    <a:pt x="2133314" y="2338674"/>
                    <a:pt x="2232469" y="2607088"/>
                  </a:cubicBezTo>
                  <a:cubicBezTo>
                    <a:pt x="2376773" y="2331434"/>
                    <a:pt x="2521077" y="2055876"/>
                    <a:pt x="2665381" y="1780223"/>
                  </a:cubicBezTo>
                  <a:cubicBezTo>
                    <a:pt x="2514219" y="1499426"/>
                    <a:pt x="2238852" y="1070705"/>
                    <a:pt x="1770411" y="671227"/>
                  </a:cubicBezTo>
                  <a:cubicBezTo>
                    <a:pt x="1344644" y="308038"/>
                    <a:pt x="923353" y="108966"/>
                    <a:pt x="637127" y="0"/>
                  </a:cubicBezTo>
                  <a:cubicBezTo>
                    <a:pt x="424815" y="217361"/>
                    <a:pt x="212407" y="434626"/>
                    <a:pt x="0" y="651891"/>
                  </a:cubicBezTo>
                  <a:close/>
                </a:path>
              </a:pathLst>
            </a:custGeom>
            <a:solidFill>
              <a:srgbClr val="CCCCCC"/>
            </a:solidFill>
            <a:ln w="9525" cap="flat">
              <a:noFill/>
              <a:prstDash val="solid"/>
              <a:miter/>
            </a:ln>
          </p:spPr>
          <p:txBody>
            <a:bodyPr rtlCol="0" anchor="ctr"/>
            <a:lstStyle/>
            <a:p>
              <a:endParaRPr lang="en-GB" dirty="0"/>
            </a:p>
          </p:txBody>
        </p:sp>
        <p:sp>
          <p:nvSpPr>
            <p:cNvPr id="113" name="Freeform: Shape 112">
              <a:extLst>
                <a:ext uri="{FF2B5EF4-FFF2-40B4-BE49-F238E27FC236}">
                  <a16:creationId xmlns:a16="http://schemas.microsoft.com/office/drawing/2014/main" id="{92E6CEF5-C1A1-4B69-942A-E035BDA5F382}"/>
                </a:ext>
              </a:extLst>
            </p:cNvPr>
            <p:cNvSpPr/>
            <p:nvPr/>
          </p:nvSpPr>
          <p:spPr>
            <a:xfrm>
              <a:off x="7018305" y="3159442"/>
              <a:ext cx="2665380" cy="2607087"/>
            </a:xfrm>
            <a:custGeom>
              <a:avLst/>
              <a:gdLst>
                <a:gd name="connsiteX0" fmla="*/ 0 w 2665380"/>
                <a:gd name="connsiteY0" fmla="*/ 651891 h 2607087"/>
                <a:gd name="connsiteX1" fmla="*/ 1288923 w 2665380"/>
                <a:gd name="connsiteY1" fmla="*/ 1279303 h 2607087"/>
                <a:gd name="connsiteX2" fmla="*/ 2232470 w 2665380"/>
                <a:gd name="connsiteY2" fmla="*/ 2607088 h 2607087"/>
                <a:gd name="connsiteX3" fmla="*/ 2665381 w 2665380"/>
                <a:gd name="connsiteY3" fmla="*/ 1780223 h 2607087"/>
                <a:gd name="connsiteX4" fmla="*/ 1770412 w 2665380"/>
                <a:gd name="connsiteY4" fmla="*/ 671227 h 2607087"/>
                <a:gd name="connsiteX5" fmla="*/ 637127 w 2665380"/>
                <a:gd name="connsiteY5" fmla="*/ 0 h 2607087"/>
                <a:gd name="connsiteX6" fmla="*/ 0 w 2665380"/>
                <a:gd name="connsiteY6" fmla="*/ 651891 h 2607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380" h="2607087">
                  <a:moveTo>
                    <a:pt x="0" y="651891"/>
                  </a:moveTo>
                  <a:cubicBezTo>
                    <a:pt x="274416" y="713518"/>
                    <a:pt x="786194" y="867061"/>
                    <a:pt x="1288923" y="1279303"/>
                  </a:cubicBezTo>
                  <a:cubicBezTo>
                    <a:pt x="1879283" y="1763459"/>
                    <a:pt x="2133314" y="2338674"/>
                    <a:pt x="2232470" y="2607088"/>
                  </a:cubicBezTo>
                  <a:cubicBezTo>
                    <a:pt x="2376773" y="2331434"/>
                    <a:pt x="2521077" y="2055876"/>
                    <a:pt x="2665381" y="1780223"/>
                  </a:cubicBezTo>
                  <a:cubicBezTo>
                    <a:pt x="2514219" y="1499426"/>
                    <a:pt x="2238852" y="1070705"/>
                    <a:pt x="1770412" y="671227"/>
                  </a:cubicBezTo>
                  <a:cubicBezTo>
                    <a:pt x="1344644" y="308038"/>
                    <a:pt x="923354" y="108966"/>
                    <a:pt x="637127" y="0"/>
                  </a:cubicBezTo>
                  <a:cubicBezTo>
                    <a:pt x="424815" y="217361"/>
                    <a:pt x="212408" y="434626"/>
                    <a:pt x="0" y="651891"/>
                  </a:cubicBezTo>
                  <a:close/>
                </a:path>
              </a:pathLst>
            </a:custGeom>
            <a:noFill/>
            <a:ln w="12700" cap="flat">
              <a:solidFill>
                <a:srgbClr val="C91F1F"/>
              </a:solidFill>
              <a:prstDash val="solid"/>
              <a:miter/>
            </a:ln>
          </p:spPr>
          <p:txBody>
            <a:bodyPr rtlCol="0" anchor="ctr"/>
            <a:lstStyle/>
            <a:p>
              <a:endParaRPr lang="en-GB" dirty="0"/>
            </a:p>
          </p:txBody>
        </p:sp>
      </p:grpSp>
      <p:grpSp>
        <p:nvGrpSpPr>
          <p:cNvPr id="114" name="Group 113">
            <a:extLst>
              <a:ext uri="{FF2B5EF4-FFF2-40B4-BE49-F238E27FC236}">
                <a16:creationId xmlns:a16="http://schemas.microsoft.com/office/drawing/2014/main" id="{278EF5C1-E5B3-43AE-BF0A-B19E41680DED}"/>
              </a:ext>
            </a:extLst>
          </p:cNvPr>
          <p:cNvGrpSpPr/>
          <p:nvPr/>
        </p:nvGrpSpPr>
        <p:grpSpPr>
          <a:xfrm>
            <a:off x="7871346" y="3296511"/>
            <a:ext cx="910313" cy="878220"/>
            <a:chOff x="2547600" y="3193637"/>
            <a:chExt cx="2576278" cy="2485453"/>
          </a:xfrm>
        </p:grpSpPr>
        <p:sp>
          <p:nvSpPr>
            <p:cNvPr id="115" name="Freeform: Shape 114">
              <a:extLst>
                <a:ext uri="{FF2B5EF4-FFF2-40B4-BE49-F238E27FC236}">
                  <a16:creationId xmlns:a16="http://schemas.microsoft.com/office/drawing/2014/main" id="{8D3950F2-6083-4CA0-8C11-05CF574C176F}"/>
                </a:ext>
              </a:extLst>
            </p:cNvPr>
            <p:cNvSpPr/>
            <p:nvPr/>
          </p:nvSpPr>
          <p:spPr>
            <a:xfrm>
              <a:off x="2547600" y="4083747"/>
              <a:ext cx="1887188" cy="1595343"/>
            </a:xfrm>
            <a:custGeom>
              <a:avLst/>
              <a:gdLst>
                <a:gd name="connsiteX0" fmla="*/ 0 w 1887188"/>
                <a:gd name="connsiteY0" fmla="*/ 1177004 h 1595342"/>
                <a:gd name="connsiteX1" fmla="*/ 502634 w 1887188"/>
                <a:gd name="connsiteY1" fmla="*/ 1316451 h 1595342"/>
                <a:gd name="connsiteX2" fmla="*/ 1118711 w 1887188"/>
                <a:gd name="connsiteY2" fmla="*/ 1595343 h 1595342"/>
                <a:gd name="connsiteX3" fmla="*/ 1887188 w 1887188"/>
                <a:gd name="connsiteY3" fmla="*/ 0 h 1595342"/>
                <a:gd name="connsiteX4" fmla="*/ 807339 w 1887188"/>
                <a:gd name="connsiteY4" fmla="*/ 277178 h 1595342"/>
                <a:gd name="connsiteX5" fmla="*/ 372809 w 1887188"/>
                <a:gd name="connsiteY5" fmla="*/ 554450 h 1595342"/>
                <a:gd name="connsiteX6" fmla="*/ 0 w 1887188"/>
                <a:gd name="connsiteY6" fmla="*/ 1177004 h 15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7188" h="1595342">
                  <a:moveTo>
                    <a:pt x="0" y="1177004"/>
                  </a:moveTo>
                  <a:cubicBezTo>
                    <a:pt x="151638" y="1208246"/>
                    <a:pt x="321183" y="1252728"/>
                    <a:pt x="502634" y="1316451"/>
                  </a:cubicBezTo>
                  <a:cubicBezTo>
                    <a:pt x="744284" y="1401318"/>
                    <a:pt x="950214" y="1500569"/>
                    <a:pt x="1118711" y="1595343"/>
                  </a:cubicBezTo>
                  <a:cubicBezTo>
                    <a:pt x="1374839" y="1063562"/>
                    <a:pt x="1631061" y="531781"/>
                    <a:pt x="1887188" y="0"/>
                  </a:cubicBezTo>
                  <a:lnTo>
                    <a:pt x="807339" y="277178"/>
                  </a:lnTo>
                  <a:cubicBezTo>
                    <a:pt x="696849" y="321088"/>
                    <a:pt x="532162" y="402908"/>
                    <a:pt x="372809" y="554450"/>
                  </a:cubicBezTo>
                  <a:cubicBezTo>
                    <a:pt x="129540" y="785813"/>
                    <a:pt x="36004" y="1049084"/>
                    <a:pt x="0" y="1177004"/>
                  </a:cubicBezTo>
                  <a:close/>
                </a:path>
              </a:pathLst>
            </a:custGeom>
            <a:solidFill>
              <a:srgbClr val="CCCCCC"/>
            </a:solidFill>
            <a:ln w="9525" cap="flat">
              <a:noFill/>
              <a:prstDash val="solid"/>
              <a:miter/>
            </a:ln>
          </p:spPr>
          <p:txBody>
            <a:bodyPr rtlCol="0" anchor="ctr"/>
            <a:lstStyle/>
            <a:p>
              <a:endParaRPr lang="en-GB" dirty="0"/>
            </a:p>
          </p:txBody>
        </p:sp>
        <p:sp>
          <p:nvSpPr>
            <p:cNvPr id="116" name="Freeform: Shape 115">
              <a:extLst>
                <a:ext uri="{FF2B5EF4-FFF2-40B4-BE49-F238E27FC236}">
                  <a16:creationId xmlns:a16="http://schemas.microsoft.com/office/drawing/2014/main" id="{0F63C445-E1B1-4819-A366-AE85F7EEE67C}"/>
                </a:ext>
              </a:extLst>
            </p:cNvPr>
            <p:cNvSpPr/>
            <p:nvPr/>
          </p:nvSpPr>
          <p:spPr>
            <a:xfrm>
              <a:off x="3298602" y="3193637"/>
              <a:ext cx="1817179" cy="1187958"/>
            </a:xfrm>
            <a:custGeom>
              <a:avLst/>
              <a:gdLst>
                <a:gd name="connsiteX0" fmla="*/ 0 w 1817179"/>
                <a:gd name="connsiteY0" fmla="*/ 1187958 h 1187958"/>
                <a:gd name="connsiteX1" fmla="*/ 1817180 w 1817179"/>
                <a:gd name="connsiteY1" fmla="*/ 0 h 1187958"/>
                <a:gd name="connsiteX2" fmla="*/ 1621822 w 1817179"/>
                <a:gd name="connsiteY2" fmla="*/ 317754 h 1187958"/>
                <a:gd name="connsiteX3" fmla="*/ 1725549 w 1817179"/>
                <a:gd name="connsiteY3" fmla="*/ 734378 h 1187958"/>
                <a:gd name="connsiteX4" fmla="*/ 0 w 1817179"/>
                <a:gd name="connsiteY4" fmla="*/ 1187958 h 1187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7179" h="1187958">
                  <a:moveTo>
                    <a:pt x="0" y="1187958"/>
                  </a:moveTo>
                  <a:lnTo>
                    <a:pt x="1817180" y="0"/>
                  </a:lnTo>
                  <a:cubicBezTo>
                    <a:pt x="1783080" y="52007"/>
                    <a:pt x="1656683" y="172688"/>
                    <a:pt x="1621822" y="317754"/>
                  </a:cubicBezTo>
                  <a:cubicBezTo>
                    <a:pt x="1572482" y="523018"/>
                    <a:pt x="1693069" y="683990"/>
                    <a:pt x="1725549" y="734378"/>
                  </a:cubicBezTo>
                  <a:cubicBezTo>
                    <a:pt x="1150334" y="885634"/>
                    <a:pt x="575120" y="1036796"/>
                    <a:pt x="0" y="1187958"/>
                  </a:cubicBezTo>
                  <a:close/>
                </a:path>
              </a:pathLst>
            </a:custGeom>
            <a:solidFill>
              <a:srgbClr val="E6E6E6"/>
            </a:solidFill>
            <a:ln w="9525" cap="flat">
              <a:noFill/>
              <a:prstDash val="solid"/>
              <a:miter/>
            </a:ln>
          </p:spPr>
          <p:txBody>
            <a:bodyPr rtlCol="0" anchor="ctr"/>
            <a:lstStyle/>
            <a:p>
              <a:endParaRPr lang="en-GB" dirty="0"/>
            </a:p>
          </p:txBody>
        </p:sp>
        <p:sp>
          <p:nvSpPr>
            <p:cNvPr id="117" name="Freeform: Shape 116">
              <a:extLst>
                <a:ext uri="{FF2B5EF4-FFF2-40B4-BE49-F238E27FC236}">
                  <a16:creationId xmlns:a16="http://schemas.microsoft.com/office/drawing/2014/main" id="{6DC34A4A-8808-43E0-A64E-C860FF2AB3C5}"/>
                </a:ext>
              </a:extLst>
            </p:cNvPr>
            <p:cNvSpPr/>
            <p:nvPr/>
          </p:nvSpPr>
          <p:spPr>
            <a:xfrm>
              <a:off x="2548508" y="4083748"/>
              <a:ext cx="1887188" cy="1595342"/>
            </a:xfrm>
            <a:custGeom>
              <a:avLst/>
              <a:gdLst>
                <a:gd name="connsiteX0" fmla="*/ 0 w 1887188"/>
                <a:gd name="connsiteY0" fmla="*/ 1177004 h 1595342"/>
                <a:gd name="connsiteX1" fmla="*/ 502634 w 1887188"/>
                <a:gd name="connsiteY1" fmla="*/ 1316451 h 1595342"/>
                <a:gd name="connsiteX2" fmla="*/ 1118711 w 1887188"/>
                <a:gd name="connsiteY2" fmla="*/ 1595343 h 1595342"/>
                <a:gd name="connsiteX3" fmla="*/ 1887188 w 1887188"/>
                <a:gd name="connsiteY3" fmla="*/ 0 h 1595342"/>
                <a:gd name="connsiteX4" fmla="*/ 807339 w 1887188"/>
                <a:gd name="connsiteY4" fmla="*/ 277178 h 1595342"/>
                <a:gd name="connsiteX5" fmla="*/ 372809 w 1887188"/>
                <a:gd name="connsiteY5" fmla="*/ 554450 h 1595342"/>
                <a:gd name="connsiteX6" fmla="*/ 0 w 1887188"/>
                <a:gd name="connsiteY6" fmla="*/ 1177004 h 15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7188" h="1595342">
                  <a:moveTo>
                    <a:pt x="0" y="1177004"/>
                  </a:moveTo>
                  <a:cubicBezTo>
                    <a:pt x="151638" y="1208246"/>
                    <a:pt x="321183" y="1252728"/>
                    <a:pt x="502634" y="1316451"/>
                  </a:cubicBezTo>
                  <a:cubicBezTo>
                    <a:pt x="744284" y="1401318"/>
                    <a:pt x="950214" y="1500569"/>
                    <a:pt x="1118711" y="1595343"/>
                  </a:cubicBezTo>
                  <a:cubicBezTo>
                    <a:pt x="1374839" y="1063562"/>
                    <a:pt x="1631061" y="531781"/>
                    <a:pt x="1887188" y="0"/>
                  </a:cubicBezTo>
                  <a:lnTo>
                    <a:pt x="807339" y="277178"/>
                  </a:lnTo>
                  <a:cubicBezTo>
                    <a:pt x="696849" y="321088"/>
                    <a:pt x="532162" y="402908"/>
                    <a:pt x="372809" y="554450"/>
                  </a:cubicBezTo>
                  <a:cubicBezTo>
                    <a:pt x="129540" y="785813"/>
                    <a:pt x="36005" y="1049084"/>
                    <a:pt x="0" y="1177004"/>
                  </a:cubicBezTo>
                  <a:close/>
                </a:path>
              </a:pathLst>
            </a:custGeom>
            <a:noFill/>
            <a:ln w="8763" cap="flat">
              <a:solidFill>
                <a:srgbClr val="C91F1F"/>
              </a:solidFill>
              <a:prstDash val="solid"/>
              <a:miter/>
            </a:ln>
          </p:spPr>
          <p:txBody>
            <a:bodyPr rtlCol="0" anchor="ctr"/>
            <a:lstStyle/>
            <a:p>
              <a:endParaRPr lang="en-GB" dirty="0"/>
            </a:p>
          </p:txBody>
        </p:sp>
        <p:sp>
          <p:nvSpPr>
            <p:cNvPr id="118" name="Freeform: Shape 117">
              <a:extLst>
                <a:ext uri="{FF2B5EF4-FFF2-40B4-BE49-F238E27FC236}">
                  <a16:creationId xmlns:a16="http://schemas.microsoft.com/office/drawing/2014/main" id="{B1523DEE-69C0-4ED3-8B5D-D4BB3AEF8B12}"/>
                </a:ext>
              </a:extLst>
            </p:cNvPr>
            <p:cNvSpPr/>
            <p:nvPr/>
          </p:nvSpPr>
          <p:spPr>
            <a:xfrm>
              <a:off x="3306699" y="3193637"/>
              <a:ext cx="1817179" cy="1187958"/>
            </a:xfrm>
            <a:custGeom>
              <a:avLst/>
              <a:gdLst>
                <a:gd name="connsiteX0" fmla="*/ 0 w 1817179"/>
                <a:gd name="connsiteY0" fmla="*/ 1187958 h 1187958"/>
                <a:gd name="connsiteX1" fmla="*/ 1817180 w 1817179"/>
                <a:gd name="connsiteY1" fmla="*/ 0 h 1187958"/>
                <a:gd name="connsiteX2" fmla="*/ 1621822 w 1817179"/>
                <a:gd name="connsiteY2" fmla="*/ 317754 h 1187958"/>
                <a:gd name="connsiteX3" fmla="*/ 1725549 w 1817179"/>
                <a:gd name="connsiteY3" fmla="*/ 734378 h 1187958"/>
                <a:gd name="connsiteX4" fmla="*/ 0 w 1817179"/>
                <a:gd name="connsiteY4" fmla="*/ 1187958 h 1187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7179" h="1187958">
                  <a:moveTo>
                    <a:pt x="0" y="1187958"/>
                  </a:moveTo>
                  <a:lnTo>
                    <a:pt x="1817180" y="0"/>
                  </a:lnTo>
                  <a:cubicBezTo>
                    <a:pt x="1783080" y="52007"/>
                    <a:pt x="1656683" y="172688"/>
                    <a:pt x="1621822" y="317754"/>
                  </a:cubicBezTo>
                  <a:cubicBezTo>
                    <a:pt x="1572482" y="523018"/>
                    <a:pt x="1693069" y="683990"/>
                    <a:pt x="1725549" y="734378"/>
                  </a:cubicBezTo>
                  <a:cubicBezTo>
                    <a:pt x="1150334" y="885634"/>
                    <a:pt x="575215" y="1036796"/>
                    <a:pt x="0" y="1187958"/>
                  </a:cubicBezTo>
                  <a:close/>
                </a:path>
              </a:pathLst>
            </a:custGeom>
            <a:noFill/>
            <a:ln w="8763" cap="flat">
              <a:solidFill>
                <a:srgbClr val="C91F1F"/>
              </a:solidFill>
              <a:prstDash val="solid"/>
              <a:miter/>
            </a:ln>
          </p:spPr>
          <p:txBody>
            <a:bodyPr rtlCol="0" anchor="ctr"/>
            <a:lstStyle/>
            <a:p>
              <a:endParaRPr lang="en-GB" dirty="0"/>
            </a:p>
          </p:txBody>
        </p:sp>
      </p:grpSp>
      <p:grpSp>
        <p:nvGrpSpPr>
          <p:cNvPr id="119" name="Group 118">
            <a:extLst>
              <a:ext uri="{FF2B5EF4-FFF2-40B4-BE49-F238E27FC236}">
                <a16:creationId xmlns:a16="http://schemas.microsoft.com/office/drawing/2014/main" id="{93A69D87-88D3-4E25-8B53-2CA6FB4A38C0}"/>
              </a:ext>
            </a:extLst>
          </p:cNvPr>
          <p:cNvGrpSpPr/>
          <p:nvPr/>
        </p:nvGrpSpPr>
        <p:grpSpPr>
          <a:xfrm>
            <a:off x="9788309" y="3820908"/>
            <a:ext cx="842277" cy="818465"/>
            <a:chOff x="5294097" y="3638195"/>
            <a:chExt cx="2167030" cy="2105760"/>
          </a:xfrm>
        </p:grpSpPr>
        <p:sp>
          <p:nvSpPr>
            <p:cNvPr id="120" name="Freeform: Shape 119">
              <a:extLst>
                <a:ext uri="{FF2B5EF4-FFF2-40B4-BE49-F238E27FC236}">
                  <a16:creationId xmlns:a16="http://schemas.microsoft.com/office/drawing/2014/main" id="{94E15BA7-5ED6-40B8-A925-E20164FB8A1E}"/>
                </a:ext>
              </a:extLst>
            </p:cNvPr>
            <p:cNvSpPr/>
            <p:nvPr/>
          </p:nvSpPr>
          <p:spPr>
            <a:xfrm>
              <a:off x="5310308" y="3646283"/>
              <a:ext cx="2037874" cy="1226973"/>
            </a:xfrm>
            <a:custGeom>
              <a:avLst/>
              <a:gdLst>
                <a:gd name="connsiteX0" fmla="*/ 0 w 2037873"/>
                <a:gd name="connsiteY0" fmla="*/ 176368 h 1226975"/>
                <a:gd name="connsiteX1" fmla="*/ 641985 w 2037873"/>
                <a:gd name="connsiteY1" fmla="*/ 1226975 h 1226975"/>
                <a:gd name="connsiteX2" fmla="*/ 1532096 w 2037873"/>
                <a:gd name="connsiteY2" fmla="*/ 920556 h 1226975"/>
                <a:gd name="connsiteX3" fmla="*/ 1794701 w 2037873"/>
                <a:gd name="connsiteY3" fmla="*/ 860548 h 1226975"/>
                <a:gd name="connsiteX4" fmla="*/ 2037874 w 2037873"/>
                <a:gd name="connsiteY4" fmla="*/ 910840 h 1226975"/>
                <a:gd name="connsiteX5" fmla="*/ 708470 w 2037873"/>
                <a:gd name="connsiteY5" fmla="*/ 11014 h 1226975"/>
                <a:gd name="connsiteX6" fmla="*/ 468535 w 2037873"/>
                <a:gd name="connsiteY6" fmla="*/ 4537 h 1226975"/>
                <a:gd name="connsiteX7" fmla="*/ 0 w 2037873"/>
                <a:gd name="connsiteY7" fmla="*/ 176368 h 122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7873" h="1226975">
                  <a:moveTo>
                    <a:pt x="0" y="176368"/>
                  </a:moveTo>
                  <a:lnTo>
                    <a:pt x="641985" y="1226975"/>
                  </a:lnTo>
                  <a:lnTo>
                    <a:pt x="1532096" y="920556"/>
                  </a:lnTo>
                  <a:cubicBezTo>
                    <a:pt x="1580864" y="897219"/>
                    <a:pt x="1673447" y="860739"/>
                    <a:pt x="1794701" y="860548"/>
                  </a:cubicBezTo>
                  <a:cubicBezTo>
                    <a:pt x="1904333" y="860358"/>
                    <a:pt x="1989582" y="889885"/>
                    <a:pt x="2037874" y="910840"/>
                  </a:cubicBezTo>
                  <a:cubicBezTo>
                    <a:pt x="1594771" y="610898"/>
                    <a:pt x="1151573" y="310956"/>
                    <a:pt x="708470" y="11014"/>
                  </a:cubicBezTo>
                  <a:cubicBezTo>
                    <a:pt x="642176" y="1012"/>
                    <a:pt x="560642" y="-4417"/>
                    <a:pt x="468535" y="4537"/>
                  </a:cubicBezTo>
                  <a:cubicBezTo>
                    <a:pt x="249650" y="25777"/>
                    <a:pt x="87725" y="116836"/>
                    <a:pt x="0" y="176368"/>
                  </a:cubicBezTo>
                  <a:close/>
                </a:path>
              </a:pathLst>
            </a:custGeom>
            <a:solidFill>
              <a:srgbClr val="CCCCCC"/>
            </a:solidFill>
            <a:ln w="9525" cap="flat">
              <a:noFill/>
              <a:prstDash val="solid"/>
              <a:miter/>
            </a:ln>
          </p:spPr>
          <p:txBody>
            <a:bodyPr rtlCol="0" anchor="ctr"/>
            <a:lstStyle/>
            <a:p>
              <a:endParaRPr lang="en-GB" dirty="0"/>
            </a:p>
          </p:txBody>
        </p:sp>
        <p:sp>
          <p:nvSpPr>
            <p:cNvPr id="121" name="Freeform: Shape 120">
              <a:extLst>
                <a:ext uri="{FF2B5EF4-FFF2-40B4-BE49-F238E27FC236}">
                  <a16:creationId xmlns:a16="http://schemas.microsoft.com/office/drawing/2014/main" id="{414B31E0-E227-47E1-ABBE-BF286189C009}"/>
                </a:ext>
              </a:extLst>
            </p:cNvPr>
            <p:cNvSpPr/>
            <p:nvPr/>
          </p:nvSpPr>
          <p:spPr>
            <a:xfrm>
              <a:off x="6139681" y="4515039"/>
              <a:ext cx="1319884" cy="1228916"/>
            </a:xfrm>
            <a:custGeom>
              <a:avLst/>
              <a:gdLst>
                <a:gd name="connsiteX0" fmla="*/ 212027 w 1319884"/>
                <a:gd name="connsiteY0" fmla="*/ 243650 h 1228915"/>
                <a:gd name="connsiteX1" fmla="*/ 0 w 1319884"/>
                <a:gd name="connsiteY1" fmla="*/ 797624 h 1228915"/>
                <a:gd name="connsiteX2" fmla="*/ 925735 w 1319884"/>
                <a:gd name="connsiteY2" fmla="*/ 1228916 h 1228915"/>
                <a:gd name="connsiteX3" fmla="*/ 1214247 w 1319884"/>
                <a:gd name="connsiteY3" fmla="*/ 738093 h 1228915"/>
                <a:gd name="connsiteX4" fmla="*/ 1319213 w 1319884"/>
                <a:gd name="connsiteY4" fmla="*/ 390335 h 1228915"/>
                <a:gd name="connsiteX5" fmla="*/ 1312450 w 1319884"/>
                <a:gd name="connsiteY5" fmla="*/ 254604 h 1228915"/>
                <a:gd name="connsiteX6" fmla="*/ 1251680 w 1319884"/>
                <a:gd name="connsiteY6" fmla="*/ 50292 h 1228915"/>
                <a:gd name="connsiteX7" fmla="*/ 1008507 w 1319884"/>
                <a:gd name="connsiteY7" fmla="*/ 0 h 1228915"/>
                <a:gd name="connsiteX8" fmla="*/ 745903 w 1319884"/>
                <a:gd name="connsiteY8" fmla="*/ 60008 h 1228915"/>
                <a:gd name="connsiteX9" fmla="*/ 212027 w 1319884"/>
                <a:gd name="connsiteY9" fmla="*/ 243650 h 122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884" h="1228915">
                  <a:moveTo>
                    <a:pt x="212027" y="243650"/>
                  </a:moveTo>
                  <a:lnTo>
                    <a:pt x="0" y="797624"/>
                  </a:lnTo>
                  <a:lnTo>
                    <a:pt x="925735" y="1228916"/>
                  </a:lnTo>
                  <a:lnTo>
                    <a:pt x="1214247" y="738093"/>
                  </a:lnTo>
                  <a:cubicBezTo>
                    <a:pt x="1276445" y="632175"/>
                    <a:pt x="1313974" y="513017"/>
                    <a:pt x="1319213" y="390335"/>
                  </a:cubicBezTo>
                  <a:cubicBezTo>
                    <a:pt x="1321023" y="347853"/>
                    <a:pt x="1319308" y="302324"/>
                    <a:pt x="1312450" y="254604"/>
                  </a:cubicBezTo>
                  <a:cubicBezTo>
                    <a:pt x="1300448" y="171260"/>
                    <a:pt x="1275684" y="102299"/>
                    <a:pt x="1251680" y="50292"/>
                  </a:cubicBezTo>
                  <a:cubicBezTo>
                    <a:pt x="1203389" y="29432"/>
                    <a:pt x="1118140" y="-95"/>
                    <a:pt x="1008507" y="0"/>
                  </a:cubicBezTo>
                  <a:cubicBezTo>
                    <a:pt x="887254" y="191"/>
                    <a:pt x="794671" y="36672"/>
                    <a:pt x="745903" y="60008"/>
                  </a:cubicBezTo>
                  <a:cubicBezTo>
                    <a:pt x="567880" y="121158"/>
                    <a:pt x="389954" y="182404"/>
                    <a:pt x="212027" y="243650"/>
                  </a:cubicBezTo>
                  <a:close/>
                </a:path>
              </a:pathLst>
            </a:custGeom>
            <a:solidFill>
              <a:srgbClr val="B3B3B3"/>
            </a:solidFill>
            <a:ln w="9525" cap="flat">
              <a:noFill/>
              <a:prstDash val="solid"/>
              <a:miter/>
            </a:ln>
          </p:spPr>
          <p:txBody>
            <a:bodyPr rtlCol="0" anchor="ctr"/>
            <a:lstStyle/>
            <a:p>
              <a:endParaRPr lang="en-GB" dirty="0"/>
            </a:p>
          </p:txBody>
        </p:sp>
        <p:sp>
          <p:nvSpPr>
            <p:cNvPr id="122" name="Freeform: Shape 121">
              <a:extLst>
                <a:ext uri="{FF2B5EF4-FFF2-40B4-BE49-F238E27FC236}">
                  <a16:creationId xmlns:a16="http://schemas.microsoft.com/office/drawing/2014/main" id="{0E3B70A2-930D-4CEB-B7AD-62F1D8C39DE3}"/>
                </a:ext>
              </a:extLst>
            </p:cNvPr>
            <p:cNvSpPr/>
            <p:nvPr/>
          </p:nvSpPr>
          <p:spPr>
            <a:xfrm>
              <a:off x="5294097" y="3638195"/>
              <a:ext cx="2037876" cy="1226975"/>
            </a:xfrm>
            <a:custGeom>
              <a:avLst/>
              <a:gdLst>
                <a:gd name="connsiteX0" fmla="*/ 0 w 2037873"/>
                <a:gd name="connsiteY0" fmla="*/ 176368 h 1226975"/>
                <a:gd name="connsiteX1" fmla="*/ 641985 w 2037873"/>
                <a:gd name="connsiteY1" fmla="*/ 1226975 h 1226975"/>
                <a:gd name="connsiteX2" fmla="*/ 1532096 w 2037873"/>
                <a:gd name="connsiteY2" fmla="*/ 920556 h 1226975"/>
                <a:gd name="connsiteX3" fmla="*/ 1794700 w 2037873"/>
                <a:gd name="connsiteY3" fmla="*/ 860548 h 1226975"/>
                <a:gd name="connsiteX4" fmla="*/ 2037874 w 2037873"/>
                <a:gd name="connsiteY4" fmla="*/ 910840 h 1226975"/>
                <a:gd name="connsiteX5" fmla="*/ 708470 w 2037873"/>
                <a:gd name="connsiteY5" fmla="*/ 11014 h 1226975"/>
                <a:gd name="connsiteX6" fmla="*/ 468535 w 2037873"/>
                <a:gd name="connsiteY6" fmla="*/ 4537 h 1226975"/>
                <a:gd name="connsiteX7" fmla="*/ 0 w 2037873"/>
                <a:gd name="connsiteY7" fmla="*/ 176368 h 122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7873" h="1226975">
                  <a:moveTo>
                    <a:pt x="0" y="176368"/>
                  </a:moveTo>
                  <a:lnTo>
                    <a:pt x="641985" y="1226975"/>
                  </a:lnTo>
                  <a:lnTo>
                    <a:pt x="1532096" y="920556"/>
                  </a:lnTo>
                  <a:cubicBezTo>
                    <a:pt x="1580864" y="897219"/>
                    <a:pt x="1673447" y="860739"/>
                    <a:pt x="1794700" y="860548"/>
                  </a:cubicBezTo>
                  <a:cubicBezTo>
                    <a:pt x="1904333" y="860358"/>
                    <a:pt x="1989582" y="889885"/>
                    <a:pt x="2037874" y="910840"/>
                  </a:cubicBezTo>
                  <a:cubicBezTo>
                    <a:pt x="1594771" y="610898"/>
                    <a:pt x="1151573" y="310956"/>
                    <a:pt x="708470" y="11014"/>
                  </a:cubicBezTo>
                  <a:cubicBezTo>
                    <a:pt x="642175" y="1012"/>
                    <a:pt x="560641" y="-4417"/>
                    <a:pt x="468535" y="4537"/>
                  </a:cubicBezTo>
                  <a:cubicBezTo>
                    <a:pt x="249650" y="25777"/>
                    <a:pt x="87821" y="116836"/>
                    <a:pt x="0" y="176368"/>
                  </a:cubicBezTo>
                  <a:close/>
                </a:path>
              </a:pathLst>
            </a:custGeom>
            <a:noFill/>
            <a:ln w="8763" cap="flat">
              <a:solidFill>
                <a:srgbClr val="C91F1F"/>
              </a:solidFill>
              <a:prstDash val="solid"/>
              <a:miter/>
            </a:ln>
          </p:spPr>
          <p:txBody>
            <a:bodyPr rtlCol="0" anchor="ctr"/>
            <a:lstStyle/>
            <a:p>
              <a:endParaRPr lang="en-GB" dirty="0"/>
            </a:p>
          </p:txBody>
        </p:sp>
        <p:sp>
          <p:nvSpPr>
            <p:cNvPr id="123" name="Freeform: Shape 122">
              <a:extLst>
                <a:ext uri="{FF2B5EF4-FFF2-40B4-BE49-F238E27FC236}">
                  <a16:creationId xmlns:a16="http://schemas.microsoft.com/office/drawing/2014/main" id="{5F23839F-47CF-4552-A9F9-51694E140356}"/>
                </a:ext>
              </a:extLst>
            </p:cNvPr>
            <p:cNvSpPr/>
            <p:nvPr/>
          </p:nvSpPr>
          <p:spPr>
            <a:xfrm>
              <a:off x="6141243" y="4515040"/>
              <a:ext cx="1319884" cy="1228915"/>
            </a:xfrm>
            <a:custGeom>
              <a:avLst/>
              <a:gdLst>
                <a:gd name="connsiteX0" fmla="*/ 212027 w 1319884"/>
                <a:gd name="connsiteY0" fmla="*/ 243650 h 1228915"/>
                <a:gd name="connsiteX1" fmla="*/ 0 w 1319884"/>
                <a:gd name="connsiteY1" fmla="*/ 797624 h 1228915"/>
                <a:gd name="connsiteX2" fmla="*/ 925735 w 1319884"/>
                <a:gd name="connsiteY2" fmla="*/ 1228916 h 1228915"/>
                <a:gd name="connsiteX3" fmla="*/ 1214247 w 1319884"/>
                <a:gd name="connsiteY3" fmla="*/ 738093 h 1228915"/>
                <a:gd name="connsiteX4" fmla="*/ 1319213 w 1319884"/>
                <a:gd name="connsiteY4" fmla="*/ 390335 h 1228915"/>
                <a:gd name="connsiteX5" fmla="*/ 1312450 w 1319884"/>
                <a:gd name="connsiteY5" fmla="*/ 254604 h 1228915"/>
                <a:gd name="connsiteX6" fmla="*/ 1251680 w 1319884"/>
                <a:gd name="connsiteY6" fmla="*/ 50292 h 1228915"/>
                <a:gd name="connsiteX7" fmla="*/ 1008507 w 1319884"/>
                <a:gd name="connsiteY7" fmla="*/ 0 h 1228915"/>
                <a:gd name="connsiteX8" fmla="*/ 745903 w 1319884"/>
                <a:gd name="connsiteY8" fmla="*/ 60008 h 1228915"/>
                <a:gd name="connsiteX9" fmla="*/ 212027 w 1319884"/>
                <a:gd name="connsiteY9" fmla="*/ 243650 h 122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884" h="1228915">
                  <a:moveTo>
                    <a:pt x="212027" y="243650"/>
                  </a:moveTo>
                  <a:lnTo>
                    <a:pt x="0" y="797624"/>
                  </a:lnTo>
                  <a:lnTo>
                    <a:pt x="925735" y="1228916"/>
                  </a:lnTo>
                  <a:lnTo>
                    <a:pt x="1214247" y="738093"/>
                  </a:lnTo>
                  <a:cubicBezTo>
                    <a:pt x="1276445" y="632175"/>
                    <a:pt x="1313974" y="513017"/>
                    <a:pt x="1319213" y="390335"/>
                  </a:cubicBezTo>
                  <a:cubicBezTo>
                    <a:pt x="1321022" y="347853"/>
                    <a:pt x="1319308" y="302324"/>
                    <a:pt x="1312450" y="254604"/>
                  </a:cubicBezTo>
                  <a:cubicBezTo>
                    <a:pt x="1300449" y="171260"/>
                    <a:pt x="1275683" y="102299"/>
                    <a:pt x="1251680" y="50292"/>
                  </a:cubicBezTo>
                  <a:cubicBezTo>
                    <a:pt x="1203389" y="29432"/>
                    <a:pt x="1118140" y="-95"/>
                    <a:pt x="1008507" y="0"/>
                  </a:cubicBezTo>
                  <a:cubicBezTo>
                    <a:pt x="887254" y="191"/>
                    <a:pt x="794671" y="36672"/>
                    <a:pt x="745903" y="60008"/>
                  </a:cubicBezTo>
                  <a:cubicBezTo>
                    <a:pt x="567880" y="121158"/>
                    <a:pt x="389954" y="182404"/>
                    <a:pt x="212027" y="243650"/>
                  </a:cubicBezTo>
                  <a:close/>
                </a:path>
              </a:pathLst>
            </a:custGeom>
            <a:noFill/>
            <a:ln w="8763" cap="flat">
              <a:solidFill>
                <a:srgbClr val="C91F1F"/>
              </a:solidFill>
              <a:prstDash val="solid"/>
              <a:miter/>
            </a:ln>
          </p:spPr>
          <p:txBody>
            <a:bodyPr rtlCol="0" anchor="ctr"/>
            <a:lstStyle/>
            <a:p>
              <a:endParaRPr lang="en-GB" dirty="0"/>
            </a:p>
          </p:txBody>
        </p:sp>
      </p:grpSp>
      <p:grpSp>
        <p:nvGrpSpPr>
          <p:cNvPr id="124" name="Group 123">
            <a:extLst>
              <a:ext uri="{FF2B5EF4-FFF2-40B4-BE49-F238E27FC236}">
                <a16:creationId xmlns:a16="http://schemas.microsoft.com/office/drawing/2014/main" id="{64D5BA9B-C18C-490D-9478-FB7C4B7F1C39}"/>
              </a:ext>
            </a:extLst>
          </p:cNvPr>
          <p:cNvGrpSpPr/>
          <p:nvPr/>
        </p:nvGrpSpPr>
        <p:grpSpPr>
          <a:xfrm>
            <a:off x="8622535" y="1939611"/>
            <a:ext cx="657155" cy="674650"/>
            <a:chOff x="4816601" y="1077848"/>
            <a:chExt cx="2250377" cy="2310289"/>
          </a:xfrm>
        </p:grpSpPr>
        <p:sp>
          <p:nvSpPr>
            <p:cNvPr id="125" name="Freeform: Shape 124">
              <a:extLst>
                <a:ext uri="{FF2B5EF4-FFF2-40B4-BE49-F238E27FC236}">
                  <a16:creationId xmlns:a16="http://schemas.microsoft.com/office/drawing/2014/main" id="{73F4AA3E-28A2-41A5-B983-B86D122B03DC}"/>
                </a:ext>
              </a:extLst>
            </p:cNvPr>
            <p:cNvSpPr/>
            <p:nvPr/>
          </p:nvSpPr>
          <p:spPr>
            <a:xfrm>
              <a:off x="4816601" y="1077848"/>
              <a:ext cx="2242184" cy="2310288"/>
            </a:xfrm>
            <a:custGeom>
              <a:avLst/>
              <a:gdLst>
                <a:gd name="connsiteX0" fmla="*/ 0 w 2242184"/>
                <a:gd name="connsiteY0" fmla="*/ 184785 h 2310288"/>
                <a:gd name="connsiteX1" fmla="*/ 1104138 w 2242184"/>
                <a:gd name="connsiteY1" fmla="*/ 0 h 2310288"/>
                <a:gd name="connsiteX2" fmla="*/ 1209485 w 2242184"/>
                <a:gd name="connsiteY2" fmla="*/ 612839 h 2310288"/>
                <a:gd name="connsiteX3" fmla="*/ 1776889 w 2242184"/>
                <a:gd name="connsiteY3" fmla="*/ 1968246 h 2310288"/>
                <a:gd name="connsiteX4" fmla="*/ 2242185 w 2242184"/>
                <a:gd name="connsiteY4" fmla="*/ 2310289 h 2310288"/>
                <a:gd name="connsiteX5" fmla="*/ 1666589 w 2242184"/>
                <a:gd name="connsiteY5" fmla="*/ 2081689 h 2310288"/>
                <a:gd name="connsiteX6" fmla="*/ 499301 w 2242184"/>
                <a:gd name="connsiteY6" fmla="*/ 1238631 h 2310288"/>
                <a:gd name="connsiteX7" fmla="*/ 0 w 2242184"/>
                <a:gd name="connsiteY7" fmla="*/ 184785 h 231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2184" h="2310288">
                  <a:moveTo>
                    <a:pt x="0" y="184785"/>
                  </a:moveTo>
                  <a:lnTo>
                    <a:pt x="1104138" y="0"/>
                  </a:lnTo>
                  <a:cubicBezTo>
                    <a:pt x="1121855" y="146971"/>
                    <a:pt x="1152811" y="359855"/>
                    <a:pt x="1209485" y="612839"/>
                  </a:cubicBezTo>
                  <a:cubicBezTo>
                    <a:pt x="1337977" y="1186244"/>
                    <a:pt x="1439132" y="1614107"/>
                    <a:pt x="1776889" y="1968246"/>
                  </a:cubicBezTo>
                  <a:cubicBezTo>
                    <a:pt x="1869186" y="2065020"/>
                    <a:pt x="2017395" y="2196275"/>
                    <a:pt x="2242185" y="2310289"/>
                  </a:cubicBezTo>
                  <a:cubicBezTo>
                    <a:pt x="2102263" y="2265998"/>
                    <a:pt x="1899761" y="2194084"/>
                    <a:pt x="1666589" y="2081689"/>
                  </a:cubicBezTo>
                  <a:cubicBezTo>
                    <a:pt x="1327309" y="1918144"/>
                    <a:pt x="869728" y="1697546"/>
                    <a:pt x="499301" y="1238631"/>
                  </a:cubicBezTo>
                  <a:cubicBezTo>
                    <a:pt x="356140" y="1061180"/>
                    <a:pt x="119444" y="716185"/>
                    <a:pt x="0" y="184785"/>
                  </a:cubicBezTo>
                  <a:close/>
                </a:path>
              </a:pathLst>
            </a:custGeom>
            <a:solidFill>
              <a:srgbClr val="CCCCCC"/>
            </a:solidFill>
            <a:ln w="9525" cap="flat">
              <a:noFill/>
              <a:prstDash val="solid"/>
              <a:miter/>
            </a:ln>
          </p:spPr>
          <p:txBody>
            <a:bodyPr rtlCol="0" anchor="ctr"/>
            <a:lstStyle/>
            <a:p>
              <a:endParaRPr lang="en-GB" dirty="0"/>
            </a:p>
          </p:txBody>
        </p:sp>
        <p:sp>
          <p:nvSpPr>
            <p:cNvPr id="126" name="Freeform: Shape 125">
              <a:extLst>
                <a:ext uri="{FF2B5EF4-FFF2-40B4-BE49-F238E27FC236}">
                  <a16:creationId xmlns:a16="http://schemas.microsoft.com/office/drawing/2014/main" id="{74C471AB-490E-4907-B6E5-E4B7285B900F}"/>
                </a:ext>
              </a:extLst>
            </p:cNvPr>
            <p:cNvSpPr/>
            <p:nvPr/>
          </p:nvSpPr>
          <p:spPr>
            <a:xfrm>
              <a:off x="6440328" y="2776918"/>
              <a:ext cx="618458" cy="611219"/>
            </a:xfrm>
            <a:custGeom>
              <a:avLst/>
              <a:gdLst>
                <a:gd name="connsiteX0" fmla="*/ 0 w 618458"/>
                <a:gd name="connsiteY0" fmla="*/ 81629 h 611219"/>
                <a:gd name="connsiteX1" fmla="*/ 514731 w 618458"/>
                <a:gd name="connsiteY1" fmla="*/ 0 h 611219"/>
                <a:gd name="connsiteX2" fmla="*/ 484727 w 618458"/>
                <a:gd name="connsiteY2" fmla="*/ 280511 h 611219"/>
                <a:gd name="connsiteX3" fmla="*/ 618458 w 618458"/>
                <a:gd name="connsiteY3" fmla="*/ 611219 h 611219"/>
                <a:gd name="connsiteX4" fmla="*/ 272129 w 618458"/>
                <a:gd name="connsiteY4" fmla="*/ 381762 h 611219"/>
                <a:gd name="connsiteX5" fmla="*/ 0 w 618458"/>
                <a:gd name="connsiteY5" fmla="*/ 81629 h 61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458" h="611219">
                  <a:moveTo>
                    <a:pt x="0" y="81629"/>
                  </a:moveTo>
                  <a:lnTo>
                    <a:pt x="514731" y="0"/>
                  </a:lnTo>
                  <a:cubicBezTo>
                    <a:pt x="495871" y="56674"/>
                    <a:pt x="471106" y="156686"/>
                    <a:pt x="484727" y="280511"/>
                  </a:cubicBezTo>
                  <a:cubicBezTo>
                    <a:pt x="503111" y="446532"/>
                    <a:pt x="580358" y="561499"/>
                    <a:pt x="618458" y="611219"/>
                  </a:cubicBezTo>
                  <a:cubicBezTo>
                    <a:pt x="522161" y="563594"/>
                    <a:pt x="398907" y="491014"/>
                    <a:pt x="272129" y="381762"/>
                  </a:cubicBezTo>
                  <a:cubicBezTo>
                    <a:pt x="149162" y="275654"/>
                    <a:pt x="60865" y="167926"/>
                    <a:pt x="0" y="81629"/>
                  </a:cubicBezTo>
                  <a:close/>
                </a:path>
              </a:pathLst>
            </a:custGeom>
            <a:solidFill>
              <a:srgbClr val="B3B3B3"/>
            </a:solidFill>
            <a:ln w="9525" cap="flat">
              <a:noFill/>
              <a:prstDash val="solid"/>
              <a:miter/>
            </a:ln>
          </p:spPr>
          <p:txBody>
            <a:bodyPr rtlCol="0" anchor="ctr"/>
            <a:lstStyle/>
            <a:p>
              <a:endParaRPr lang="en-GB" dirty="0"/>
            </a:p>
          </p:txBody>
        </p:sp>
        <p:sp>
          <p:nvSpPr>
            <p:cNvPr id="127" name="Freeform: Shape 126">
              <a:extLst>
                <a:ext uri="{FF2B5EF4-FFF2-40B4-BE49-F238E27FC236}">
                  <a16:creationId xmlns:a16="http://schemas.microsoft.com/office/drawing/2014/main" id="{BFDA3695-FD02-4633-A362-E5D7C12C4EF0}"/>
                </a:ext>
              </a:extLst>
            </p:cNvPr>
            <p:cNvSpPr/>
            <p:nvPr/>
          </p:nvSpPr>
          <p:spPr>
            <a:xfrm>
              <a:off x="4824698" y="1077848"/>
              <a:ext cx="2242089" cy="2310288"/>
            </a:xfrm>
            <a:custGeom>
              <a:avLst/>
              <a:gdLst>
                <a:gd name="connsiteX0" fmla="*/ 0 w 2242089"/>
                <a:gd name="connsiteY0" fmla="*/ 184785 h 2310288"/>
                <a:gd name="connsiteX1" fmla="*/ 1104043 w 2242089"/>
                <a:gd name="connsiteY1" fmla="*/ 0 h 2310288"/>
                <a:gd name="connsiteX2" fmla="*/ 1209389 w 2242089"/>
                <a:gd name="connsiteY2" fmla="*/ 612839 h 2310288"/>
                <a:gd name="connsiteX3" fmla="*/ 1776794 w 2242089"/>
                <a:gd name="connsiteY3" fmla="*/ 1968246 h 2310288"/>
                <a:gd name="connsiteX4" fmla="*/ 2242090 w 2242089"/>
                <a:gd name="connsiteY4" fmla="*/ 2310289 h 2310288"/>
                <a:gd name="connsiteX5" fmla="*/ 1666494 w 2242089"/>
                <a:gd name="connsiteY5" fmla="*/ 2081689 h 2310288"/>
                <a:gd name="connsiteX6" fmla="*/ 499205 w 2242089"/>
                <a:gd name="connsiteY6" fmla="*/ 1238631 h 2310288"/>
                <a:gd name="connsiteX7" fmla="*/ 0 w 2242089"/>
                <a:gd name="connsiteY7" fmla="*/ 184785 h 231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2089" h="2310288">
                  <a:moveTo>
                    <a:pt x="0" y="184785"/>
                  </a:moveTo>
                  <a:lnTo>
                    <a:pt x="1104043" y="0"/>
                  </a:lnTo>
                  <a:cubicBezTo>
                    <a:pt x="1121759" y="146971"/>
                    <a:pt x="1152715" y="359855"/>
                    <a:pt x="1209389" y="612839"/>
                  </a:cubicBezTo>
                  <a:cubicBezTo>
                    <a:pt x="1337881" y="1186244"/>
                    <a:pt x="1439037" y="1614107"/>
                    <a:pt x="1776794" y="1968246"/>
                  </a:cubicBezTo>
                  <a:cubicBezTo>
                    <a:pt x="1869091" y="2065020"/>
                    <a:pt x="2017300" y="2196275"/>
                    <a:pt x="2242090" y="2310289"/>
                  </a:cubicBezTo>
                  <a:cubicBezTo>
                    <a:pt x="2102168" y="2265998"/>
                    <a:pt x="1899666" y="2194084"/>
                    <a:pt x="1666494" y="2081689"/>
                  </a:cubicBezTo>
                  <a:cubicBezTo>
                    <a:pt x="1327214" y="1918144"/>
                    <a:pt x="869632" y="1697546"/>
                    <a:pt x="499205" y="1238631"/>
                  </a:cubicBezTo>
                  <a:cubicBezTo>
                    <a:pt x="356140" y="1061180"/>
                    <a:pt x="119444" y="716185"/>
                    <a:pt x="0" y="184785"/>
                  </a:cubicBezTo>
                  <a:close/>
                </a:path>
              </a:pathLst>
            </a:custGeom>
            <a:noFill/>
            <a:ln w="8763" cap="flat">
              <a:solidFill>
                <a:srgbClr val="C91F1F"/>
              </a:solidFill>
              <a:prstDash val="solid"/>
              <a:miter/>
            </a:ln>
          </p:spPr>
          <p:txBody>
            <a:bodyPr rtlCol="0" anchor="ctr"/>
            <a:lstStyle/>
            <a:p>
              <a:endParaRPr lang="en-GB" dirty="0"/>
            </a:p>
          </p:txBody>
        </p:sp>
        <p:sp>
          <p:nvSpPr>
            <p:cNvPr id="128" name="Freeform: Shape 127">
              <a:extLst>
                <a:ext uri="{FF2B5EF4-FFF2-40B4-BE49-F238E27FC236}">
                  <a16:creationId xmlns:a16="http://schemas.microsoft.com/office/drawing/2014/main" id="{EBF7016B-EC02-43A5-9252-FA8707E33961}"/>
                </a:ext>
              </a:extLst>
            </p:cNvPr>
            <p:cNvSpPr/>
            <p:nvPr/>
          </p:nvSpPr>
          <p:spPr>
            <a:xfrm>
              <a:off x="6448520" y="2776918"/>
              <a:ext cx="618458" cy="611219"/>
            </a:xfrm>
            <a:custGeom>
              <a:avLst/>
              <a:gdLst>
                <a:gd name="connsiteX0" fmla="*/ 0 w 618458"/>
                <a:gd name="connsiteY0" fmla="*/ 81629 h 611219"/>
                <a:gd name="connsiteX1" fmla="*/ 514731 w 618458"/>
                <a:gd name="connsiteY1" fmla="*/ 0 h 611219"/>
                <a:gd name="connsiteX2" fmla="*/ 484727 w 618458"/>
                <a:gd name="connsiteY2" fmla="*/ 280511 h 611219"/>
                <a:gd name="connsiteX3" fmla="*/ 618458 w 618458"/>
                <a:gd name="connsiteY3" fmla="*/ 611219 h 611219"/>
                <a:gd name="connsiteX4" fmla="*/ 272129 w 618458"/>
                <a:gd name="connsiteY4" fmla="*/ 381762 h 611219"/>
                <a:gd name="connsiteX5" fmla="*/ 0 w 618458"/>
                <a:gd name="connsiteY5" fmla="*/ 81629 h 61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458" h="611219">
                  <a:moveTo>
                    <a:pt x="0" y="81629"/>
                  </a:moveTo>
                  <a:lnTo>
                    <a:pt x="514731" y="0"/>
                  </a:lnTo>
                  <a:cubicBezTo>
                    <a:pt x="495871" y="56674"/>
                    <a:pt x="471106" y="156686"/>
                    <a:pt x="484727" y="280511"/>
                  </a:cubicBezTo>
                  <a:cubicBezTo>
                    <a:pt x="503110" y="446532"/>
                    <a:pt x="580358" y="561499"/>
                    <a:pt x="618458" y="611219"/>
                  </a:cubicBezTo>
                  <a:cubicBezTo>
                    <a:pt x="522160" y="563594"/>
                    <a:pt x="398907" y="491014"/>
                    <a:pt x="272129" y="381762"/>
                  </a:cubicBezTo>
                  <a:cubicBezTo>
                    <a:pt x="149066" y="275654"/>
                    <a:pt x="60770" y="167926"/>
                    <a:pt x="0" y="81629"/>
                  </a:cubicBezTo>
                  <a:close/>
                </a:path>
              </a:pathLst>
            </a:custGeom>
            <a:noFill/>
            <a:ln w="8763" cap="flat">
              <a:solidFill>
                <a:srgbClr val="C91F1F"/>
              </a:solidFill>
              <a:prstDash val="solid"/>
              <a:miter/>
            </a:ln>
          </p:spPr>
          <p:txBody>
            <a:bodyPr rtlCol="0" anchor="ctr"/>
            <a:lstStyle/>
            <a:p>
              <a:endParaRPr lang="en-GB" dirty="0"/>
            </a:p>
          </p:txBody>
        </p:sp>
      </p:grpSp>
      <p:grpSp>
        <p:nvGrpSpPr>
          <p:cNvPr id="129" name="Group 128">
            <a:extLst>
              <a:ext uri="{FF2B5EF4-FFF2-40B4-BE49-F238E27FC236}">
                <a16:creationId xmlns:a16="http://schemas.microsoft.com/office/drawing/2014/main" id="{B5999E67-8CA9-4D1B-A316-C40AAE8FEC19}"/>
              </a:ext>
            </a:extLst>
          </p:cNvPr>
          <p:cNvGrpSpPr/>
          <p:nvPr/>
        </p:nvGrpSpPr>
        <p:grpSpPr>
          <a:xfrm>
            <a:off x="10816172" y="1527570"/>
            <a:ext cx="1332762" cy="796535"/>
            <a:chOff x="7058882" y="1206355"/>
            <a:chExt cx="2576226" cy="1539701"/>
          </a:xfrm>
        </p:grpSpPr>
        <p:sp>
          <p:nvSpPr>
            <p:cNvPr id="130" name="Freeform: Shape 129">
              <a:extLst>
                <a:ext uri="{FF2B5EF4-FFF2-40B4-BE49-F238E27FC236}">
                  <a16:creationId xmlns:a16="http://schemas.microsoft.com/office/drawing/2014/main" id="{93C30393-6277-4E98-8309-196CD4120F72}"/>
                </a:ext>
              </a:extLst>
            </p:cNvPr>
            <p:cNvSpPr/>
            <p:nvPr/>
          </p:nvSpPr>
          <p:spPr>
            <a:xfrm>
              <a:off x="7058882" y="1396632"/>
              <a:ext cx="1293780" cy="1349424"/>
            </a:xfrm>
            <a:custGeom>
              <a:avLst/>
              <a:gdLst>
                <a:gd name="connsiteX0" fmla="*/ 0 w 1293780"/>
                <a:gd name="connsiteY0" fmla="*/ 1096536 h 1349424"/>
                <a:gd name="connsiteX1" fmla="*/ 1070039 w 1293780"/>
                <a:gd name="connsiteY1" fmla="*/ 1349425 h 1349424"/>
                <a:gd name="connsiteX2" fmla="*/ 1168908 w 1293780"/>
                <a:gd name="connsiteY2" fmla="*/ 832217 h 1349424"/>
                <a:gd name="connsiteX3" fmla="*/ 1293781 w 1293780"/>
                <a:gd name="connsiteY3" fmla="*/ 371779 h 1349424"/>
                <a:gd name="connsiteX4" fmla="*/ 705231 w 1293780"/>
                <a:gd name="connsiteY4" fmla="*/ 41071 h 1349424"/>
                <a:gd name="connsiteX5" fmla="*/ 445866 w 1293780"/>
                <a:gd name="connsiteY5" fmla="*/ 11924 h 1349424"/>
                <a:gd name="connsiteX6" fmla="*/ 248031 w 1293780"/>
                <a:gd name="connsiteY6" fmla="*/ 148132 h 1349424"/>
                <a:gd name="connsiteX7" fmla="*/ 108585 w 1293780"/>
                <a:gd name="connsiteY7" fmla="*/ 511320 h 1349424"/>
                <a:gd name="connsiteX8" fmla="*/ 0 w 1293780"/>
                <a:gd name="connsiteY8" fmla="*/ 1096536 h 134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3780" h="1349424">
                  <a:moveTo>
                    <a:pt x="0" y="1096536"/>
                  </a:moveTo>
                  <a:lnTo>
                    <a:pt x="1070039" y="1349425"/>
                  </a:lnTo>
                  <a:cubicBezTo>
                    <a:pt x="1094327" y="1187595"/>
                    <a:pt x="1126522" y="1014526"/>
                    <a:pt x="1168908" y="832217"/>
                  </a:cubicBezTo>
                  <a:cubicBezTo>
                    <a:pt x="1207103" y="668006"/>
                    <a:pt x="1249490" y="514368"/>
                    <a:pt x="1293781" y="371779"/>
                  </a:cubicBezTo>
                  <a:cubicBezTo>
                    <a:pt x="1097566" y="261574"/>
                    <a:pt x="901446" y="151275"/>
                    <a:pt x="705231" y="41071"/>
                  </a:cubicBezTo>
                  <a:cubicBezTo>
                    <a:pt x="681038" y="28498"/>
                    <a:pt x="576072" y="-22937"/>
                    <a:pt x="445866" y="11924"/>
                  </a:cubicBezTo>
                  <a:cubicBezTo>
                    <a:pt x="328994" y="43166"/>
                    <a:pt x="265747" y="123843"/>
                    <a:pt x="248031" y="148132"/>
                  </a:cubicBezTo>
                  <a:cubicBezTo>
                    <a:pt x="199072" y="252526"/>
                    <a:pt x="150209" y="373779"/>
                    <a:pt x="108585" y="511320"/>
                  </a:cubicBezTo>
                  <a:cubicBezTo>
                    <a:pt x="41720" y="732109"/>
                    <a:pt x="12002" y="932515"/>
                    <a:pt x="0" y="1096536"/>
                  </a:cubicBezTo>
                  <a:close/>
                </a:path>
              </a:pathLst>
            </a:custGeom>
            <a:solidFill>
              <a:srgbClr val="B3B3B3"/>
            </a:solidFill>
            <a:ln w="9525" cap="flat">
              <a:noFill/>
              <a:prstDash val="solid"/>
              <a:miter/>
            </a:ln>
          </p:spPr>
          <p:txBody>
            <a:bodyPr rtlCol="0" anchor="ctr"/>
            <a:lstStyle/>
            <a:p>
              <a:endParaRPr lang="en-GB" dirty="0"/>
            </a:p>
          </p:txBody>
        </p:sp>
        <p:sp>
          <p:nvSpPr>
            <p:cNvPr id="131" name="Freeform: Shape 130">
              <a:extLst>
                <a:ext uri="{FF2B5EF4-FFF2-40B4-BE49-F238E27FC236}">
                  <a16:creationId xmlns:a16="http://schemas.microsoft.com/office/drawing/2014/main" id="{5158AB70-ADF1-4272-A77A-0421D6B06097}"/>
                </a:ext>
              </a:extLst>
            </p:cNvPr>
            <p:cNvSpPr/>
            <p:nvPr/>
          </p:nvSpPr>
          <p:spPr>
            <a:xfrm>
              <a:off x="7593901" y="1206355"/>
              <a:ext cx="2033111" cy="948865"/>
            </a:xfrm>
            <a:custGeom>
              <a:avLst/>
              <a:gdLst>
                <a:gd name="connsiteX0" fmla="*/ 0 w 2033111"/>
                <a:gd name="connsiteY0" fmla="*/ 190295 h 948865"/>
                <a:gd name="connsiteX1" fmla="*/ 970026 w 2033111"/>
                <a:gd name="connsiteY1" fmla="*/ 37895 h 948865"/>
                <a:gd name="connsiteX2" fmla="*/ 2033111 w 2033111"/>
                <a:gd name="connsiteY2" fmla="*/ 53897 h 948865"/>
                <a:gd name="connsiteX3" fmla="*/ 2033111 w 2033111"/>
                <a:gd name="connsiteY3" fmla="*/ 53897 h 948865"/>
                <a:gd name="connsiteX4" fmla="*/ 1656207 w 2033111"/>
                <a:gd name="connsiteY4" fmla="*/ 404131 h 948865"/>
                <a:gd name="connsiteX5" fmla="*/ 1274350 w 2033111"/>
                <a:gd name="connsiteY5" fmla="*/ 948866 h 948865"/>
                <a:gd name="connsiteX6" fmla="*/ 758761 w 2033111"/>
                <a:gd name="connsiteY6" fmla="*/ 562151 h 948865"/>
                <a:gd name="connsiteX7" fmla="*/ 195739 w 2033111"/>
                <a:gd name="connsiteY7" fmla="*/ 245730 h 948865"/>
                <a:gd name="connsiteX8" fmla="*/ 109156 w 2033111"/>
                <a:gd name="connsiteY8" fmla="*/ 206583 h 948865"/>
                <a:gd name="connsiteX9" fmla="*/ 0 w 2033111"/>
                <a:gd name="connsiteY9" fmla="*/ 190295 h 94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111" h="948865">
                  <a:moveTo>
                    <a:pt x="0" y="190295"/>
                  </a:moveTo>
                  <a:lnTo>
                    <a:pt x="970026" y="37895"/>
                  </a:lnTo>
                  <a:cubicBezTo>
                    <a:pt x="1322737" y="-17541"/>
                    <a:pt x="1682210" y="-12111"/>
                    <a:pt x="2033111" y="53897"/>
                  </a:cubicBezTo>
                  <a:lnTo>
                    <a:pt x="2033111" y="53897"/>
                  </a:lnTo>
                  <a:cubicBezTo>
                    <a:pt x="1917668" y="142860"/>
                    <a:pt x="1786985" y="258018"/>
                    <a:pt x="1656207" y="404131"/>
                  </a:cubicBezTo>
                  <a:cubicBezTo>
                    <a:pt x="1481042" y="599775"/>
                    <a:pt x="1358836" y="791703"/>
                    <a:pt x="1274350" y="948866"/>
                  </a:cubicBezTo>
                  <a:cubicBezTo>
                    <a:pt x="1102519" y="819993"/>
                    <a:pt x="930593" y="691119"/>
                    <a:pt x="758761" y="562151"/>
                  </a:cubicBezTo>
                  <a:lnTo>
                    <a:pt x="195739" y="245730"/>
                  </a:lnTo>
                  <a:cubicBezTo>
                    <a:pt x="174688" y="232776"/>
                    <a:pt x="145637" y="217727"/>
                    <a:pt x="109156" y="206583"/>
                  </a:cubicBezTo>
                  <a:cubicBezTo>
                    <a:pt x="65722" y="193343"/>
                    <a:pt x="27432" y="190295"/>
                    <a:pt x="0" y="190295"/>
                  </a:cubicBezTo>
                  <a:close/>
                </a:path>
              </a:pathLst>
            </a:custGeom>
            <a:solidFill>
              <a:srgbClr val="CCCCCC"/>
            </a:solidFill>
            <a:ln w="9525" cap="flat">
              <a:noFill/>
              <a:prstDash val="solid"/>
              <a:miter/>
            </a:ln>
          </p:spPr>
          <p:txBody>
            <a:bodyPr rtlCol="0" anchor="ctr"/>
            <a:lstStyle/>
            <a:p>
              <a:endParaRPr lang="en-GB" dirty="0"/>
            </a:p>
          </p:txBody>
        </p:sp>
        <p:sp>
          <p:nvSpPr>
            <p:cNvPr id="132" name="Freeform: Shape 131">
              <a:extLst>
                <a:ext uri="{FF2B5EF4-FFF2-40B4-BE49-F238E27FC236}">
                  <a16:creationId xmlns:a16="http://schemas.microsoft.com/office/drawing/2014/main" id="{9607CFA4-85C2-439C-94DA-A163C792D547}"/>
                </a:ext>
              </a:extLst>
            </p:cNvPr>
            <p:cNvSpPr/>
            <p:nvPr/>
          </p:nvSpPr>
          <p:spPr>
            <a:xfrm>
              <a:off x="7066978" y="1396632"/>
              <a:ext cx="1293780" cy="1349424"/>
            </a:xfrm>
            <a:custGeom>
              <a:avLst/>
              <a:gdLst>
                <a:gd name="connsiteX0" fmla="*/ 0 w 1293780"/>
                <a:gd name="connsiteY0" fmla="*/ 1096536 h 1349424"/>
                <a:gd name="connsiteX1" fmla="*/ 1070039 w 1293780"/>
                <a:gd name="connsiteY1" fmla="*/ 1349425 h 1349424"/>
                <a:gd name="connsiteX2" fmla="*/ 1168908 w 1293780"/>
                <a:gd name="connsiteY2" fmla="*/ 832217 h 1349424"/>
                <a:gd name="connsiteX3" fmla="*/ 1293781 w 1293780"/>
                <a:gd name="connsiteY3" fmla="*/ 371779 h 1349424"/>
                <a:gd name="connsiteX4" fmla="*/ 705231 w 1293780"/>
                <a:gd name="connsiteY4" fmla="*/ 41071 h 1349424"/>
                <a:gd name="connsiteX5" fmla="*/ 445865 w 1293780"/>
                <a:gd name="connsiteY5" fmla="*/ 11924 h 1349424"/>
                <a:gd name="connsiteX6" fmla="*/ 248031 w 1293780"/>
                <a:gd name="connsiteY6" fmla="*/ 148132 h 1349424"/>
                <a:gd name="connsiteX7" fmla="*/ 108585 w 1293780"/>
                <a:gd name="connsiteY7" fmla="*/ 511320 h 1349424"/>
                <a:gd name="connsiteX8" fmla="*/ 0 w 1293780"/>
                <a:gd name="connsiteY8" fmla="*/ 1096536 h 134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3780" h="1349424">
                  <a:moveTo>
                    <a:pt x="0" y="1096536"/>
                  </a:moveTo>
                  <a:lnTo>
                    <a:pt x="1070039" y="1349425"/>
                  </a:lnTo>
                  <a:cubicBezTo>
                    <a:pt x="1094327" y="1187595"/>
                    <a:pt x="1126522" y="1014526"/>
                    <a:pt x="1168908" y="832217"/>
                  </a:cubicBezTo>
                  <a:cubicBezTo>
                    <a:pt x="1207103" y="668006"/>
                    <a:pt x="1249489" y="514368"/>
                    <a:pt x="1293781" y="371779"/>
                  </a:cubicBezTo>
                  <a:cubicBezTo>
                    <a:pt x="1097566" y="261574"/>
                    <a:pt x="901446" y="151275"/>
                    <a:pt x="705231" y="41071"/>
                  </a:cubicBezTo>
                  <a:cubicBezTo>
                    <a:pt x="681038" y="28498"/>
                    <a:pt x="576072" y="-22937"/>
                    <a:pt x="445865" y="11924"/>
                  </a:cubicBezTo>
                  <a:cubicBezTo>
                    <a:pt x="328993" y="43166"/>
                    <a:pt x="265747" y="123843"/>
                    <a:pt x="248031" y="148132"/>
                  </a:cubicBezTo>
                  <a:cubicBezTo>
                    <a:pt x="199072" y="252526"/>
                    <a:pt x="150209" y="373779"/>
                    <a:pt x="108585" y="511320"/>
                  </a:cubicBezTo>
                  <a:cubicBezTo>
                    <a:pt x="41720" y="732109"/>
                    <a:pt x="12097" y="932515"/>
                    <a:pt x="0" y="1096536"/>
                  </a:cubicBezTo>
                  <a:close/>
                </a:path>
              </a:pathLst>
            </a:custGeom>
            <a:noFill/>
            <a:ln w="12700" cap="flat">
              <a:solidFill>
                <a:srgbClr val="C91F1F"/>
              </a:solidFill>
              <a:prstDash val="solid"/>
              <a:miter/>
            </a:ln>
          </p:spPr>
          <p:txBody>
            <a:bodyPr rtlCol="0" anchor="ctr"/>
            <a:lstStyle/>
            <a:p>
              <a:endParaRPr lang="en-GB" dirty="0"/>
            </a:p>
          </p:txBody>
        </p:sp>
        <p:sp>
          <p:nvSpPr>
            <p:cNvPr id="133" name="Freeform: Shape 132">
              <a:extLst>
                <a:ext uri="{FF2B5EF4-FFF2-40B4-BE49-F238E27FC236}">
                  <a16:creationId xmlns:a16="http://schemas.microsoft.com/office/drawing/2014/main" id="{19211BBE-164B-4645-87DE-76B714E55156}"/>
                </a:ext>
              </a:extLst>
            </p:cNvPr>
            <p:cNvSpPr/>
            <p:nvPr/>
          </p:nvSpPr>
          <p:spPr>
            <a:xfrm>
              <a:off x="7601997" y="1206355"/>
              <a:ext cx="2033111" cy="948865"/>
            </a:xfrm>
            <a:custGeom>
              <a:avLst/>
              <a:gdLst>
                <a:gd name="connsiteX0" fmla="*/ 0 w 2033111"/>
                <a:gd name="connsiteY0" fmla="*/ 190295 h 948865"/>
                <a:gd name="connsiteX1" fmla="*/ 970026 w 2033111"/>
                <a:gd name="connsiteY1" fmla="*/ 37895 h 948865"/>
                <a:gd name="connsiteX2" fmla="*/ 2033111 w 2033111"/>
                <a:gd name="connsiteY2" fmla="*/ 53897 h 948865"/>
                <a:gd name="connsiteX3" fmla="*/ 2033111 w 2033111"/>
                <a:gd name="connsiteY3" fmla="*/ 53897 h 948865"/>
                <a:gd name="connsiteX4" fmla="*/ 1656207 w 2033111"/>
                <a:gd name="connsiteY4" fmla="*/ 404131 h 948865"/>
                <a:gd name="connsiteX5" fmla="*/ 1274350 w 2033111"/>
                <a:gd name="connsiteY5" fmla="*/ 948866 h 948865"/>
                <a:gd name="connsiteX6" fmla="*/ 758762 w 2033111"/>
                <a:gd name="connsiteY6" fmla="*/ 562151 h 948865"/>
                <a:gd name="connsiteX7" fmla="*/ 195739 w 2033111"/>
                <a:gd name="connsiteY7" fmla="*/ 245730 h 948865"/>
                <a:gd name="connsiteX8" fmla="*/ 109157 w 2033111"/>
                <a:gd name="connsiteY8" fmla="*/ 206583 h 948865"/>
                <a:gd name="connsiteX9" fmla="*/ 0 w 2033111"/>
                <a:gd name="connsiteY9" fmla="*/ 190295 h 94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111" h="948865">
                  <a:moveTo>
                    <a:pt x="0" y="190295"/>
                  </a:moveTo>
                  <a:lnTo>
                    <a:pt x="970026" y="37895"/>
                  </a:lnTo>
                  <a:cubicBezTo>
                    <a:pt x="1322737" y="-17541"/>
                    <a:pt x="1682210" y="-12111"/>
                    <a:pt x="2033111" y="53897"/>
                  </a:cubicBezTo>
                  <a:lnTo>
                    <a:pt x="2033111" y="53897"/>
                  </a:lnTo>
                  <a:cubicBezTo>
                    <a:pt x="1917668" y="142860"/>
                    <a:pt x="1786985" y="258018"/>
                    <a:pt x="1656207" y="404131"/>
                  </a:cubicBezTo>
                  <a:cubicBezTo>
                    <a:pt x="1481042" y="599775"/>
                    <a:pt x="1358837" y="791703"/>
                    <a:pt x="1274350" y="948866"/>
                  </a:cubicBezTo>
                  <a:cubicBezTo>
                    <a:pt x="1102519" y="819993"/>
                    <a:pt x="930593" y="691119"/>
                    <a:pt x="758762" y="562151"/>
                  </a:cubicBezTo>
                  <a:lnTo>
                    <a:pt x="195739" y="245730"/>
                  </a:lnTo>
                  <a:cubicBezTo>
                    <a:pt x="174689" y="232776"/>
                    <a:pt x="145638" y="217727"/>
                    <a:pt x="109157" y="206583"/>
                  </a:cubicBezTo>
                  <a:cubicBezTo>
                    <a:pt x="65723" y="193343"/>
                    <a:pt x="27432" y="190295"/>
                    <a:pt x="0" y="190295"/>
                  </a:cubicBezTo>
                  <a:close/>
                </a:path>
              </a:pathLst>
            </a:custGeom>
            <a:noFill/>
            <a:ln w="12700" cap="flat">
              <a:solidFill>
                <a:srgbClr val="C91F1F"/>
              </a:solidFill>
              <a:prstDash val="solid"/>
              <a:miter/>
            </a:ln>
          </p:spPr>
          <p:txBody>
            <a:bodyPr rtlCol="0" anchor="ctr"/>
            <a:lstStyle/>
            <a:p>
              <a:endParaRPr lang="en-GB" dirty="0"/>
            </a:p>
          </p:txBody>
        </p:sp>
      </p:grpSp>
      <p:grpSp>
        <p:nvGrpSpPr>
          <p:cNvPr id="139" name="Group 138">
            <a:extLst>
              <a:ext uri="{FF2B5EF4-FFF2-40B4-BE49-F238E27FC236}">
                <a16:creationId xmlns:a16="http://schemas.microsoft.com/office/drawing/2014/main" id="{F1D11B1D-AA7B-4FDD-B644-07641CBA3AB8}"/>
              </a:ext>
            </a:extLst>
          </p:cNvPr>
          <p:cNvGrpSpPr/>
          <p:nvPr/>
        </p:nvGrpSpPr>
        <p:grpSpPr>
          <a:xfrm>
            <a:off x="8349364" y="2788610"/>
            <a:ext cx="263680" cy="173350"/>
            <a:chOff x="7058882" y="1206355"/>
            <a:chExt cx="2576226" cy="1539701"/>
          </a:xfrm>
        </p:grpSpPr>
        <p:sp>
          <p:nvSpPr>
            <p:cNvPr id="140" name="Freeform: Shape 139">
              <a:extLst>
                <a:ext uri="{FF2B5EF4-FFF2-40B4-BE49-F238E27FC236}">
                  <a16:creationId xmlns:a16="http://schemas.microsoft.com/office/drawing/2014/main" id="{7906E1E6-2200-4F81-8311-A31ECBEEF724}"/>
                </a:ext>
              </a:extLst>
            </p:cNvPr>
            <p:cNvSpPr/>
            <p:nvPr/>
          </p:nvSpPr>
          <p:spPr>
            <a:xfrm>
              <a:off x="7058882" y="1396632"/>
              <a:ext cx="1293780" cy="1349424"/>
            </a:xfrm>
            <a:custGeom>
              <a:avLst/>
              <a:gdLst>
                <a:gd name="connsiteX0" fmla="*/ 0 w 1293780"/>
                <a:gd name="connsiteY0" fmla="*/ 1096536 h 1349424"/>
                <a:gd name="connsiteX1" fmla="*/ 1070039 w 1293780"/>
                <a:gd name="connsiteY1" fmla="*/ 1349425 h 1349424"/>
                <a:gd name="connsiteX2" fmla="*/ 1168908 w 1293780"/>
                <a:gd name="connsiteY2" fmla="*/ 832217 h 1349424"/>
                <a:gd name="connsiteX3" fmla="*/ 1293781 w 1293780"/>
                <a:gd name="connsiteY3" fmla="*/ 371779 h 1349424"/>
                <a:gd name="connsiteX4" fmla="*/ 705231 w 1293780"/>
                <a:gd name="connsiteY4" fmla="*/ 41071 h 1349424"/>
                <a:gd name="connsiteX5" fmla="*/ 445866 w 1293780"/>
                <a:gd name="connsiteY5" fmla="*/ 11924 h 1349424"/>
                <a:gd name="connsiteX6" fmla="*/ 248031 w 1293780"/>
                <a:gd name="connsiteY6" fmla="*/ 148132 h 1349424"/>
                <a:gd name="connsiteX7" fmla="*/ 108585 w 1293780"/>
                <a:gd name="connsiteY7" fmla="*/ 511320 h 1349424"/>
                <a:gd name="connsiteX8" fmla="*/ 0 w 1293780"/>
                <a:gd name="connsiteY8" fmla="*/ 1096536 h 134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3780" h="1349424">
                  <a:moveTo>
                    <a:pt x="0" y="1096536"/>
                  </a:moveTo>
                  <a:lnTo>
                    <a:pt x="1070039" y="1349425"/>
                  </a:lnTo>
                  <a:cubicBezTo>
                    <a:pt x="1094327" y="1187595"/>
                    <a:pt x="1126522" y="1014526"/>
                    <a:pt x="1168908" y="832217"/>
                  </a:cubicBezTo>
                  <a:cubicBezTo>
                    <a:pt x="1207103" y="668006"/>
                    <a:pt x="1249490" y="514368"/>
                    <a:pt x="1293781" y="371779"/>
                  </a:cubicBezTo>
                  <a:cubicBezTo>
                    <a:pt x="1097566" y="261574"/>
                    <a:pt x="901446" y="151275"/>
                    <a:pt x="705231" y="41071"/>
                  </a:cubicBezTo>
                  <a:cubicBezTo>
                    <a:pt x="681038" y="28498"/>
                    <a:pt x="576072" y="-22937"/>
                    <a:pt x="445866" y="11924"/>
                  </a:cubicBezTo>
                  <a:cubicBezTo>
                    <a:pt x="328994" y="43166"/>
                    <a:pt x="265747" y="123843"/>
                    <a:pt x="248031" y="148132"/>
                  </a:cubicBezTo>
                  <a:cubicBezTo>
                    <a:pt x="199072" y="252526"/>
                    <a:pt x="150209" y="373779"/>
                    <a:pt x="108585" y="511320"/>
                  </a:cubicBezTo>
                  <a:cubicBezTo>
                    <a:pt x="41720" y="732109"/>
                    <a:pt x="12002" y="932515"/>
                    <a:pt x="0" y="1096536"/>
                  </a:cubicBezTo>
                  <a:close/>
                </a:path>
              </a:pathLst>
            </a:custGeom>
            <a:solidFill>
              <a:srgbClr val="B3B3B3"/>
            </a:solidFill>
            <a:ln w="9525" cap="flat">
              <a:noFill/>
              <a:prstDash val="solid"/>
              <a:miter/>
            </a:ln>
          </p:spPr>
          <p:txBody>
            <a:bodyPr rtlCol="0" anchor="ctr"/>
            <a:lstStyle/>
            <a:p>
              <a:endParaRPr lang="en-GB" dirty="0"/>
            </a:p>
          </p:txBody>
        </p:sp>
        <p:sp>
          <p:nvSpPr>
            <p:cNvPr id="141" name="Freeform: Shape 140">
              <a:extLst>
                <a:ext uri="{FF2B5EF4-FFF2-40B4-BE49-F238E27FC236}">
                  <a16:creationId xmlns:a16="http://schemas.microsoft.com/office/drawing/2014/main" id="{1A753293-D470-4664-A6E2-CB8AB6470CA4}"/>
                </a:ext>
              </a:extLst>
            </p:cNvPr>
            <p:cNvSpPr/>
            <p:nvPr/>
          </p:nvSpPr>
          <p:spPr>
            <a:xfrm>
              <a:off x="7593901" y="1206355"/>
              <a:ext cx="2033111" cy="948865"/>
            </a:xfrm>
            <a:custGeom>
              <a:avLst/>
              <a:gdLst>
                <a:gd name="connsiteX0" fmla="*/ 0 w 2033111"/>
                <a:gd name="connsiteY0" fmla="*/ 190295 h 948865"/>
                <a:gd name="connsiteX1" fmla="*/ 970026 w 2033111"/>
                <a:gd name="connsiteY1" fmla="*/ 37895 h 948865"/>
                <a:gd name="connsiteX2" fmla="*/ 2033111 w 2033111"/>
                <a:gd name="connsiteY2" fmla="*/ 53897 h 948865"/>
                <a:gd name="connsiteX3" fmla="*/ 2033111 w 2033111"/>
                <a:gd name="connsiteY3" fmla="*/ 53897 h 948865"/>
                <a:gd name="connsiteX4" fmla="*/ 1656207 w 2033111"/>
                <a:gd name="connsiteY4" fmla="*/ 404131 h 948865"/>
                <a:gd name="connsiteX5" fmla="*/ 1274350 w 2033111"/>
                <a:gd name="connsiteY5" fmla="*/ 948866 h 948865"/>
                <a:gd name="connsiteX6" fmla="*/ 758761 w 2033111"/>
                <a:gd name="connsiteY6" fmla="*/ 562151 h 948865"/>
                <a:gd name="connsiteX7" fmla="*/ 195739 w 2033111"/>
                <a:gd name="connsiteY7" fmla="*/ 245730 h 948865"/>
                <a:gd name="connsiteX8" fmla="*/ 109156 w 2033111"/>
                <a:gd name="connsiteY8" fmla="*/ 206583 h 948865"/>
                <a:gd name="connsiteX9" fmla="*/ 0 w 2033111"/>
                <a:gd name="connsiteY9" fmla="*/ 190295 h 94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111" h="948865">
                  <a:moveTo>
                    <a:pt x="0" y="190295"/>
                  </a:moveTo>
                  <a:lnTo>
                    <a:pt x="970026" y="37895"/>
                  </a:lnTo>
                  <a:cubicBezTo>
                    <a:pt x="1322737" y="-17541"/>
                    <a:pt x="1682210" y="-12111"/>
                    <a:pt x="2033111" y="53897"/>
                  </a:cubicBezTo>
                  <a:lnTo>
                    <a:pt x="2033111" y="53897"/>
                  </a:lnTo>
                  <a:cubicBezTo>
                    <a:pt x="1917668" y="142860"/>
                    <a:pt x="1786985" y="258018"/>
                    <a:pt x="1656207" y="404131"/>
                  </a:cubicBezTo>
                  <a:cubicBezTo>
                    <a:pt x="1481042" y="599775"/>
                    <a:pt x="1358836" y="791703"/>
                    <a:pt x="1274350" y="948866"/>
                  </a:cubicBezTo>
                  <a:cubicBezTo>
                    <a:pt x="1102519" y="819993"/>
                    <a:pt x="930593" y="691119"/>
                    <a:pt x="758761" y="562151"/>
                  </a:cubicBezTo>
                  <a:lnTo>
                    <a:pt x="195739" y="245730"/>
                  </a:lnTo>
                  <a:cubicBezTo>
                    <a:pt x="174688" y="232776"/>
                    <a:pt x="145637" y="217727"/>
                    <a:pt x="109156" y="206583"/>
                  </a:cubicBezTo>
                  <a:cubicBezTo>
                    <a:pt x="65722" y="193343"/>
                    <a:pt x="27432" y="190295"/>
                    <a:pt x="0" y="190295"/>
                  </a:cubicBezTo>
                  <a:close/>
                </a:path>
              </a:pathLst>
            </a:custGeom>
            <a:solidFill>
              <a:srgbClr val="CCCCCC"/>
            </a:solidFill>
            <a:ln w="9525" cap="flat">
              <a:noFill/>
              <a:prstDash val="solid"/>
              <a:miter/>
            </a:ln>
          </p:spPr>
          <p:txBody>
            <a:bodyPr rtlCol="0" anchor="ctr"/>
            <a:lstStyle/>
            <a:p>
              <a:endParaRPr lang="en-GB" dirty="0"/>
            </a:p>
          </p:txBody>
        </p:sp>
        <p:sp>
          <p:nvSpPr>
            <p:cNvPr id="142" name="Freeform: Shape 141">
              <a:extLst>
                <a:ext uri="{FF2B5EF4-FFF2-40B4-BE49-F238E27FC236}">
                  <a16:creationId xmlns:a16="http://schemas.microsoft.com/office/drawing/2014/main" id="{754ACBE3-5D45-445E-82CB-47182DD29A52}"/>
                </a:ext>
              </a:extLst>
            </p:cNvPr>
            <p:cNvSpPr/>
            <p:nvPr/>
          </p:nvSpPr>
          <p:spPr>
            <a:xfrm>
              <a:off x="7066978" y="1396632"/>
              <a:ext cx="1293780" cy="1349424"/>
            </a:xfrm>
            <a:custGeom>
              <a:avLst/>
              <a:gdLst>
                <a:gd name="connsiteX0" fmla="*/ 0 w 1293780"/>
                <a:gd name="connsiteY0" fmla="*/ 1096536 h 1349424"/>
                <a:gd name="connsiteX1" fmla="*/ 1070039 w 1293780"/>
                <a:gd name="connsiteY1" fmla="*/ 1349425 h 1349424"/>
                <a:gd name="connsiteX2" fmla="*/ 1168908 w 1293780"/>
                <a:gd name="connsiteY2" fmla="*/ 832217 h 1349424"/>
                <a:gd name="connsiteX3" fmla="*/ 1293781 w 1293780"/>
                <a:gd name="connsiteY3" fmla="*/ 371779 h 1349424"/>
                <a:gd name="connsiteX4" fmla="*/ 705231 w 1293780"/>
                <a:gd name="connsiteY4" fmla="*/ 41071 h 1349424"/>
                <a:gd name="connsiteX5" fmla="*/ 445865 w 1293780"/>
                <a:gd name="connsiteY5" fmla="*/ 11924 h 1349424"/>
                <a:gd name="connsiteX6" fmla="*/ 248031 w 1293780"/>
                <a:gd name="connsiteY6" fmla="*/ 148132 h 1349424"/>
                <a:gd name="connsiteX7" fmla="*/ 108585 w 1293780"/>
                <a:gd name="connsiteY7" fmla="*/ 511320 h 1349424"/>
                <a:gd name="connsiteX8" fmla="*/ 0 w 1293780"/>
                <a:gd name="connsiteY8" fmla="*/ 1096536 h 134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3780" h="1349424">
                  <a:moveTo>
                    <a:pt x="0" y="1096536"/>
                  </a:moveTo>
                  <a:lnTo>
                    <a:pt x="1070039" y="1349425"/>
                  </a:lnTo>
                  <a:cubicBezTo>
                    <a:pt x="1094327" y="1187595"/>
                    <a:pt x="1126522" y="1014526"/>
                    <a:pt x="1168908" y="832217"/>
                  </a:cubicBezTo>
                  <a:cubicBezTo>
                    <a:pt x="1207103" y="668006"/>
                    <a:pt x="1249489" y="514368"/>
                    <a:pt x="1293781" y="371779"/>
                  </a:cubicBezTo>
                  <a:cubicBezTo>
                    <a:pt x="1097566" y="261574"/>
                    <a:pt x="901446" y="151275"/>
                    <a:pt x="705231" y="41071"/>
                  </a:cubicBezTo>
                  <a:cubicBezTo>
                    <a:pt x="681038" y="28498"/>
                    <a:pt x="576072" y="-22937"/>
                    <a:pt x="445865" y="11924"/>
                  </a:cubicBezTo>
                  <a:cubicBezTo>
                    <a:pt x="328993" y="43166"/>
                    <a:pt x="265747" y="123843"/>
                    <a:pt x="248031" y="148132"/>
                  </a:cubicBezTo>
                  <a:cubicBezTo>
                    <a:pt x="199072" y="252526"/>
                    <a:pt x="150209" y="373779"/>
                    <a:pt x="108585" y="511320"/>
                  </a:cubicBezTo>
                  <a:cubicBezTo>
                    <a:pt x="41720" y="732109"/>
                    <a:pt x="12097" y="932515"/>
                    <a:pt x="0" y="1096536"/>
                  </a:cubicBezTo>
                  <a:close/>
                </a:path>
              </a:pathLst>
            </a:custGeom>
            <a:noFill/>
            <a:ln w="6350" cap="flat">
              <a:solidFill>
                <a:srgbClr val="C91F1F"/>
              </a:solidFill>
              <a:prstDash val="solid"/>
              <a:miter/>
            </a:ln>
          </p:spPr>
          <p:txBody>
            <a:bodyPr rtlCol="0" anchor="ctr"/>
            <a:lstStyle/>
            <a:p>
              <a:endParaRPr lang="en-GB" dirty="0"/>
            </a:p>
          </p:txBody>
        </p:sp>
        <p:sp>
          <p:nvSpPr>
            <p:cNvPr id="143" name="Freeform: Shape 142">
              <a:extLst>
                <a:ext uri="{FF2B5EF4-FFF2-40B4-BE49-F238E27FC236}">
                  <a16:creationId xmlns:a16="http://schemas.microsoft.com/office/drawing/2014/main" id="{CECE7C49-1932-4C0F-8168-1AF6FB395DC6}"/>
                </a:ext>
              </a:extLst>
            </p:cNvPr>
            <p:cNvSpPr/>
            <p:nvPr/>
          </p:nvSpPr>
          <p:spPr>
            <a:xfrm>
              <a:off x="7601997" y="1206355"/>
              <a:ext cx="2033111" cy="948865"/>
            </a:xfrm>
            <a:custGeom>
              <a:avLst/>
              <a:gdLst>
                <a:gd name="connsiteX0" fmla="*/ 0 w 2033111"/>
                <a:gd name="connsiteY0" fmla="*/ 190295 h 948865"/>
                <a:gd name="connsiteX1" fmla="*/ 970026 w 2033111"/>
                <a:gd name="connsiteY1" fmla="*/ 37895 h 948865"/>
                <a:gd name="connsiteX2" fmla="*/ 2033111 w 2033111"/>
                <a:gd name="connsiteY2" fmla="*/ 53897 h 948865"/>
                <a:gd name="connsiteX3" fmla="*/ 2033111 w 2033111"/>
                <a:gd name="connsiteY3" fmla="*/ 53897 h 948865"/>
                <a:gd name="connsiteX4" fmla="*/ 1656207 w 2033111"/>
                <a:gd name="connsiteY4" fmla="*/ 404131 h 948865"/>
                <a:gd name="connsiteX5" fmla="*/ 1274350 w 2033111"/>
                <a:gd name="connsiteY5" fmla="*/ 948866 h 948865"/>
                <a:gd name="connsiteX6" fmla="*/ 758762 w 2033111"/>
                <a:gd name="connsiteY6" fmla="*/ 562151 h 948865"/>
                <a:gd name="connsiteX7" fmla="*/ 195739 w 2033111"/>
                <a:gd name="connsiteY7" fmla="*/ 245730 h 948865"/>
                <a:gd name="connsiteX8" fmla="*/ 109157 w 2033111"/>
                <a:gd name="connsiteY8" fmla="*/ 206583 h 948865"/>
                <a:gd name="connsiteX9" fmla="*/ 0 w 2033111"/>
                <a:gd name="connsiteY9" fmla="*/ 190295 h 94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111" h="948865">
                  <a:moveTo>
                    <a:pt x="0" y="190295"/>
                  </a:moveTo>
                  <a:lnTo>
                    <a:pt x="970026" y="37895"/>
                  </a:lnTo>
                  <a:cubicBezTo>
                    <a:pt x="1322737" y="-17541"/>
                    <a:pt x="1682210" y="-12111"/>
                    <a:pt x="2033111" y="53897"/>
                  </a:cubicBezTo>
                  <a:lnTo>
                    <a:pt x="2033111" y="53897"/>
                  </a:lnTo>
                  <a:cubicBezTo>
                    <a:pt x="1917668" y="142860"/>
                    <a:pt x="1786985" y="258018"/>
                    <a:pt x="1656207" y="404131"/>
                  </a:cubicBezTo>
                  <a:cubicBezTo>
                    <a:pt x="1481042" y="599775"/>
                    <a:pt x="1358837" y="791703"/>
                    <a:pt x="1274350" y="948866"/>
                  </a:cubicBezTo>
                  <a:cubicBezTo>
                    <a:pt x="1102519" y="819993"/>
                    <a:pt x="930593" y="691119"/>
                    <a:pt x="758762" y="562151"/>
                  </a:cubicBezTo>
                  <a:lnTo>
                    <a:pt x="195739" y="245730"/>
                  </a:lnTo>
                  <a:cubicBezTo>
                    <a:pt x="174689" y="232776"/>
                    <a:pt x="145638" y="217727"/>
                    <a:pt x="109157" y="206583"/>
                  </a:cubicBezTo>
                  <a:cubicBezTo>
                    <a:pt x="65723" y="193343"/>
                    <a:pt x="27432" y="190295"/>
                    <a:pt x="0" y="190295"/>
                  </a:cubicBezTo>
                  <a:close/>
                </a:path>
              </a:pathLst>
            </a:custGeom>
            <a:noFill/>
            <a:ln w="6350" cap="flat">
              <a:solidFill>
                <a:srgbClr val="C91F1F"/>
              </a:solidFill>
              <a:prstDash val="solid"/>
              <a:miter/>
            </a:ln>
          </p:spPr>
          <p:txBody>
            <a:bodyPr rtlCol="0" anchor="ctr"/>
            <a:lstStyle/>
            <a:p>
              <a:endParaRPr lang="en-GB" dirty="0"/>
            </a:p>
          </p:txBody>
        </p:sp>
      </p:grpSp>
      <p:grpSp>
        <p:nvGrpSpPr>
          <p:cNvPr id="144" name="Group 143">
            <a:extLst>
              <a:ext uri="{FF2B5EF4-FFF2-40B4-BE49-F238E27FC236}">
                <a16:creationId xmlns:a16="http://schemas.microsoft.com/office/drawing/2014/main" id="{24DA05A7-7F92-4547-9E09-0F64F4C11E9A}"/>
              </a:ext>
            </a:extLst>
          </p:cNvPr>
          <p:cNvGrpSpPr/>
          <p:nvPr/>
        </p:nvGrpSpPr>
        <p:grpSpPr>
          <a:xfrm>
            <a:off x="7704718" y="2931407"/>
            <a:ext cx="226143" cy="220528"/>
            <a:chOff x="7010209" y="3159442"/>
            <a:chExt cx="2673476" cy="2607087"/>
          </a:xfrm>
        </p:grpSpPr>
        <p:sp>
          <p:nvSpPr>
            <p:cNvPr id="145" name="Freeform: Shape 144">
              <a:extLst>
                <a:ext uri="{FF2B5EF4-FFF2-40B4-BE49-F238E27FC236}">
                  <a16:creationId xmlns:a16="http://schemas.microsoft.com/office/drawing/2014/main" id="{0E57B80F-2611-4D67-8693-D6425A1AF5D2}"/>
                </a:ext>
              </a:extLst>
            </p:cNvPr>
            <p:cNvSpPr/>
            <p:nvPr/>
          </p:nvSpPr>
          <p:spPr>
            <a:xfrm>
              <a:off x="7010209" y="3159442"/>
              <a:ext cx="2665380" cy="2607087"/>
            </a:xfrm>
            <a:custGeom>
              <a:avLst/>
              <a:gdLst>
                <a:gd name="connsiteX0" fmla="*/ 0 w 2665380"/>
                <a:gd name="connsiteY0" fmla="*/ 651891 h 2607087"/>
                <a:gd name="connsiteX1" fmla="*/ 1288923 w 2665380"/>
                <a:gd name="connsiteY1" fmla="*/ 1279303 h 2607087"/>
                <a:gd name="connsiteX2" fmla="*/ 2232469 w 2665380"/>
                <a:gd name="connsiteY2" fmla="*/ 2607088 h 2607087"/>
                <a:gd name="connsiteX3" fmla="*/ 2665381 w 2665380"/>
                <a:gd name="connsiteY3" fmla="*/ 1780223 h 2607087"/>
                <a:gd name="connsiteX4" fmla="*/ 1770411 w 2665380"/>
                <a:gd name="connsiteY4" fmla="*/ 671227 h 2607087"/>
                <a:gd name="connsiteX5" fmla="*/ 637127 w 2665380"/>
                <a:gd name="connsiteY5" fmla="*/ 0 h 2607087"/>
                <a:gd name="connsiteX6" fmla="*/ 0 w 2665380"/>
                <a:gd name="connsiteY6" fmla="*/ 651891 h 2607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380" h="2607087">
                  <a:moveTo>
                    <a:pt x="0" y="651891"/>
                  </a:moveTo>
                  <a:cubicBezTo>
                    <a:pt x="274415" y="713518"/>
                    <a:pt x="786194" y="867061"/>
                    <a:pt x="1288923" y="1279303"/>
                  </a:cubicBezTo>
                  <a:cubicBezTo>
                    <a:pt x="1879283" y="1763459"/>
                    <a:pt x="2133314" y="2338674"/>
                    <a:pt x="2232469" y="2607088"/>
                  </a:cubicBezTo>
                  <a:cubicBezTo>
                    <a:pt x="2376773" y="2331434"/>
                    <a:pt x="2521077" y="2055876"/>
                    <a:pt x="2665381" y="1780223"/>
                  </a:cubicBezTo>
                  <a:cubicBezTo>
                    <a:pt x="2514219" y="1499426"/>
                    <a:pt x="2238852" y="1070705"/>
                    <a:pt x="1770411" y="671227"/>
                  </a:cubicBezTo>
                  <a:cubicBezTo>
                    <a:pt x="1344644" y="308038"/>
                    <a:pt x="923353" y="108966"/>
                    <a:pt x="637127" y="0"/>
                  </a:cubicBezTo>
                  <a:cubicBezTo>
                    <a:pt x="424815" y="217361"/>
                    <a:pt x="212407" y="434626"/>
                    <a:pt x="0" y="651891"/>
                  </a:cubicBezTo>
                  <a:close/>
                </a:path>
              </a:pathLst>
            </a:custGeom>
            <a:solidFill>
              <a:srgbClr val="CCCCCC"/>
            </a:solidFill>
            <a:ln w="9525" cap="flat">
              <a:noFill/>
              <a:prstDash val="solid"/>
              <a:miter/>
            </a:ln>
          </p:spPr>
          <p:txBody>
            <a:bodyPr rtlCol="0" anchor="ctr"/>
            <a:lstStyle/>
            <a:p>
              <a:endParaRPr lang="en-GB" dirty="0"/>
            </a:p>
          </p:txBody>
        </p:sp>
        <p:sp>
          <p:nvSpPr>
            <p:cNvPr id="146" name="Freeform: Shape 145">
              <a:extLst>
                <a:ext uri="{FF2B5EF4-FFF2-40B4-BE49-F238E27FC236}">
                  <a16:creationId xmlns:a16="http://schemas.microsoft.com/office/drawing/2014/main" id="{3B4A568C-0FA9-4744-94BA-0B526858A677}"/>
                </a:ext>
              </a:extLst>
            </p:cNvPr>
            <p:cNvSpPr/>
            <p:nvPr/>
          </p:nvSpPr>
          <p:spPr>
            <a:xfrm>
              <a:off x="7018305" y="3159442"/>
              <a:ext cx="2665380" cy="2607087"/>
            </a:xfrm>
            <a:custGeom>
              <a:avLst/>
              <a:gdLst>
                <a:gd name="connsiteX0" fmla="*/ 0 w 2665380"/>
                <a:gd name="connsiteY0" fmla="*/ 651891 h 2607087"/>
                <a:gd name="connsiteX1" fmla="*/ 1288923 w 2665380"/>
                <a:gd name="connsiteY1" fmla="*/ 1279303 h 2607087"/>
                <a:gd name="connsiteX2" fmla="*/ 2232470 w 2665380"/>
                <a:gd name="connsiteY2" fmla="*/ 2607088 h 2607087"/>
                <a:gd name="connsiteX3" fmla="*/ 2665381 w 2665380"/>
                <a:gd name="connsiteY3" fmla="*/ 1780223 h 2607087"/>
                <a:gd name="connsiteX4" fmla="*/ 1770412 w 2665380"/>
                <a:gd name="connsiteY4" fmla="*/ 671227 h 2607087"/>
                <a:gd name="connsiteX5" fmla="*/ 637127 w 2665380"/>
                <a:gd name="connsiteY5" fmla="*/ 0 h 2607087"/>
                <a:gd name="connsiteX6" fmla="*/ 0 w 2665380"/>
                <a:gd name="connsiteY6" fmla="*/ 651891 h 2607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380" h="2607087">
                  <a:moveTo>
                    <a:pt x="0" y="651891"/>
                  </a:moveTo>
                  <a:cubicBezTo>
                    <a:pt x="274416" y="713518"/>
                    <a:pt x="786194" y="867061"/>
                    <a:pt x="1288923" y="1279303"/>
                  </a:cubicBezTo>
                  <a:cubicBezTo>
                    <a:pt x="1879283" y="1763459"/>
                    <a:pt x="2133314" y="2338674"/>
                    <a:pt x="2232470" y="2607088"/>
                  </a:cubicBezTo>
                  <a:cubicBezTo>
                    <a:pt x="2376773" y="2331434"/>
                    <a:pt x="2521077" y="2055876"/>
                    <a:pt x="2665381" y="1780223"/>
                  </a:cubicBezTo>
                  <a:cubicBezTo>
                    <a:pt x="2514219" y="1499426"/>
                    <a:pt x="2238852" y="1070705"/>
                    <a:pt x="1770412" y="671227"/>
                  </a:cubicBezTo>
                  <a:cubicBezTo>
                    <a:pt x="1344644" y="308038"/>
                    <a:pt x="923354" y="108966"/>
                    <a:pt x="637127" y="0"/>
                  </a:cubicBezTo>
                  <a:cubicBezTo>
                    <a:pt x="424815" y="217361"/>
                    <a:pt x="212408" y="434626"/>
                    <a:pt x="0" y="651891"/>
                  </a:cubicBezTo>
                  <a:close/>
                </a:path>
              </a:pathLst>
            </a:custGeom>
            <a:noFill/>
            <a:ln w="6350" cap="flat">
              <a:solidFill>
                <a:srgbClr val="C91F1F"/>
              </a:solidFill>
              <a:prstDash val="solid"/>
              <a:miter/>
            </a:ln>
          </p:spPr>
          <p:txBody>
            <a:bodyPr rtlCol="0" anchor="ctr"/>
            <a:lstStyle/>
            <a:p>
              <a:endParaRPr lang="en-GB" dirty="0"/>
            </a:p>
          </p:txBody>
        </p:sp>
      </p:grpSp>
      <p:grpSp>
        <p:nvGrpSpPr>
          <p:cNvPr id="4" name="Group 3">
            <a:extLst>
              <a:ext uri="{FF2B5EF4-FFF2-40B4-BE49-F238E27FC236}">
                <a16:creationId xmlns:a16="http://schemas.microsoft.com/office/drawing/2014/main" id="{2580BD64-78E0-4405-9CC9-C85383A5D2F8}"/>
              </a:ext>
            </a:extLst>
          </p:cNvPr>
          <p:cNvGrpSpPr/>
          <p:nvPr/>
        </p:nvGrpSpPr>
        <p:grpSpPr>
          <a:xfrm>
            <a:off x="4523528" y="4760256"/>
            <a:ext cx="5871678" cy="926045"/>
            <a:chOff x="4523528" y="4504567"/>
            <a:chExt cx="5871678" cy="926045"/>
          </a:xfrm>
        </p:grpSpPr>
        <p:sp>
          <p:nvSpPr>
            <p:cNvPr id="2" name="Rectangle 1">
              <a:extLst>
                <a:ext uri="{FF2B5EF4-FFF2-40B4-BE49-F238E27FC236}">
                  <a16:creationId xmlns:a16="http://schemas.microsoft.com/office/drawing/2014/main" id="{413D44F3-9AF9-4BC9-8220-234C47992E8C}"/>
                </a:ext>
              </a:extLst>
            </p:cNvPr>
            <p:cNvSpPr/>
            <p:nvPr/>
          </p:nvSpPr>
          <p:spPr>
            <a:xfrm>
              <a:off x="6499515" y="4590400"/>
              <a:ext cx="1136602" cy="608075"/>
            </a:xfrm>
            <a:prstGeom prst="rect">
              <a:avLst/>
            </a:prstGeom>
            <a:solidFill>
              <a:srgbClr val="C9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7" name="Rectangle 146">
              <a:extLst>
                <a:ext uri="{FF2B5EF4-FFF2-40B4-BE49-F238E27FC236}">
                  <a16:creationId xmlns:a16="http://schemas.microsoft.com/office/drawing/2014/main" id="{87527450-421A-4ECB-8C66-3659DC138268}"/>
                </a:ext>
              </a:extLst>
            </p:cNvPr>
            <p:cNvSpPr/>
            <p:nvPr/>
          </p:nvSpPr>
          <p:spPr>
            <a:xfrm>
              <a:off x="6496759" y="4590399"/>
              <a:ext cx="1139358" cy="608075"/>
            </a:xfrm>
            <a:prstGeom prst="rect">
              <a:avLst/>
            </a:prstGeom>
            <a:blipFill dpi="0" rotWithShape="1">
              <a:blip r:embed="rId2">
                <a:alphaModFix amt="11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6" name="TextBox 105">
              <a:extLst>
                <a:ext uri="{FF2B5EF4-FFF2-40B4-BE49-F238E27FC236}">
                  <a16:creationId xmlns:a16="http://schemas.microsoft.com/office/drawing/2014/main" id="{64D4E42F-9A53-4877-ACCA-DB31F3B12920}"/>
                </a:ext>
              </a:extLst>
            </p:cNvPr>
            <p:cNvSpPr txBox="1"/>
            <p:nvPr/>
          </p:nvSpPr>
          <p:spPr>
            <a:xfrm>
              <a:off x="4523528" y="4507282"/>
              <a:ext cx="1976823" cy="923330"/>
            </a:xfrm>
            <a:prstGeom prst="rect">
              <a:avLst/>
            </a:prstGeom>
            <a:noFill/>
          </p:spPr>
          <p:txBody>
            <a:bodyPr wrap="none" rtlCol="0">
              <a:spAutoFit/>
            </a:bodyPr>
            <a:lstStyle/>
            <a:p>
              <a:r>
                <a:rPr lang="en-US" sz="5400" dirty="0">
                  <a:solidFill>
                    <a:schemeClr val="bg1"/>
                  </a:solidFill>
                  <a:latin typeface="Anton" pitchFamily="2" charset="0"/>
                </a:rPr>
                <a:t>MONEY</a:t>
              </a:r>
              <a:endParaRPr lang="en-GB" sz="5400" dirty="0">
                <a:solidFill>
                  <a:schemeClr val="bg1"/>
                </a:solidFill>
                <a:latin typeface="Anton" pitchFamily="2" charset="0"/>
              </a:endParaRPr>
            </a:p>
          </p:txBody>
        </p:sp>
        <p:sp>
          <p:nvSpPr>
            <p:cNvPr id="45" name="TextBox 44">
              <a:extLst>
                <a:ext uri="{FF2B5EF4-FFF2-40B4-BE49-F238E27FC236}">
                  <a16:creationId xmlns:a16="http://schemas.microsoft.com/office/drawing/2014/main" id="{E88090EF-8A31-464C-9DCA-97C85BB61CE9}"/>
                </a:ext>
              </a:extLst>
            </p:cNvPr>
            <p:cNvSpPr txBox="1"/>
            <p:nvPr/>
          </p:nvSpPr>
          <p:spPr>
            <a:xfrm>
              <a:off x="6472528" y="4595779"/>
              <a:ext cx="1210588" cy="707886"/>
            </a:xfrm>
            <a:prstGeom prst="rect">
              <a:avLst/>
            </a:prstGeom>
            <a:noFill/>
          </p:spPr>
          <p:txBody>
            <a:bodyPr wrap="none" rtlCol="0">
              <a:spAutoFit/>
            </a:bodyPr>
            <a:lstStyle/>
            <a:p>
              <a:r>
                <a:rPr lang="en-US" sz="4000" dirty="0">
                  <a:solidFill>
                    <a:schemeClr val="bg1"/>
                  </a:solidFill>
                  <a:latin typeface="Anton" pitchFamily="2" charset="0"/>
                </a:rPr>
                <a:t>HEIST</a:t>
              </a:r>
              <a:endParaRPr lang="en-GB" sz="4800" dirty="0">
                <a:solidFill>
                  <a:schemeClr val="bg1"/>
                </a:solidFill>
                <a:latin typeface="Anton" pitchFamily="2" charset="0"/>
              </a:endParaRPr>
            </a:p>
          </p:txBody>
        </p:sp>
        <p:sp>
          <p:nvSpPr>
            <p:cNvPr id="46" name="TextBox 45">
              <a:extLst>
                <a:ext uri="{FF2B5EF4-FFF2-40B4-BE49-F238E27FC236}">
                  <a16:creationId xmlns:a16="http://schemas.microsoft.com/office/drawing/2014/main" id="{EFB2A9F5-C23C-4D3E-8D14-E13D26948BD3}"/>
                </a:ext>
              </a:extLst>
            </p:cNvPr>
            <p:cNvSpPr txBox="1"/>
            <p:nvPr/>
          </p:nvSpPr>
          <p:spPr>
            <a:xfrm>
              <a:off x="7636117" y="4504567"/>
              <a:ext cx="2759089" cy="923330"/>
            </a:xfrm>
            <a:prstGeom prst="rect">
              <a:avLst/>
            </a:prstGeom>
            <a:noFill/>
          </p:spPr>
          <p:txBody>
            <a:bodyPr wrap="none" rtlCol="0">
              <a:spAutoFit/>
            </a:bodyPr>
            <a:lstStyle/>
            <a:p>
              <a:r>
                <a:rPr lang="en-US" sz="5400" dirty="0">
                  <a:solidFill>
                    <a:schemeClr val="bg1"/>
                  </a:solidFill>
                  <a:latin typeface="Anton" pitchFamily="2" charset="0"/>
                </a:rPr>
                <a:t>TEMPLATE</a:t>
              </a:r>
              <a:endParaRPr lang="en-GB" sz="5400" dirty="0">
                <a:solidFill>
                  <a:schemeClr val="bg1"/>
                </a:solidFill>
                <a:latin typeface="Anton" pitchFamily="2" charset="0"/>
              </a:endParaRPr>
            </a:p>
          </p:txBody>
        </p:sp>
      </p:grpSp>
      <p:cxnSp>
        <p:nvCxnSpPr>
          <p:cNvPr id="148" name="Straight Connector 147">
            <a:extLst>
              <a:ext uri="{FF2B5EF4-FFF2-40B4-BE49-F238E27FC236}">
                <a16:creationId xmlns:a16="http://schemas.microsoft.com/office/drawing/2014/main" id="{8DB88FA6-B1F1-4986-8C8C-742D1AD1EC03}"/>
              </a:ext>
            </a:extLst>
          </p:cNvPr>
          <p:cNvCxnSpPr>
            <a:cxnSpLocks/>
          </p:cNvCxnSpPr>
          <p:nvPr/>
        </p:nvCxnSpPr>
        <p:spPr>
          <a:xfrm flipH="1" flipV="1">
            <a:off x="1914774" y="2390849"/>
            <a:ext cx="2446406" cy="862891"/>
          </a:xfrm>
          <a:prstGeom prst="line">
            <a:avLst/>
          </a:prstGeom>
          <a:ln>
            <a:gradFill>
              <a:gsLst>
                <a:gs pos="0">
                  <a:srgbClr val="E6E6E6"/>
                </a:gs>
                <a:gs pos="100000">
                  <a:srgbClr val="B3B3B3"/>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AE196B5-1CF5-4A8F-9676-1CF38B41A387}"/>
              </a:ext>
            </a:extLst>
          </p:cNvPr>
          <p:cNvCxnSpPr>
            <a:cxnSpLocks/>
          </p:cNvCxnSpPr>
          <p:nvPr/>
        </p:nvCxnSpPr>
        <p:spPr>
          <a:xfrm flipH="1" flipV="1">
            <a:off x="1053490" y="4011501"/>
            <a:ext cx="2935653" cy="1025869"/>
          </a:xfrm>
          <a:prstGeom prst="line">
            <a:avLst/>
          </a:prstGeom>
          <a:ln>
            <a:gradFill>
              <a:gsLst>
                <a:gs pos="0">
                  <a:srgbClr val="E6E6E6"/>
                </a:gs>
                <a:gs pos="100000">
                  <a:srgbClr val="B3B3B3"/>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3E46C3FD-F049-48FB-A4DF-06B53564C4FE}"/>
              </a:ext>
            </a:extLst>
          </p:cNvPr>
          <p:cNvCxnSpPr>
            <a:cxnSpLocks/>
          </p:cNvCxnSpPr>
          <p:nvPr/>
        </p:nvCxnSpPr>
        <p:spPr>
          <a:xfrm flipH="1" flipV="1">
            <a:off x="70430" y="5844618"/>
            <a:ext cx="3207054" cy="1181534"/>
          </a:xfrm>
          <a:prstGeom prst="line">
            <a:avLst/>
          </a:prstGeom>
          <a:ln>
            <a:gradFill>
              <a:gsLst>
                <a:gs pos="0">
                  <a:srgbClr val="E6E6E6"/>
                </a:gs>
                <a:gs pos="100000">
                  <a:srgbClr val="B3B3B3"/>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38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77" name="Rectangle 30">
            <a:extLst>
              <a:ext uri="{FF2B5EF4-FFF2-40B4-BE49-F238E27FC236}">
                <a16:creationId xmlns:a16="http://schemas.microsoft.com/office/drawing/2014/main" id="{691F5B21-D74C-4247-B040-1A57F61F5FBF}"/>
              </a:ext>
            </a:extLst>
          </p:cNvPr>
          <p:cNvSpPr/>
          <p:nvPr/>
        </p:nvSpPr>
        <p:spPr>
          <a:xfrm flipH="1">
            <a:off x="-75533" y="-63657"/>
            <a:ext cx="6953807" cy="6982654"/>
          </a:xfrm>
          <a:custGeom>
            <a:avLst/>
            <a:gdLst>
              <a:gd name="connsiteX0" fmla="*/ 0 w 1857702"/>
              <a:gd name="connsiteY0" fmla="*/ 0 h 5322562"/>
              <a:gd name="connsiteX1" fmla="*/ 1857702 w 1857702"/>
              <a:gd name="connsiteY1" fmla="*/ 0 h 5322562"/>
              <a:gd name="connsiteX2" fmla="*/ 1857702 w 1857702"/>
              <a:gd name="connsiteY2" fmla="*/ 5322562 h 5322562"/>
              <a:gd name="connsiteX3" fmla="*/ 0 w 1857702"/>
              <a:gd name="connsiteY3" fmla="*/ 5322562 h 5322562"/>
              <a:gd name="connsiteX4" fmla="*/ 0 w 1857702"/>
              <a:gd name="connsiteY4" fmla="*/ 0 h 5322562"/>
              <a:gd name="connsiteX0" fmla="*/ 2377440 w 4235142"/>
              <a:gd name="connsiteY0" fmla="*/ 0 h 5322562"/>
              <a:gd name="connsiteX1" fmla="*/ 4235142 w 4235142"/>
              <a:gd name="connsiteY1" fmla="*/ 0 h 5322562"/>
              <a:gd name="connsiteX2" fmla="*/ 4235142 w 4235142"/>
              <a:gd name="connsiteY2" fmla="*/ 5322562 h 5322562"/>
              <a:gd name="connsiteX3" fmla="*/ 0 w 4235142"/>
              <a:gd name="connsiteY3" fmla="*/ 5322562 h 5322562"/>
              <a:gd name="connsiteX4" fmla="*/ 2377440 w 4235142"/>
              <a:gd name="connsiteY4" fmla="*/ 0 h 5322562"/>
              <a:gd name="connsiteX0" fmla="*/ 2377440 w 6003899"/>
              <a:gd name="connsiteY0" fmla="*/ 0 h 5322562"/>
              <a:gd name="connsiteX1" fmla="*/ 4235142 w 6003899"/>
              <a:gd name="connsiteY1" fmla="*/ 0 h 5322562"/>
              <a:gd name="connsiteX2" fmla="*/ 6003899 w 6003899"/>
              <a:gd name="connsiteY2" fmla="*/ 5322562 h 5322562"/>
              <a:gd name="connsiteX3" fmla="*/ 0 w 6003899"/>
              <a:gd name="connsiteY3" fmla="*/ 5322562 h 5322562"/>
              <a:gd name="connsiteX4" fmla="*/ 2377440 w 6003899"/>
              <a:gd name="connsiteY4" fmla="*/ 0 h 5322562"/>
              <a:gd name="connsiteX0" fmla="*/ 2377440 w 6003899"/>
              <a:gd name="connsiteY0" fmla="*/ 22113 h 5344675"/>
              <a:gd name="connsiteX1" fmla="*/ 5951877 w 6003899"/>
              <a:gd name="connsiteY1" fmla="*/ 0 h 5344675"/>
              <a:gd name="connsiteX2" fmla="*/ 6003899 w 6003899"/>
              <a:gd name="connsiteY2" fmla="*/ 5344675 h 5344675"/>
              <a:gd name="connsiteX3" fmla="*/ 0 w 6003899"/>
              <a:gd name="connsiteY3" fmla="*/ 5344675 h 5344675"/>
              <a:gd name="connsiteX4" fmla="*/ 2377440 w 6003899"/>
              <a:gd name="connsiteY4" fmla="*/ 22113 h 5344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899" h="5344675">
                <a:moveTo>
                  <a:pt x="2377440" y="22113"/>
                </a:moveTo>
                <a:lnTo>
                  <a:pt x="5951877" y="0"/>
                </a:lnTo>
                <a:lnTo>
                  <a:pt x="6003899" y="5344675"/>
                </a:lnTo>
                <a:lnTo>
                  <a:pt x="0" y="5344675"/>
                </a:lnTo>
                <a:lnTo>
                  <a:pt x="2377440" y="22113"/>
                </a:lnTo>
                <a:close/>
              </a:path>
            </a:pathLst>
          </a:custGeom>
          <a:solidFill>
            <a:srgbClr val="C91F1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728B6909-D01F-4120-BE86-AAF47DFB97DD}"/>
              </a:ext>
            </a:extLst>
          </p:cNvPr>
          <p:cNvSpPr/>
          <p:nvPr/>
        </p:nvSpPr>
        <p:spPr>
          <a:xfrm>
            <a:off x="0" y="0"/>
            <a:ext cx="12192000" cy="6858000"/>
          </a:xfrm>
          <a:prstGeom prst="rect">
            <a:avLst/>
          </a:prstGeom>
          <a:blipFill dpi="0" rotWithShape="1">
            <a:blip r:embed="rId2">
              <a:alphaModFix amt="11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7" name="Rectangle 596" hidden="1">
            <a:extLst>
              <a:ext uri="{FF2B5EF4-FFF2-40B4-BE49-F238E27FC236}">
                <a16:creationId xmlns:a16="http://schemas.microsoft.com/office/drawing/2014/main" id="{CAB477EE-1D16-418D-BC79-A905AA51B984}"/>
              </a:ext>
            </a:extLst>
          </p:cNvPr>
          <p:cNvSpPr/>
          <p:nvPr/>
        </p:nvSpPr>
        <p:spPr>
          <a:xfrm>
            <a:off x="-11211" y="6018299"/>
            <a:ext cx="12203212" cy="8286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7" name="Group 16">
            <a:extLst>
              <a:ext uri="{FF2B5EF4-FFF2-40B4-BE49-F238E27FC236}">
                <a16:creationId xmlns:a16="http://schemas.microsoft.com/office/drawing/2014/main" id="{33058D02-5957-4808-8298-DC83A11DA01D}"/>
              </a:ext>
            </a:extLst>
          </p:cNvPr>
          <p:cNvGrpSpPr/>
          <p:nvPr/>
        </p:nvGrpSpPr>
        <p:grpSpPr>
          <a:xfrm>
            <a:off x="6916374" y="2405330"/>
            <a:ext cx="4625822" cy="1926190"/>
            <a:chOff x="6916374" y="2148176"/>
            <a:chExt cx="4625822" cy="1926190"/>
          </a:xfrm>
        </p:grpSpPr>
        <p:sp>
          <p:nvSpPr>
            <p:cNvPr id="157" name="TextBox 156">
              <a:extLst>
                <a:ext uri="{FF2B5EF4-FFF2-40B4-BE49-F238E27FC236}">
                  <a16:creationId xmlns:a16="http://schemas.microsoft.com/office/drawing/2014/main" id="{F6A1B986-194A-4580-B7B1-C6392EC0F085}"/>
                </a:ext>
              </a:extLst>
            </p:cNvPr>
            <p:cNvSpPr txBox="1"/>
            <p:nvPr/>
          </p:nvSpPr>
          <p:spPr>
            <a:xfrm>
              <a:off x="6916374" y="3226185"/>
              <a:ext cx="4625822" cy="848181"/>
            </a:xfrm>
            <a:prstGeom prst="rect">
              <a:avLst/>
            </a:prstGeom>
            <a:noFill/>
          </p:spPr>
          <p:txBody>
            <a:bodyPr wrap="square" rtlCol="0">
              <a:spAutoFit/>
            </a:bodyPr>
            <a:lstStyle/>
            <a:p>
              <a:pPr algn="r">
                <a:lnSpc>
                  <a:spcPct val="120000"/>
                </a:lnSpc>
              </a:pPr>
              <a:r>
                <a:rPr lang="en-GB" sz="1400" dirty="0">
                  <a:solidFill>
                    <a:schemeClr val="bg1"/>
                  </a:solidFill>
                  <a:latin typeface="Roboto" panose="02000000000000000000" pitchFamily="2" charset="0"/>
                  <a:ea typeface="Roboto" panose="02000000000000000000" pitchFamily="2" charset="0"/>
                </a:rPr>
                <a:t>Lorem ipsum dolor siit amet, consectetur adipiscing elit dolorin do eiusmod tempor incdidunt ut labore et dolore magna dolorin</a:t>
              </a:r>
            </a:p>
          </p:txBody>
        </p:sp>
        <p:grpSp>
          <p:nvGrpSpPr>
            <p:cNvPr id="2" name="Group 1">
              <a:extLst>
                <a:ext uri="{FF2B5EF4-FFF2-40B4-BE49-F238E27FC236}">
                  <a16:creationId xmlns:a16="http://schemas.microsoft.com/office/drawing/2014/main" id="{A03453E7-AFC8-4403-85F0-249E1047CB4A}"/>
                </a:ext>
              </a:extLst>
            </p:cNvPr>
            <p:cNvGrpSpPr/>
            <p:nvPr/>
          </p:nvGrpSpPr>
          <p:grpSpPr>
            <a:xfrm>
              <a:off x="7910554" y="2148176"/>
              <a:ext cx="3535862" cy="1200329"/>
              <a:chOff x="6601020" y="2148176"/>
              <a:chExt cx="3535862" cy="1200329"/>
            </a:xfrm>
          </p:grpSpPr>
          <p:sp>
            <p:nvSpPr>
              <p:cNvPr id="159" name="Rectangle 158">
                <a:extLst>
                  <a:ext uri="{FF2B5EF4-FFF2-40B4-BE49-F238E27FC236}">
                    <a16:creationId xmlns:a16="http://schemas.microsoft.com/office/drawing/2014/main" id="{5BF823C7-98FB-4C7C-9119-5AC8CE2B2ABD}"/>
                  </a:ext>
                </a:extLst>
              </p:cNvPr>
              <p:cNvSpPr/>
              <p:nvPr/>
            </p:nvSpPr>
            <p:spPr>
              <a:xfrm>
                <a:off x="8973585" y="2270201"/>
                <a:ext cx="1163297" cy="789124"/>
              </a:xfrm>
              <a:prstGeom prst="rect">
                <a:avLst/>
              </a:prstGeom>
              <a:solidFill>
                <a:srgbClr val="C9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GB" dirty="0"/>
              </a:p>
            </p:txBody>
          </p:sp>
          <p:sp>
            <p:nvSpPr>
              <p:cNvPr id="160" name="Rectangle 159">
                <a:extLst>
                  <a:ext uri="{FF2B5EF4-FFF2-40B4-BE49-F238E27FC236}">
                    <a16:creationId xmlns:a16="http://schemas.microsoft.com/office/drawing/2014/main" id="{DA6B2946-815E-49BA-A638-77A86C4019C9}"/>
                  </a:ext>
                </a:extLst>
              </p:cNvPr>
              <p:cNvSpPr/>
              <p:nvPr/>
            </p:nvSpPr>
            <p:spPr>
              <a:xfrm>
                <a:off x="8975307" y="2270200"/>
                <a:ext cx="1159292" cy="789124"/>
              </a:xfrm>
              <a:prstGeom prst="rect">
                <a:avLst/>
              </a:prstGeom>
              <a:blipFill dpi="0" rotWithShape="1">
                <a:blip r:embed="rId2">
                  <a:alphaModFix amt="11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GB" dirty="0"/>
              </a:p>
            </p:txBody>
          </p:sp>
          <p:sp>
            <p:nvSpPr>
              <p:cNvPr id="161" name="TextBox 160">
                <a:extLst>
                  <a:ext uri="{FF2B5EF4-FFF2-40B4-BE49-F238E27FC236}">
                    <a16:creationId xmlns:a16="http://schemas.microsoft.com/office/drawing/2014/main" id="{7E5F5713-9E93-4162-8A29-E19ED2A61E72}"/>
                  </a:ext>
                </a:extLst>
              </p:cNvPr>
              <p:cNvSpPr txBox="1"/>
              <p:nvPr/>
            </p:nvSpPr>
            <p:spPr>
              <a:xfrm>
                <a:off x="6601020" y="2148176"/>
                <a:ext cx="2355133" cy="1200329"/>
              </a:xfrm>
              <a:prstGeom prst="rect">
                <a:avLst/>
              </a:prstGeom>
              <a:noFill/>
            </p:spPr>
            <p:txBody>
              <a:bodyPr wrap="none" rtlCol="0">
                <a:spAutoFit/>
              </a:bodyPr>
              <a:lstStyle/>
              <a:p>
                <a:pPr algn="r"/>
                <a:r>
                  <a:rPr lang="en-US" sz="7200" dirty="0">
                    <a:solidFill>
                      <a:schemeClr val="bg1"/>
                    </a:solidFill>
                    <a:latin typeface="Anton" pitchFamily="2" charset="0"/>
                  </a:rPr>
                  <a:t>THANK</a:t>
                </a:r>
                <a:endParaRPr lang="en-GB" sz="7200" dirty="0">
                  <a:solidFill>
                    <a:schemeClr val="bg1"/>
                  </a:solidFill>
                  <a:latin typeface="Anton" pitchFamily="2" charset="0"/>
                </a:endParaRPr>
              </a:p>
            </p:txBody>
          </p:sp>
          <p:sp>
            <p:nvSpPr>
              <p:cNvPr id="162" name="TextBox 161">
                <a:extLst>
                  <a:ext uri="{FF2B5EF4-FFF2-40B4-BE49-F238E27FC236}">
                    <a16:creationId xmlns:a16="http://schemas.microsoft.com/office/drawing/2014/main" id="{922A85E4-6361-4DF7-8E69-2F2C354A1323}"/>
                  </a:ext>
                </a:extLst>
              </p:cNvPr>
              <p:cNvSpPr txBox="1"/>
              <p:nvPr/>
            </p:nvSpPr>
            <p:spPr>
              <a:xfrm>
                <a:off x="8958436" y="2273503"/>
                <a:ext cx="1159292" cy="923330"/>
              </a:xfrm>
              <a:prstGeom prst="rect">
                <a:avLst/>
              </a:prstGeom>
              <a:noFill/>
            </p:spPr>
            <p:txBody>
              <a:bodyPr wrap="none" rtlCol="0">
                <a:spAutoFit/>
              </a:bodyPr>
              <a:lstStyle/>
              <a:p>
                <a:pPr algn="r"/>
                <a:r>
                  <a:rPr lang="en-US" sz="5400" dirty="0">
                    <a:solidFill>
                      <a:schemeClr val="bg1"/>
                    </a:solidFill>
                    <a:latin typeface="Anton" pitchFamily="2" charset="0"/>
                  </a:rPr>
                  <a:t>YOU</a:t>
                </a:r>
                <a:endParaRPr lang="en-GB" sz="5400" dirty="0">
                  <a:solidFill>
                    <a:schemeClr val="bg1"/>
                  </a:solidFill>
                  <a:latin typeface="Anton" pitchFamily="2" charset="0"/>
                </a:endParaRPr>
              </a:p>
            </p:txBody>
          </p:sp>
        </p:grpSp>
      </p:grpSp>
      <p:grpSp>
        <p:nvGrpSpPr>
          <p:cNvPr id="3" name="Graphic 1">
            <a:extLst>
              <a:ext uri="{FF2B5EF4-FFF2-40B4-BE49-F238E27FC236}">
                <a16:creationId xmlns:a16="http://schemas.microsoft.com/office/drawing/2014/main" id="{E89CA6DE-9340-4E4D-872F-8F2C096BF28F}"/>
              </a:ext>
            </a:extLst>
          </p:cNvPr>
          <p:cNvGrpSpPr/>
          <p:nvPr/>
        </p:nvGrpSpPr>
        <p:grpSpPr>
          <a:xfrm>
            <a:off x="-11547" y="477775"/>
            <a:ext cx="4215570" cy="6399870"/>
            <a:chOff x="-11547" y="477775"/>
            <a:chExt cx="4215570" cy="6399870"/>
          </a:xfrm>
          <a:solidFill>
            <a:schemeClr val="tx1">
              <a:lumMod val="95000"/>
              <a:lumOff val="5000"/>
            </a:schemeClr>
          </a:solidFill>
        </p:grpSpPr>
        <p:sp>
          <p:nvSpPr>
            <p:cNvPr id="4" name="Freeform: Shape 3">
              <a:extLst>
                <a:ext uri="{FF2B5EF4-FFF2-40B4-BE49-F238E27FC236}">
                  <a16:creationId xmlns:a16="http://schemas.microsoft.com/office/drawing/2014/main" id="{CF2B12DA-F7FA-4DA0-9FBE-D439431A9348}"/>
                </a:ext>
              </a:extLst>
            </p:cNvPr>
            <p:cNvSpPr/>
            <p:nvPr/>
          </p:nvSpPr>
          <p:spPr>
            <a:xfrm>
              <a:off x="-11547" y="2894105"/>
              <a:ext cx="3281547" cy="3983540"/>
            </a:xfrm>
            <a:custGeom>
              <a:avLst/>
              <a:gdLst>
                <a:gd name="connsiteX0" fmla="*/ 3279455 w 3281547"/>
                <a:gd name="connsiteY0" fmla="*/ 3942830 h 3983540"/>
                <a:gd name="connsiteX1" fmla="*/ 3276308 w 3281547"/>
                <a:gd name="connsiteY1" fmla="*/ 3983541 h 3983540"/>
                <a:gd name="connsiteX2" fmla="*/ 1495 w 3281547"/>
                <a:gd name="connsiteY2" fmla="*/ 3983541 h 3983540"/>
                <a:gd name="connsiteX3" fmla="*/ 4033 w 3281547"/>
                <a:gd name="connsiteY3" fmla="*/ 3365065 h 3983540"/>
                <a:gd name="connsiteX4" fmla="*/ 4845 w 3281547"/>
                <a:gd name="connsiteY4" fmla="*/ 3352883 h 3983540"/>
                <a:gd name="connsiteX5" fmla="*/ 4845 w 3281547"/>
                <a:gd name="connsiteY5" fmla="*/ 3157858 h 3983540"/>
                <a:gd name="connsiteX6" fmla="*/ 2510 w 3281547"/>
                <a:gd name="connsiteY6" fmla="*/ 3027910 h 3983540"/>
                <a:gd name="connsiteX7" fmla="*/ 4845 w 3281547"/>
                <a:gd name="connsiteY7" fmla="*/ 3005169 h 3983540"/>
                <a:gd name="connsiteX8" fmla="*/ 4845 w 3281547"/>
                <a:gd name="connsiteY8" fmla="*/ 2899991 h 3983540"/>
                <a:gd name="connsiteX9" fmla="*/ 4845 w 3281547"/>
                <a:gd name="connsiteY9" fmla="*/ 2694002 h 3983540"/>
                <a:gd name="connsiteX10" fmla="*/ 4845 w 3281547"/>
                <a:gd name="connsiteY10" fmla="*/ 2657860 h 3983540"/>
                <a:gd name="connsiteX11" fmla="*/ 4845 w 3281547"/>
                <a:gd name="connsiteY11" fmla="*/ 2609332 h 3983540"/>
                <a:gd name="connsiteX12" fmla="*/ 4845 w 3281547"/>
                <a:gd name="connsiteY12" fmla="*/ 2081009 h 3983540"/>
                <a:gd name="connsiteX13" fmla="*/ 3729 w 3281547"/>
                <a:gd name="connsiteY13" fmla="*/ 1968014 h 3983540"/>
                <a:gd name="connsiteX14" fmla="*/ 4845 w 3281547"/>
                <a:gd name="connsiteY14" fmla="*/ 1963649 h 3983540"/>
                <a:gd name="connsiteX15" fmla="*/ 4845 w 3281547"/>
                <a:gd name="connsiteY15" fmla="*/ 1694411 h 3983540"/>
                <a:gd name="connsiteX16" fmla="*/ 3932 w 3281547"/>
                <a:gd name="connsiteY16" fmla="*/ 1541619 h 3983540"/>
                <a:gd name="connsiteX17" fmla="*/ 4845 w 3281547"/>
                <a:gd name="connsiteY17" fmla="*/ 1538269 h 3983540"/>
                <a:gd name="connsiteX18" fmla="*/ 4845 w 3281547"/>
                <a:gd name="connsiteY18" fmla="*/ 1108119 h 3983540"/>
                <a:gd name="connsiteX19" fmla="*/ 4845 w 3281547"/>
                <a:gd name="connsiteY19" fmla="*/ 1089032 h 3983540"/>
                <a:gd name="connsiteX20" fmla="*/ 4845 w 3281547"/>
                <a:gd name="connsiteY20" fmla="*/ 1002738 h 3983540"/>
                <a:gd name="connsiteX21" fmla="*/ 4845 w 3281547"/>
                <a:gd name="connsiteY21" fmla="*/ 940302 h 3983540"/>
                <a:gd name="connsiteX22" fmla="*/ 4845 w 3281547"/>
                <a:gd name="connsiteY22" fmla="*/ 883043 h 3983540"/>
                <a:gd name="connsiteX23" fmla="*/ 4845 w 3281547"/>
                <a:gd name="connsiteY23" fmla="*/ 844464 h 3983540"/>
                <a:gd name="connsiteX24" fmla="*/ 4845 w 3281547"/>
                <a:gd name="connsiteY24" fmla="*/ 825886 h 3983540"/>
                <a:gd name="connsiteX25" fmla="*/ 4033 w 3281547"/>
                <a:gd name="connsiteY25" fmla="*/ 652181 h 3983540"/>
                <a:gd name="connsiteX26" fmla="*/ 49211 w 3281547"/>
                <a:gd name="connsiteY26" fmla="*/ 586191 h 3983540"/>
                <a:gd name="connsiteX27" fmla="*/ 280885 w 3281547"/>
                <a:gd name="connsiteY27" fmla="*/ 490861 h 3983540"/>
                <a:gd name="connsiteX28" fmla="*/ 648701 w 3281547"/>
                <a:gd name="connsiteY28" fmla="*/ 338375 h 3983540"/>
                <a:gd name="connsiteX29" fmla="*/ 964538 w 3281547"/>
                <a:gd name="connsiteY29" fmla="*/ 82741 h 3983540"/>
                <a:gd name="connsiteX30" fmla="*/ 1044538 w 3281547"/>
                <a:gd name="connsiteY30" fmla="*/ 3350 h 3983540"/>
                <a:gd name="connsiteX31" fmla="*/ 1069106 w 3281547"/>
                <a:gd name="connsiteY31" fmla="*/ 0 h 3983540"/>
                <a:gd name="connsiteX32" fmla="*/ 1066974 w 3281547"/>
                <a:gd name="connsiteY32" fmla="*/ 20812 h 3983540"/>
                <a:gd name="connsiteX33" fmla="*/ 1085045 w 3281547"/>
                <a:gd name="connsiteY33" fmla="*/ 97868 h 3983540"/>
                <a:gd name="connsiteX34" fmla="*/ 1266771 w 3281547"/>
                <a:gd name="connsiteY34" fmla="*/ 353705 h 3983540"/>
                <a:gd name="connsiteX35" fmla="*/ 1303217 w 3281547"/>
                <a:gd name="connsiteY35" fmla="*/ 408121 h 3983540"/>
                <a:gd name="connsiteX36" fmla="*/ 1480882 w 3281547"/>
                <a:gd name="connsiteY36" fmla="*/ 686292 h 3983540"/>
                <a:gd name="connsiteX37" fmla="*/ 1549815 w 3281547"/>
                <a:gd name="connsiteY37" fmla="*/ 792383 h 3983540"/>
                <a:gd name="connsiteX38" fmla="*/ 1616110 w 3281547"/>
                <a:gd name="connsiteY38" fmla="*/ 911266 h 3983540"/>
                <a:gd name="connsiteX39" fmla="*/ 1673977 w 3281547"/>
                <a:gd name="connsiteY39" fmla="*/ 1038982 h 3983540"/>
                <a:gd name="connsiteX40" fmla="*/ 1730221 w 3281547"/>
                <a:gd name="connsiteY40" fmla="*/ 1163448 h 3983540"/>
                <a:gd name="connsiteX41" fmla="*/ 1916007 w 3281547"/>
                <a:gd name="connsiteY41" fmla="*/ 1653091 h 3983540"/>
                <a:gd name="connsiteX42" fmla="*/ 1939966 w 3281547"/>
                <a:gd name="connsiteY42" fmla="*/ 1703345 h 3983540"/>
                <a:gd name="connsiteX43" fmla="*/ 1934180 w 3281547"/>
                <a:gd name="connsiteY43" fmla="*/ 1779081 h 3983540"/>
                <a:gd name="connsiteX44" fmla="*/ 1928291 w 3281547"/>
                <a:gd name="connsiteY44" fmla="*/ 1780401 h 3983540"/>
                <a:gd name="connsiteX45" fmla="*/ 1894281 w 3281547"/>
                <a:gd name="connsiteY45" fmla="*/ 1794918 h 3983540"/>
                <a:gd name="connsiteX46" fmla="*/ 1810322 w 3281547"/>
                <a:gd name="connsiteY46" fmla="*/ 1911669 h 3983540"/>
                <a:gd name="connsiteX47" fmla="*/ 1715094 w 3281547"/>
                <a:gd name="connsiteY47" fmla="*/ 1925172 h 3983540"/>
                <a:gd name="connsiteX48" fmla="*/ 1702911 w 3281547"/>
                <a:gd name="connsiteY48" fmla="*/ 1923649 h 3983540"/>
                <a:gd name="connsiteX49" fmla="*/ 1689307 w 3281547"/>
                <a:gd name="connsiteY49" fmla="*/ 1948522 h 3983540"/>
                <a:gd name="connsiteX50" fmla="*/ 1692658 w 3281547"/>
                <a:gd name="connsiteY50" fmla="*/ 1965070 h 3983540"/>
                <a:gd name="connsiteX51" fmla="*/ 1688901 w 3281547"/>
                <a:gd name="connsiteY51" fmla="*/ 2014918 h 3983540"/>
                <a:gd name="connsiteX52" fmla="*/ 1686363 w 3281547"/>
                <a:gd name="connsiteY52" fmla="*/ 2028725 h 3983540"/>
                <a:gd name="connsiteX53" fmla="*/ 1701186 w 3281547"/>
                <a:gd name="connsiteY53" fmla="*/ 2022735 h 3983540"/>
                <a:gd name="connsiteX54" fmla="*/ 1713571 w 3281547"/>
                <a:gd name="connsiteY54" fmla="*/ 2022633 h 3983540"/>
                <a:gd name="connsiteX55" fmla="*/ 1682201 w 3281547"/>
                <a:gd name="connsiteY55" fmla="*/ 2100197 h 3983540"/>
                <a:gd name="connsiteX56" fmla="*/ 1613572 w 3281547"/>
                <a:gd name="connsiteY56" fmla="*/ 2133699 h 3983540"/>
                <a:gd name="connsiteX57" fmla="*/ 1608699 w 3281547"/>
                <a:gd name="connsiteY57" fmla="*/ 2146288 h 3983540"/>
                <a:gd name="connsiteX58" fmla="*/ 1660475 w 3281547"/>
                <a:gd name="connsiteY58" fmla="*/ 2155526 h 3983540"/>
                <a:gd name="connsiteX59" fmla="*/ 1671642 w 3281547"/>
                <a:gd name="connsiteY59" fmla="*/ 2138674 h 3983540"/>
                <a:gd name="connsiteX60" fmla="*/ 1698444 w 3281547"/>
                <a:gd name="connsiteY60" fmla="*/ 2111770 h 3983540"/>
                <a:gd name="connsiteX61" fmla="*/ 1713673 w 3281547"/>
                <a:gd name="connsiteY61" fmla="*/ 2117151 h 3983540"/>
                <a:gd name="connsiteX62" fmla="*/ 1700982 w 3281547"/>
                <a:gd name="connsiteY62" fmla="*/ 2150247 h 3983540"/>
                <a:gd name="connsiteX63" fmla="*/ 1684028 w 3281547"/>
                <a:gd name="connsiteY63" fmla="*/ 2191262 h 3983540"/>
                <a:gd name="connsiteX64" fmla="*/ 1671541 w 3281547"/>
                <a:gd name="connsiteY64" fmla="*/ 2198572 h 3983540"/>
                <a:gd name="connsiteX65" fmla="*/ 1667683 w 3281547"/>
                <a:gd name="connsiteY65" fmla="*/ 2190653 h 3983540"/>
                <a:gd name="connsiteX66" fmla="*/ 1635094 w 3281547"/>
                <a:gd name="connsiteY66" fmla="*/ 2170247 h 3983540"/>
                <a:gd name="connsiteX67" fmla="*/ 1629104 w 3281547"/>
                <a:gd name="connsiteY67" fmla="*/ 2190247 h 3983540"/>
                <a:gd name="connsiteX68" fmla="*/ 1528293 w 3281547"/>
                <a:gd name="connsiteY68" fmla="*/ 2221719 h 3983540"/>
                <a:gd name="connsiteX69" fmla="*/ 1483623 w 3281547"/>
                <a:gd name="connsiteY69" fmla="*/ 2194308 h 3983540"/>
                <a:gd name="connsiteX70" fmla="*/ 1481186 w 3281547"/>
                <a:gd name="connsiteY70" fmla="*/ 2155831 h 3983540"/>
                <a:gd name="connsiteX71" fmla="*/ 1494587 w 3281547"/>
                <a:gd name="connsiteY71" fmla="*/ 2147506 h 3983540"/>
                <a:gd name="connsiteX72" fmla="*/ 1490425 w 3281547"/>
                <a:gd name="connsiteY72" fmla="*/ 2160806 h 3983540"/>
                <a:gd name="connsiteX73" fmla="*/ 1490222 w 3281547"/>
                <a:gd name="connsiteY73" fmla="*/ 2162227 h 3983540"/>
                <a:gd name="connsiteX74" fmla="*/ 1510222 w 3281547"/>
                <a:gd name="connsiteY74" fmla="*/ 2175932 h 3983540"/>
                <a:gd name="connsiteX75" fmla="*/ 1517937 w 3281547"/>
                <a:gd name="connsiteY75" fmla="*/ 2171059 h 3983540"/>
                <a:gd name="connsiteX76" fmla="*/ 1541998 w 3281547"/>
                <a:gd name="connsiteY76" fmla="*/ 2146186 h 3983540"/>
                <a:gd name="connsiteX77" fmla="*/ 1561592 w 3281547"/>
                <a:gd name="connsiteY77" fmla="*/ 2152379 h 3983540"/>
                <a:gd name="connsiteX78" fmla="*/ 1570018 w 3281547"/>
                <a:gd name="connsiteY78" fmla="*/ 2161212 h 3983540"/>
                <a:gd name="connsiteX79" fmla="*/ 1589105 w 3281547"/>
                <a:gd name="connsiteY79" fmla="*/ 2156440 h 3983540"/>
                <a:gd name="connsiteX80" fmla="*/ 1592455 w 3281547"/>
                <a:gd name="connsiteY80" fmla="*/ 2146186 h 3983540"/>
                <a:gd name="connsiteX81" fmla="*/ 1590830 w 3281547"/>
                <a:gd name="connsiteY81" fmla="*/ 2065476 h 3983540"/>
                <a:gd name="connsiteX82" fmla="*/ 1572150 w 3281547"/>
                <a:gd name="connsiteY82" fmla="*/ 2043344 h 3983540"/>
                <a:gd name="connsiteX83" fmla="*/ 1554181 w 3281547"/>
                <a:gd name="connsiteY83" fmla="*/ 2043953 h 3983540"/>
                <a:gd name="connsiteX84" fmla="*/ 1539866 w 3281547"/>
                <a:gd name="connsiteY84" fmla="*/ 2058978 h 3983540"/>
                <a:gd name="connsiteX85" fmla="*/ 1541186 w 3281547"/>
                <a:gd name="connsiteY85" fmla="*/ 2071466 h 3983540"/>
                <a:gd name="connsiteX86" fmla="*/ 1555704 w 3281547"/>
                <a:gd name="connsiteY86" fmla="*/ 2086593 h 3983540"/>
                <a:gd name="connsiteX87" fmla="*/ 1526973 w 3281547"/>
                <a:gd name="connsiteY87" fmla="*/ 2094105 h 3983540"/>
                <a:gd name="connsiteX88" fmla="*/ 1506770 w 3281547"/>
                <a:gd name="connsiteY88" fmla="*/ 2103953 h 3983540"/>
                <a:gd name="connsiteX89" fmla="*/ 1496516 w 3281547"/>
                <a:gd name="connsiteY89" fmla="*/ 2113801 h 3983540"/>
                <a:gd name="connsiteX90" fmla="*/ 1413978 w 3281547"/>
                <a:gd name="connsiteY90" fmla="*/ 2165577 h 3983540"/>
                <a:gd name="connsiteX91" fmla="*/ 1417328 w 3281547"/>
                <a:gd name="connsiteY91" fmla="*/ 2177455 h 3983540"/>
                <a:gd name="connsiteX92" fmla="*/ 1427278 w 3281547"/>
                <a:gd name="connsiteY92" fmla="*/ 2287506 h 3983540"/>
                <a:gd name="connsiteX93" fmla="*/ 1418851 w 3281547"/>
                <a:gd name="connsiteY93" fmla="*/ 2302429 h 3983540"/>
                <a:gd name="connsiteX94" fmla="*/ 1408801 w 3281547"/>
                <a:gd name="connsiteY94" fmla="*/ 2287303 h 3983540"/>
                <a:gd name="connsiteX95" fmla="*/ 1355806 w 3281547"/>
                <a:gd name="connsiteY95" fmla="*/ 2220602 h 3983540"/>
                <a:gd name="connsiteX96" fmla="*/ 1338649 w 3281547"/>
                <a:gd name="connsiteY96" fmla="*/ 2230349 h 3983540"/>
                <a:gd name="connsiteX97" fmla="*/ 1361796 w 3281547"/>
                <a:gd name="connsiteY97" fmla="*/ 2268521 h 3983540"/>
                <a:gd name="connsiteX98" fmla="*/ 1372151 w 3281547"/>
                <a:gd name="connsiteY98" fmla="*/ 2279485 h 3983540"/>
                <a:gd name="connsiteX99" fmla="*/ 1372252 w 3281547"/>
                <a:gd name="connsiteY99" fmla="*/ 2299587 h 3983540"/>
                <a:gd name="connsiteX100" fmla="*/ 1344131 w 3281547"/>
                <a:gd name="connsiteY100" fmla="*/ 2320704 h 3983540"/>
                <a:gd name="connsiteX101" fmla="*/ 1311339 w 3281547"/>
                <a:gd name="connsiteY101" fmla="*/ 2317962 h 3983540"/>
                <a:gd name="connsiteX102" fmla="*/ 1304841 w 3281547"/>
                <a:gd name="connsiteY102" fmla="*/ 2331770 h 3983540"/>
                <a:gd name="connsiteX103" fmla="*/ 1299765 w 3281547"/>
                <a:gd name="connsiteY103" fmla="*/ 2360399 h 3983540"/>
                <a:gd name="connsiteX104" fmla="*/ 1280781 w 3281547"/>
                <a:gd name="connsiteY104" fmla="*/ 2396236 h 3983540"/>
                <a:gd name="connsiteX105" fmla="*/ 1257329 w 3281547"/>
                <a:gd name="connsiteY105" fmla="*/ 2492175 h 3983540"/>
                <a:gd name="connsiteX106" fmla="*/ 1258141 w 3281547"/>
                <a:gd name="connsiteY106" fmla="*/ 2512784 h 3983540"/>
                <a:gd name="connsiteX107" fmla="*/ 1272862 w 3281547"/>
                <a:gd name="connsiteY107" fmla="*/ 2503850 h 3983540"/>
                <a:gd name="connsiteX108" fmla="*/ 1307989 w 3281547"/>
                <a:gd name="connsiteY108" fmla="*/ 2497353 h 3983540"/>
                <a:gd name="connsiteX109" fmla="*/ 1310831 w 3281547"/>
                <a:gd name="connsiteY109" fmla="*/ 2508825 h 3983540"/>
                <a:gd name="connsiteX110" fmla="*/ 1285552 w 3281547"/>
                <a:gd name="connsiteY110" fmla="*/ 2518368 h 3983540"/>
                <a:gd name="connsiteX111" fmla="*/ 1234486 w 3281547"/>
                <a:gd name="connsiteY111" fmla="*/ 2548419 h 3983540"/>
                <a:gd name="connsiteX112" fmla="*/ 1210730 w 3281547"/>
                <a:gd name="connsiteY112" fmla="*/ 2618063 h 3983540"/>
                <a:gd name="connsiteX113" fmla="*/ 1231035 w 3281547"/>
                <a:gd name="connsiteY113" fmla="*/ 2651058 h 3983540"/>
                <a:gd name="connsiteX114" fmla="*/ 1233167 w 3281547"/>
                <a:gd name="connsiteY114" fmla="*/ 2670753 h 3983540"/>
                <a:gd name="connsiteX115" fmla="*/ 1216923 w 3281547"/>
                <a:gd name="connsiteY115" fmla="*/ 2660702 h 3983540"/>
                <a:gd name="connsiteX116" fmla="*/ 1203319 w 3281547"/>
                <a:gd name="connsiteY116" fmla="*/ 2648215 h 3983540"/>
                <a:gd name="connsiteX117" fmla="*/ 1200070 w 3281547"/>
                <a:gd name="connsiteY117" fmla="*/ 2665982 h 3983540"/>
                <a:gd name="connsiteX118" fmla="*/ 1209816 w 3281547"/>
                <a:gd name="connsiteY118" fmla="*/ 2702225 h 3983540"/>
                <a:gd name="connsiteX119" fmla="*/ 1225349 w 3281547"/>
                <a:gd name="connsiteY119" fmla="*/ 2707403 h 3983540"/>
                <a:gd name="connsiteX120" fmla="*/ 1264842 w 3281547"/>
                <a:gd name="connsiteY120" fmla="*/ 2706083 h 3983540"/>
                <a:gd name="connsiteX121" fmla="*/ 1276517 w 3281547"/>
                <a:gd name="connsiteY121" fmla="*/ 2718266 h 3983540"/>
                <a:gd name="connsiteX122" fmla="*/ 1260375 w 3281547"/>
                <a:gd name="connsiteY122" fmla="*/ 2722225 h 3983540"/>
                <a:gd name="connsiteX123" fmla="*/ 1233065 w 3281547"/>
                <a:gd name="connsiteY123" fmla="*/ 2735220 h 3983540"/>
                <a:gd name="connsiteX124" fmla="*/ 1177228 w 3281547"/>
                <a:gd name="connsiteY124" fmla="*/ 2743748 h 3983540"/>
                <a:gd name="connsiteX125" fmla="*/ 1166466 w 3281547"/>
                <a:gd name="connsiteY125" fmla="*/ 2743443 h 3983540"/>
                <a:gd name="connsiteX126" fmla="*/ 1151746 w 3281547"/>
                <a:gd name="connsiteY126" fmla="*/ 2817555 h 3983540"/>
                <a:gd name="connsiteX127" fmla="*/ 1154588 w 3281547"/>
                <a:gd name="connsiteY127" fmla="*/ 2828316 h 3983540"/>
                <a:gd name="connsiteX128" fmla="*/ 1149309 w 3281547"/>
                <a:gd name="connsiteY128" fmla="*/ 2861006 h 3983540"/>
                <a:gd name="connsiteX129" fmla="*/ 1180781 w 3281547"/>
                <a:gd name="connsiteY129" fmla="*/ 2841209 h 3983540"/>
                <a:gd name="connsiteX130" fmla="*/ 1194283 w 3281547"/>
                <a:gd name="connsiteY130" fmla="*/ 2841108 h 3983540"/>
                <a:gd name="connsiteX131" fmla="*/ 1189918 w 3281547"/>
                <a:gd name="connsiteY131" fmla="*/ 2853900 h 3983540"/>
                <a:gd name="connsiteX132" fmla="*/ 1166263 w 3281547"/>
                <a:gd name="connsiteY132" fmla="*/ 2871565 h 3983540"/>
                <a:gd name="connsiteX133" fmla="*/ 1173370 w 3281547"/>
                <a:gd name="connsiteY133" fmla="*/ 2903037 h 3983540"/>
                <a:gd name="connsiteX134" fmla="*/ 1197837 w 3281547"/>
                <a:gd name="connsiteY134" fmla="*/ 2936844 h 3983540"/>
                <a:gd name="connsiteX135" fmla="*/ 1217024 w 3281547"/>
                <a:gd name="connsiteY135" fmla="*/ 2904864 h 3983540"/>
                <a:gd name="connsiteX136" fmla="*/ 1246060 w 3281547"/>
                <a:gd name="connsiteY136" fmla="*/ 2860499 h 3983540"/>
                <a:gd name="connsiteX137" fmla="*/ 1258547 w 3281547"/>
                <a:gd name="connsiteY137" fmla="*/ 2836032 h 3983540"/>
                <a:gd name="connsiteX138" fmla="*/ 1313978 w 3281547"/>
                <a:gd name="connsiteY138" fmla="*/ 2814002 h 3983540"/>
                <a:gd name="connsiteX139" fmla="*/ 1319664 w 3281547"/>
                <a:gd name="connsiteY139" fmla="*/ 2802225 h 3983540"/>
                <a:gd name="connsiteX140" fmla="*/ 1292659 w 3281547"/>
                <a:gd name="connsiteY140" fmla="*/ 2792885 h 3983540"/>
                <a:gd name="connsiteX141" fmla="*/ 1275197 w 3281547"/>
                <a:gd name="connsiteY141" fmla="*/ 2793595 h 3983540"/>
                <a:gd name="connsiteX142" fmla="*/ 1260476 w 3281547"/>
                <a:gd name="connsiteY142" fmla="*/ 2776438 h 3983540"/>
                <a:gd name="connsiteX143" fmla="*/ 1262304 w 3281547"/>
                <a:gd name="connsiteY143" fmla="*/ 2774002 h 3983540"/>
                <a:gd name="connsiteX144" fmla="*/ 1308699 w 3281547"/>
                <a:gd name="connsiteY144" fmla="*/ 2756540 h 3983540"/>
                <a:gd name="connsiteX145" fmla="*/ 1329714 w 3281547"/>
                <a:gd name="connsiteY145" fmla="*/ 2769941 h 3983540"/>
                <a:gd name="connsiteX146" fmla="*/ 1338852 w 3281547"/>
                <a:gd name="connsiteY146" fmla="*/ 2775524 h 3983540"/>
                <a:gd name="connsiteX147" fmla="*/ 1335298 w 3281547"/>
                <a:gd name="connsiteY147" fmla="*/ 2716743 h 3983540"/>
                <a:gd name="connsiteX148" fmla="*/ 1315603 w 3281547"/>
                <a:gd name="connsiteY148" fmla="*/ 2717048 h 3983540"/>
                <a:gd name="connsiteX149" fmla="*/ 1298141 w 3281547"/>
                <a:gd name="connsiteY149" fmla="*/ 2707200 h 3983540"/>
                <a:gd name="connsiteX150" fmla="*/ 1284842 w 3281547"/>
                <a:gd name="connsiteY150" fmla="*/ 2687606 h 3983540"/>
                <a:gd name="connsiteX151" fmla="*/ 1264334 w 3281547"/>
                <a:gd name="connsiteY151" fmla="*/ 2678773 h 3983540"/>
                <a:gd name="connsiteX152" fmla="*/ 1290831 w 3281547"/>
                <a:gd name="connsiteY152" fmla="*/ 2661515 h 3983540"/>
                <a:gd name="connsiteX153" fmla="*/ 1305958 w 3281547"/>
                <a:gd name="connsiteY153" fmla="*/ 2653596 h 3983540"/>
                <a:gd name="connsiteX154" fmla="*/ 1296821 w 3281547"/>
                <a:gd name="connsiteY154" fmla="*/ 2630550 h 3983540"/>
                <a:gd name="connsiteX155" fmla="*/ 1279867 w 3281547"/>
                <a:gd name="connsiteY155" fmla="*/ 2630043 h 3983540"/>
                <a:gd name="connsiteX156" fmla="*/ 1251136 w 3281547"/>
                <a:gd name="connsiteY156" fmla="*/ 2645474 h 3983540"/>
                <a:gd name="connsiteX157" fmla="*/ 1249816 w 3281547"/>
                <a:gd name="connsiteY157" fmla="*/ 2631972 h 3983540"/>
                <a:gd name="connsiteX158" fmla="*/ 1289309 w 3281547"/>
                <a:gd name="connsiteY158" fmla="*/ 2609129 h 3983540"/>
                <a:gd name="connsiteX159" fmla="*/ 1337836 w 3281547"/>
                <a:gd name="connsiteY159" fmla="*/ 2638774 h 3983540"/>
                <a:gd name="connsiteX160" fmla="*/ 1350628 w 3281547"/>
                <a:gd name="connsiteY160" fmla="*/ 2650144 h 3983540"/>
                <a:gd name="connsiteX161" fmla="*/ 1348902 w 3281547"/>
                <a:gd name="connsiteY161" fmla="*/ 2632378 h 3983540"/>
                <a:gd name="connsiteX162" fmla="*/ 1337430 w 3281547"/>
                <a:gd name="connsiteY162" fmla="*/ 2617657 h 3983540"/>
                <a:gd name="connsiteX163" fmla="*/ 1330527 w 3281547"/>
                <a:gd name="connsiteY163" fmla="*/ 2595525 h 3983540"/>
                <a:gd name="connsiteX164" fmla="*/ 1352354 w 3281547"/>
                <a:gd name="connsiteY164" fmla="*/ 2585170 h 3983540"/>
                <a:gd name="connsiteX165" fmla="*/ 1384740 w 3281547"/>
                <a:gd name="connsiteY165" fmla="*/ 2566083 h 3983540"/>
                <a:gd name="connsiteX166" fmla="*/ 1396313 w 3281547"/>
                <a:gd name="connsiteY166" fmla="*/ 2549434 h 3983540"/>
                <a:gd name="connsiteX167" fmla="*/ 1399968 w 3281547"/>
                <a:gd name="connsiteY167" fmla="*/ 2572886 h 3983540"/>
                <a:gd name="connsiteX168" fmla="*/ 1389816 w 3281547"/>
                <a:gd name="connsiteY168" fmla="*/ 2598875 h 3983540"/>
                <a:gd name="connsiteX169" fmla="*/ 1414384 w 3281547"/>
                <a:gd name="connsiteY169" fmla="*/ 2581718 h 3983540"/>
                <a:gd name="connsiteX170" fmla="*/ 1423318 w 3281547"/>
                <a:gd name="connsiteY170" fmla="*/ 2577860 h 3983540"/>
                <a:gd name="connsiteX171" fmla="*/ 1465450 w 3281547"/>
                <a:gd name="connsiteY171" fmla="*/ 2569535 h 3983540"/>
                <a:gd name="connsiteX172" fmla="*/ 1477937 w 3281547"/>
                <a:gd name="connsiteY172" fmla="*/ 2555017 h 3983540"/>
                <a:gd name="connsiteX173" fmla="*/ 1485755 w 3281547"/>
                <a:gd name="connsiteY173" fmla="*/ 2571160 h 3983540"/>
                <a:gd name="connsiteX174" fmla="*/ 1498242 w 3281547"/>
                <a:gd name="connsiteY174" fmla="*/ 2606794 h 3983540"/>
                <a:gd name="connsiteX175" fmla="*/ 1490831 w 3281547"/>
                <a:gd name="connsiteY175" fmla="*/ 2631159 h 3983540"/>
                <a:gd name="connsiteX176" fmla="*/ 1483115 w 3281547"/>
                <a:gd name="connsiteY176" fmla="*/ 2661007 h 3983540"/>
                <a:gd name="connsiteX177" fmla="*/ 1503724 w 3281547"/>
                <a:gd name="connsiteY177" fmla="*/ 2664154 h 3983540"/>
                <a:gd name="connsiteX178" fmla="*/ 1520780 w 3281547"/>
                <a:gd name="connsiteY178" fmla="*/ 2658672 h 3983540"/>
                <a:gd name="connsiteX179" fmla="*/ 1512455 w 3281547"/>
                <a:gd name="connsiteY179" fmla="*/ 2681007 h 3983540"/>
                <a:gd name="connsiteX180" fmla="*/ 1512557 w 3281547"/>
                <a:gd name="connsiteY180" fmla="*/ 2700093 h 3983540"/>
                <a:gd name="connsiteX181" fmla="*/ 1509511 w 3281547"/>
                <a:gd name="connsiteY181" fmla="*/ 2719484 h 3983540"/>
                <a:gd name="connsiteX182" fmla="*/ 1505450 w 3281547"/>
                <a:gd name="connsiteY182" fmla="*/ 2736743 h 3983540"/>
                <a:gd name="connsiteX183" fmla="*/ 1527480 w 3281547"/>
                <a:gd name="connsiteY183" fmla="*/ 2751057 h 3983540"/>
                <a:gd name="connsiteX184" fmla="*/ 1533369 w 3281547"/>
                <a:gd name="connsiteY184" fmla="*/ 2734611 h 3983540"/>
                <a:gd name="connsiteX185" fmla="*/ 1541795 w 3281547"/>
                <a:gd name="connsiteY185" fmla="*/ 2724052 h 3983540"/>
                <a:gd name="connsiteX186" fmla="*/ 1576414 w 3281547"/>
                <a:gd name="connsiteY186" fmla="*/ 2764560 h 3983540"/>
                <a:gd name="connsiteX187" fmla="*/ 1592353 w 3281547"/>
                <a:gd name="connsiteY187" fmla="*/ 2775321 h 3983540"/>
                <a:gd name="connsiteX188" fmla="*/ 1598039 w 3281547"/>
                <a:gd name="connsiteY188" fmla="*/ 2760601 h 3983540"/>
                <a:gd name="connsiteX189" fmla="*/ 1623419 w 3281547"/>
                <a:gd name="connsiteY189" fmla="*/ 2742225 h 3983540"/>
                <a:gd name="connsiteX190" fmla="*/ 1635094 w 3281547"/>
                <a:gd name="connsiteY190" fmla="*/ 2759078 h 3983540"/>
                <a:gd name="connsiteX191" fmla="*/ 1658952 w 3281547"/>
                <a:gd name="connsiteY191" fmla="*/ 2779991 h 3983540"/>
                <a:gd name="connsiteX192" fmla="*/ 1653977 w 3281547"/>
                <a:gd name="connsiteY192" fmla="*/ 2752581 h 3983540"/>
                <a:gd name="connsiteX193" fmla="*/ 1621287 w 3281547"/>
                <a:gd name="connsiteY193" fmla="*/ 2711768 h 3983540"/>
                <a:gd name="connsiteX194" fmla="*/ 1604434 w 3281547"/>
                <a:gd name="connsiteY194" fmla="*/ 2666591 h 3983540"/>
                <a:gd name="connsiteX195" fmla="*/ 1605044 w 3281547"/>
                <a:gd name="connsiteY195" fmla="*/ 2659281 h 3983540"/>
                <a:gd name="connsiteX196" fmla="*/ 1587277 w 3281547"/>
                <a:gd name="connsiteY196" fmla="*/ 2639789 h 3983540"/>
                <a:gd name="connsiteX197" fmla="*/ 1589409 w 3281547"/>
                <a:gd name="connsiteY197" fmla="*/ 2619586 h 3983540"/>
                <a:gd name="connsiteX198" fmla="*/ 1603521 w 3281547"/>
                <a:gd name="connsiteY198" fmla="*/ 2606896 h 3983540"/>
                <a:gd name="connsiteX199" fmla="*/ 1607277 w 3281547"/>
                <a:gd name="connsiteY199" fmla="*/ 2598165 h 3983540"/>
                <a:gd name="connsiteX200" fmla="*/ 1628698 w 3281547"/>
                <a:gd name="connsiteY200" fmla="*/ 2591058 h 3983540"/>
                <a:gd name="connsiteX201" fmla="*/ 1643927 w 3281547"/>
                <a:gd name="connsiteY201" fmla="*/ 2608926 h 3983540"/>
                <a:gd name="connsiteX202" fmla="*/ 1698038 w 3281547"/>
                <a:gd name="connsiteY202" fmla="*/ 2649839 h 3983540"/>
                <a:gd name="connsiteX203" fmla="*/ 1736211 w 3281547"/>
                <a:gd name="connsiteY203" fmla="*/ 2660500 h 3983540"/>
                <a:gd name="connsiteX204" fmla="*/ 1765754 w 3281547"/>
                <a:gd name="connsiteY204" fmla="*/ 2658063 h 3983540"/>
                <a:gd name="connsiteX205" fmla="*/ 1750119 w 3281547"/>
                <a:gd name="connsiteY205" fmla="*/ 2648723 h 3983540"/>
                <a:gd name="connsiteX206" fmla="*/ 1732657 w 3281547"/>
                <a:gd name="connsiteY206" fmla="*/ 2616642 h 3983540"/>
                <a:gd name="connsiteX207" fmla="*/ 1727987 w 3281547"/>
                <a:gd name="connsiteY207" fmla="*/ 2600195 h 3983540"/>
                <a:gd name="connsiteX208" fmla="*/ 1717632 w 3281547"/>
                <a:gd name="connsiteY208" fmla="*/ 2615119 h 3983540"/>
                <a:gd name="connsiteX209" fmla="*/ 1715602 w 3281547"/>
                <a:gd name="connsiteY209" fmla="*/ 2616946 h 3983540"/>
                <a:gd name="connsiteX210" fmla="*/ 1693470 w 3281547"/>
                <a:gd name="connsiteY210" fmla="*/ 2606083 h 3983540"/>
                <a:gd name="connsiteX211" fmla="*/ 1693470 w 3281547"/>
                <a:gd name="connsiteY211" fmla="*/ 2605779 h 3983540"/>
                <a:gd name="connsiteX212" fmla="*/ 1697531 w 3281547"/>
                <a:gd name="connsiteY212" fmla="*/ 2556743 h 3983540"/>
                <a:gd name="connsiteX213" fmla="*/ 1710729 w 3281547"/>
                <a:gd name="connsiteY213" fmla="*/ 2537962 h 3983540"/>
                <a:gd name="connsiteX214" fmla="*/ 1716211 w 3281547"/>
                <a:gd name="connsiteY214" fmla="*/ 2560195 h 3983540"/>
                <a:gd name="connsiteX215" fmla="*/ 1711642 w 3281547"/>
                <a:gd name="connsiteY215" fmla="*/ 2577353 h 3983540"/>
                <a:gd name="connsiteX216" fmla="*/ 1731642 w 3281547"/>
                <a:gd name="connsiteY216" fmla="*/ 2572683 h 3983540"/>
                <a:gd name="connsiteX217" fmla="*/ 1775601 w 3281547"/>
                <a:gd name="connsiteY217" fmla="*/ 2571261 h 3983540"/>
                <a:gd name="connsiteX218" fmla="*/ 1791744 w 3281547"/>
                <a:gd name="connsiteY218" fmla="*/ 2555931 h 3983540"/>
                <a:gd name="connsiteX219" fmla="*/ 1798241 w 3281547"/>
                <a:gd name="connsiteY219" fmla="*/ 2542733 h 3983540"/>
                <a:gd name="connsiteX220" fmla="*/ 1811947 w 3281547"/>
                <a:gd name="connsiteY220" fmla="*/ 2539586 h 3983540"/>
                <a:gd name="connsiteX221" fmla="*/ 1937835 w 3281547"/>
                <a:gd name="connsiteY221" fmla="*/ 2510145 h 3983540"/>
                <a:gd name="connsiteX222" fmla="*/ 1947581 w 3281547"/>
                <a:gd name="connsiteY222" fmla="*/ 2501109 h 3983540"/>
                <a:gd name="connsiteX223" fmla="*/ 1963215 w 3281547"/>
                <a:gd name="connsiteY223" fmla="*/ 2485373 h 3983540"/>
                <a:gd name="connsiteX224" fmla="*/ 2027986 w 3281547"/>
                <a:gd name="connsiteY224" fmla="*/ 2536642 h 3983540"/>
                <a:gd name="connsiteX225" fmla="*/ 2050829 w 3281547"/>
                <a:gd name="connsiteY225" fmla="*/ 2555931 h 3983540"/>
                <a:gd name="connsiteX226" fmla="*/ 2099357 w 3281547"/>
                <a:gd name="connsiteY226" fmla="*/ 2530550 h 3983540"/>
                <a:gd name="connsiteX227" fmla="*/ 2080778 w 3281547"/>
                <a:gd name="connsiteY227" fmla="*/ 2506794 h 3983540"/>
                <a:gd name="connsiteX228" fmla="*/ 2073164 w 3281547"/>
                <a:gd name="connsiteY228" fmla="*/ 2494916 h 3983540"/>
                <a:gd name="connsiteX229" fmla="*/ 2078240 w 3281547"/>
                <a:gd name="connsiteY229" fmla="*/ 2476033 h 3983540"/>
                <a:gd name="connsiteX230" fmla="*/ 2087986 w 3281547"/>
                <a:gd name="connsiteY230" fmla="*/ 2471160 h 3983540"/>
                <a:gd name="connsiteX231" fmla="*/ 2313468 w 3281547"/>
                <a:gd name="connsiteY231" fmla="*/ 2339282 h 3983540"/>
                <a:gd name="connsiteX232" fmla="*/ 2467884 w 3281547"/>
                <a:gd name="connsiteY232" fmla="*/ 2205780 h 3983540"/>
                <a:gd name="connsiteX233" fmla="*/ 2588391 w 3281547"/>
                <a:gd name="connsiteY233" fmla="*/ 2080907 h 3983540"/>
                <a:gd name="connsiteX234" fmla="*/ 2613873 w 3281547"/>
                <a:gd name="connsiteY234" fmla="*/ 2028116 h 3983540"/>
                <a:gd name="connsiteX235" fmla="*/ 2701385 w 3281547"/>
                <a:gd name="connsiteY235" fmla="*/ 1915832 h 3983540"/>
                <a:gd name="connsiteX236" fmla="*/ 2728593 w 3281547"/>
                <a:gd name="connsiteY236" fmla="*/ 1848522 h 3983540"/>
                <a:gd name="connsiteX237" fmla="*/ 2788695 w 3281547"/>
                <a:gd name="connsiteY237" fmla="*/ 1773193 h 3983540"/>
                <a:gd name="connsiteX238" fmla="*/ 2983313 w 3281547"/>
                <a:gd name="connsiteY238" fmla="*/ 1660096 h 3983540"/>
                <a:gd name="connsiteX239" fmla="*/ 3008796 w 3281547"/>
                <a:gd name="connsiteY239" fmla="*/ 1618675 h 3983540"/>
                <a:gd name="connsiteX240" fmla="*/ 3019456 w 3281547"/>
                <a:gd name="connsiteY240" fmla="*/ 1602635 h 3983540"/>
                <a:gd name="connsiteX241" fmla="*/ 3050115 w 3281547"/>
                <a:gd name="connsiteY241" fmla="*/ 1580604 h 3983540"/>
                <a:gd name="connsiteX242" fmla="*/ 3087476 w 3281547"/>
                <a:gd name="connsiteY242" fmla="*/ 1581924 h 3983540"/>
                <a:gd name="connsiteX243" fmla="*/ 3108186 w 3281547"/>
                <a:gd name="connsiteY243" fmla="*/ 1594716 h 3983540"/>
                <a:gd name="connsiteX244" fmla="*/ 3113973 w 3281547"/>
                <a:gd name="connsiteY244" fmla="*/ 1571061 h 3983540"/>
                <a:gd name="connsiteX245" fmla="*/ 3018846 w 3281547"/>
                <a:gd name="connsiteY245" fmla="*/ 1423346 h 3983540"/>
                <a:gd name="connsiteX246" fmla="*/ 2925547 w 3281547"/>
                <a:gd name="connsiteY246" fmla="*/ 1423041 h 3983540"/>
                <a:gd name="connsiteX247" fmla="*/ 2843314 w 3281547"/>
                <a:gd name="connsiteY247" fmla="*/ 1461620 h 3983540"/>
                <a:gd name="connsiteX248" fmla="*/ 2822400 w 3281547"/>
                <a:gd name="connsiteY248" fmla="*/ 1463854 h 3983540"/>
                <a:gd name="connsiteX249" fmla="*/ 2836106 w 3281547"/>
                <a:gd name="connsiteY249" fmla="*/ 1449843 h 3983540"/>
                <a:gd name="connsiteX250" fmla="*/ 2974887 w 3281547"/>
                <a:gd name="connsiteY250" fmla="*/ 1403955 h 3983540"/>
                <a:gd name="connsiteX251" fmla="*/ 3029405 w 3281547"/>
                <a:gd name="connsiteY251" fmla="*/ 1381925 h 3983540"/>
                <a:gd name="connsiteX252" fmla="*/ 3060877 w 3281547"/>
                <a:gd name="connsiteY252" fmla="*/ 1387508 h 3983540"/>
                <a:gd name="connsiteX253" fmla="*/ 3112247 w 3281547"/>
                <a:gd name="connsiteY253" fmla="*/ 1490148 h 3983540"/>
                <a:gd name="connsiteX254" fmla="*/ 3183617 w 3281547"/>
                <a:gd name="connsiteY254" fmla="*/ 2037050 h 3983540"/>
                <a:gd name="connsiteX255" fmla="*/ 3183820 w 3281547"/>
                <a:gd name="connsiteY255" fmla="*/ 2279485 h 3983540"/>
                <a:gd name="connsiteX256" fmla="*/ 3176816 w 3281547"/>
                <a:gd name="connsiteY256" fmla="*/ 2792073 h 3983540"/>
                <a:gd name="connsiteX257" fmla="*/ 3177932 w 3281547"/>
                <a:gd name="connsiteY257" fmla="*/ 3072376 h 3983540"/>
                <a:gd name="connsiteX258" fmla="*/ 3205140 w 3281547"/>
                <a:gd name="connsiteY258" fmla="*/ 3255421 h 3983540"/>
                <a:gd name="connsiteX259" fmla="*/ 3209709 w 3281547"/>
                <a:gd name="connsiteY259" fmla="*/ 3421817 h 3983540"/>
                <a:gd name="connsiteX260" fmla="*/ 3230825 w 3281547"/>
                <a:gd name="connsiteY260" fmla="*/ 3632070 h 3983540"/>
                <a:gd name="connsiteX261" fmla="*/ 3255699 w 3281547"/>
                <a:gd name="connsiteY261" fmla="*/ 3721207 h 3983540"/>
                <a:gd name="connsiteX262" fmla="*/ 3278541 w 3281547"/>
                <a:gd name="connsiteY262" fmla="*/ 3852780 h 3983540"/>
                <a:gd name="connsiteX263" fmla="*/ 3279455 w 3281547"/>
                <a:gd name="connsiteY263" fmla="*/ 3942830 h 398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3281547" h="3983540">
                  <a:moveTo>
                    <a:pt x="3279455" y="3942830"/>
                  </a:moveTo>
                  <a:cubicBezTo>
                    <a:pt x="3279556" y="3956333"/>
                    <a:pt x="3277424" y="3969937"/>
                    <a:pt x="3276308" y="3983541"/>
                  </a:cubicBezTo>
                  <a:lnTo>
                    <a:pt x="1495" y="3983541"/>
                  </a:lnTo>
                  <a:cubicBezTo>
                    <a:pt x="2104" y="3777349"/>
                    <a:pt x="2307" y="3571157"/>
                    <a:pt x="4033" y="3365065"/>
                  </a:cubicBezTo>
                  <a:cubicBezTo>
                    <a:pt x="4033" y="3361005"/>
                    <a:pt x="4338" y="3356944"/>
                    <a:pt x="4845" y="3352883"/>
                  </a:cubicBezTo>
                  <a:lnTo>
                    <a:pt x="4845" y="3157858"/>
                  </a:lnTo>
                  <a:cubicBezTo>
                    <a:pt x="3627" y="3114508"/>
                    <a:pt x="5353" y="3071057"/>
                    <a:pt x="2510" y="3027910"/>
                  </a:cubicBezTo>
                  <a:cubicBezTo>
                    <a:pt x="1901" y="3018772"/>
                    <a:pt x="2713" y="3011361"/>
                    <a:pt x="4845" y="3005169"/>
                  </a:cubicBezTo>
                  <a:lnTo>
                    <a:pt x="4845" y="2899991"/>
                  </a:lnTo>
                  <a:cubicBezTo>
                    <a:pt x="4236" y="2831260"/>
                    <a:pt x="3120" y="2762631"/>
                    <a:pt x="4845" y="2694002"/>
                  </a:cubicBezTo>
                  <a:lnTo>
                    <a:pt x="4845" y="2657860"/>
                  </a:lnTo>
                  <a:cubicBezTo>
                    <a:pt x="3221" y="2641718"/>
                    <a:pt x="-1043" y="2623545"/>
                    <a:pt x="4845" y="2609332"/>
                  </a:cubicBezTo>
                  <a:lnTo>
                    <a:pt x="4845" y="2081009"/>
                  </a:lnTo>
                  <a:cubicBezTo>
                    <a:pt x="3932" y="2043344"/>
                    <a:pt x="3424" y="2005679"/>
                    <a:pt x="3729" y="1968014"/>
                  </a:cubicBezTo>
                  <a:cubicBezTo>
                    <a:pt x="3830" y="1966695"/>
                    <a:pt x="4236" y="1965171"/>
                    <a:pt x="4845" y="1963649"/>
                  </a:cubicBezTo>
                  <a:lnTo>
                    <a:pt x="4845" y="1694411"/>
                  </a:lnTo>
                  <a:cubicBezTo>
                    <a:pt x="3526" y="1643548"/>
                    <a:pt x="3830" y="1592584"/>
                    <a:pt x="3932" y="1541619"/>
                  </a:cubicBezTo>
                  <a:cubicBezTo>
                    <a:pt x="3932" y="1540503"/>
                    <a:pt x="4338" y="1539386"/>
                    <a:pt x="4845" y="1538269"/>
                  </a:cubicBezTo>
                  <a:lnTo>
                    <a:pt x="4845" y="1108119"/>
                  </a:lnTo>
                  <a:cubicBezTo>
                    <a:pt x="3323" y="1101520"/>
                    <a:pt x="2713" y="1095022"/>
                    <a:pt x="4845" y="1089032"/>
                  </a:cubicBezTo>
                  <a:lnTo>
                    <a:pt x="4845" y="1002738"/>
                  </a:lnTo>
                  <a:cubicBezTo>
                    <a:pt x="3120" y="981621"/>
                    <a:pt x="683" y="960505"/>
                    <a:pt x="4845" y="940302"/>
                  </a:cubicBezTo>
                  <a:lnTo>
                    <a:pt x="4845" y="883043"/>
                  </a:lnTo>
                  <a:cubicBezTo>
                    <a:pt x="-4901" y="873601"/>
                    <a:pt x="2713" y="856749"/>
                    <a:pt x="4845" y="844464"/>
                  </a:cubicBezTo>
                  <a:lnTo>
                    <a:pt x="4845" y="825886"/>
                  </a:lnTo>
                  <a:cubicBezTo>
                    <a:pt x="2409" y="768120"/>
                    <a:pt x="5353" y="710049"/>
                    <a:pt x="4033" y="652181"/>
                  </a:cubicBezTo>
                  <a:cubicBezTo>
                    <a:pt x="3221" y="617663"/>
                    <a:pt x="19059" y="598374"/>
                    <a:pt x="49211" y="586191"/>
                  </a:cubicBezTo>
                  <a:cubicBezTo>
                    <a:pt x="126571" y="554821"/>
                    <a:pt x="203830" y="523044"/>
                    <a:pt x="280885" y="490861"/>
                  </a:cubicBezTo>
                  <a:cubicBezTo>
                    <a:pt x="403423" y="439694"/>
                    <a:pt x="523423" y="381522"/>
                    <a:pt x="648701" y="338375"/>
                  </a:cubicBezTo>
                  <a:cubicBezTo>
                    <a:pt x="787280" y="290558"/>
                    <a:pt x="874792" y="187208"/>
                    <a:pt x="964538" y="82741"/>
                  </a:cubicBezTo>
                  <a:cubicBezTo>
                    <a:pt x="989005" y="54315"/>
                    <a:pt x="1016924" y="28833"/>
                    <a:pt x="1044538" y="3350"/>
                  </a:cubicBezTo>
                  <a:cubicBezTo>
                    <a:pt x="1049614" y="-1218"/>
                    <a:pt x="1060781" y="1015"/>
                    <a:pt x="1069106" y="0"/>
                  </a:cubicBezTo>
                  <a:cubicBezTo>
                    <a:pt x="1068294" y="7005"/>
                    <a:pt x="1065756" y="14213"/>
                    <a:pt x="1066974" y="20812"/>
                  </a:cubicBezTo>
                  <a:cubicBezTo>
                    <a:pt x="1071949" y="46904"/>
                    <a:pt x="1071238" y="77360"/>
                    <a:pt x="1085045" y="97868"/>
                  </a:cubicBezTo>
                  <a:cubicBezTo>
                    <a:pt x="1143421" y="184670"/>
                    <a:pt x="1208192" y="267004"/>
                    <a:pt x="1266771" y="353705"/>
                  </a:cubicBezTo>
                  <a:cubicBezTo>
                    <a:pt x="1278953" y="371776"/>
                    <a:pt x="1291034" y="389948"/>
                    <a:pt x="1303217" y="408121"/>
                  </a:cubicBezTo>
                  <a:cubicBezTo>
                    <a:pt x="1370730" y="463552"/>
                    <a:pt x="1439968" y="597663"/>
                    <a:pt x="1480882" y="686292"/>
                  </a:cubicBezTo>
                  <a:cubicBezTo>
                    <a:pt x="1502810" y="722231"/>
                    <a:pt x="1534384" y="750759"/>
                    <a:pt x="1549815" y="792383"/>
                  </a:cubicBezTo>
                  <a:cubicBezTo>
                    <a:pt x="1565247" y="834414"/>
                    <a:pt x="1595501" y="870759"/>
                    <a:pt x="1616110" y="911266"/>
                  </a:cubicBezTo>
                  <a:cubicBezTo>
                    <a:pt x="1637328" y="952789"/>
                    <a:pt x="1654688" y="996342"/>
                    <a:pt x="1673977" y="1038982"/>
                  </a:cubicBezTo>
                  <a:cubicBezTo>
                    <a:pt x="1692658" y="1080504"/>
                    <a:pt x="1713876" y="1121012"/>
                    <a:pt x="1730221" y="1163448"/>
                  </a:cubicBezTo>
                  <a:cubicBezTo>
                    <a:pt x="1792860" y="1326392"/>
                    <a:pt x="1853875" y="1489945"/>
                    <a:pt x="1916007" y="1653091"/>
                  </a:cubicBezTo>
                  <a:cubicBezTo>
                    <a:pt x="1922606" y="1670452"/>
                    <a:pt x="1938037" y="1685883"/>
                    <a:pt x="1939966" y="1703345"/>
                  </a:cubicBezTo>
                  <a:cubicBezTo>
                    <a:pt x="1942708" y="1728117"/>
                    <a:pt x="1936718" y="1753802"/>
                    <a:pt x="1934180" y="1779081"/>
                  </a:cubicBezTo>
                  <a:cubicBezTo>
                    <a:pt x="1934078" y="1779792"/>
                    <a:pt x="1930017" y="1781010"/>
                    <a:pt x="1928291" y="1780401"/>
                  </a:cubicBezTo>
                  <a:cubicBezTo>
                    <a:pt x="1908088" y="1773802"/>
                    <a:pt x="1907784" y="1775223"/>
                    <a:pt x="1894281" y="1794918"/>
                  </a:cubicBezTo>
                  <a:cubicBezTo>
                    <a:pt x="1867276" y="1834512"/>
                    <a:pt x="1839764" y="1873903"/>
                    <a:pt x="1810322" y="1911669"/>
                  </a:cubicBezTo>
                  <a:cubicBezTo>
                    <a:pt x="1789104" y="1938877"/>
                    <a:pt x="1741185" y="1943750"/>
                    <a:pt x="1715094" y="1925172"/>
                  </a:cubicBezTo>
                  <a:cubicBezTo>
                    <a:pt x="1712048" y="1922938"/>
                    <a:pt x="1703825" y="1922126"/>
                    <a:pt x="1702911" y="1923649"/>
                  </a:cubicBezTo>
                  <a:cubicBezTo>
                    <a:pt x="1698038" y="1931669"/>
                    <a:pt x="1693673" y="1940095"/>
                    <a:pt x="1689307" y="1948522"/>
                  </a:cubicBezTo>
                  <a:cubicBezTo>
                    <a:pt x="1686465" y="1954106"/>
                    <a:pt x="1687988" y="1960806"/>
                    <a:pt x="1692658" y="1965070"/>
                  </a:cubicBezTo>
                  <a:cubicBezTo>
                    <a:pt x="1709003" y="1979994"/>
                    <a:pt x="1687581" y="1998572"/>
                    <a:pt x="1688901" y="2014918"/>
                  </a:cubicBezTo>
                  <a:cubicBezTo>
                    <a:pt x="1689307" y="2019385"/>
                    <a:pt x="1687277" y="2024055"/>
                    <a:pt x="1686363" y="2028725"/>
                  </a:cubicBezTo>
                  <a:cubicBezTo>
                    <a:pt x="1691236" y="2026694"/>
                    <a:pt x="1696008" y="2024055"/>
                    <a:pt x="1701186" y="2022735"/>
                  </a:cubicBezTo>
                  <a:cubicBezTo>
                    <a:pt x="1705246" y="2021720"/>
                    <a:pt x="1712556" y="2020806"/>
                    <a:pt x="1713571" y="2022633"/>
                  </a:cubicBezTo>
                  <a:cubicBezTo>
                    <a:pt x="1722708" y="2039283"/>
                    <a:pt x="1699866" y="2093598"/>
                    <a:pt x="1682201" y="2100197"/>
                  </a:cubicBezTo>
                  <a:cubicBezTo>
                    <a:pt x="1658343" y="2109131"/>
                    <a:pt x="1646262" y="2142430"/>
                    <a:pt x="1613572" y="2133699"/>
                  </a:cubicBezTo>
                  <a:cubicBezTo>
                    <a:pt x="1613064" y="2133699"/>
                    <a:pt x="1610424" y="2141922"/>
                    <a:pt x="1608699" y="2146288"/>
                  </a:cubicBezTo>
                  <a:cubicBezTo>
                    <a:pt x="1625957" y="2149638"/>
                    <a:pt x="1643115" y="2154003"/>
                    <a:pt x="1660475" y="2155526"/>
                  </a:cubicBezTo>
                  <a:cubicBezTo>
                    <a:pt x="1663622" y="2155730"/>
                    <a:pt x="1667074" y="2143851"/>
                    <a:pt x="1671642" y="2138674"/>
                  </a:cubicBezTo>
                  <a:cubicBezTo>
                    <a:pt x="1679967" y="2129131"/>
                    <a:pt x="1688597" y="2119588"/>
                    <a:pt x="1698444" y="2111770"/>
                  </a:cubicBezTo>
                  <a:cubicBezTo>
                    <a:pt x="1700678" y="2109943"/>
                    <a:pt x="1708495" y="2115121"/>
                    <a:pt x="1713673" y="2117151"/>
                  </a:cubicBezTo>
                  <a:cubicBezTo>
                    <a:pt x="1709510" y="2128115"/>
                    <a:pt x="1705348" y="2139181"/>
                    <a:pt x="1700982" y="2150247"/>
                  </a:cubicBezTo>
                  <a:cubicBezTo>
                    <a:pt x="1695602" y="2163953"/>
                    <a:pt x="1690526" y="2177963"/>
                    <a:pt x="1684028" y="2191262"/>
                  </a:cubicBezTo>
                  <a:cubicBezTo>
                    <a:pt x="1682302" y="2194816"/>
                    <a:pt x="1675805" y="2196135"/>
                    <a:pt x="1671541" y="2198572"/>
                  </a:cubicBezTo>
                  <a:cubicBezTo>
                    <a:pt x="1670323" y="2195831"/>
                    <a:pt x="1669815" y="2191973"/>
                    <a:pt x="1667683" y="2190653"/>
                  </a:cubicBezTo>
                  <a:cubicBezTo>
                    <a:pt x="1657023" y="2183445"/>
                    <a:pt x="1645957" y="2177049"/>
                    <a:pt x="1635094" y="2170247"/>
                  </a:cubicBezTo>
                  <a:cubicBezTo>
                    <a:pt x="1633165" y="2176948"/>
                    <a:pt x="1631643" y="2183750"/>
                    <a:pt x="1629104" y="2190247"/>
                  </a:cubicBezTo>
                  <a:cubicBezTo>
                    <a:pt x="1619764" y="2213699"/>
                    <a:pt x="1558952" y="2233800"/>
                    <a:pt x="1528293" y="2221719"/>
                  </a:cubicBezTo>
                  <a:cubicBezTo>
                    <a:pt x="1512049" y="2215323"/>
                    <a:pt x="1494587" y="2206897"/>
                    <a:pt x="1483623" y="2194308"/>
                  </a:cubicBezTo>
                  <a:cubicBezTo>
                    <a:pt x="1476821" y="2186491"/>
                    <a:pt x="1480272" y="2168927"/>
                    <a:pt x="1481186" y="2155831"/>
                  </a:cubicBezTo>
                  <a:cubicBezTo>
                    <a:pt x="1481389" y="2152785"/>
                    <a:pt x="1489917" y="2150349"/>
                    <a:pt x="1494587" y="2147506"/>
                  </a:cubicBezTo>
                  <a:cubicBezTo>
                    <a:pt x="1493166" y="2151973"/>
                    <a:pt x="1491135" y="2156339"/>
                    <a:pt x="1490425" y="2160806"/>
                  </a:cubicBezTo>
                  <a:cubicBezTo>
                    <a:pt x="1490323" y="2161313"/>
                    <a:pt x="1490222" y="2161821"/>
                    <a:pt x="1490222" y="2162227"/>
                  </a:cubicBezTo>
                  <a:cubicBezTo>
                    <a:pt x="1488496" y="2173293"/>
                    <a:pt x="1500374" y="2181313"/>
                    <a:pt x="1510222" y="2175932"/>
                  </a:cubicBezTo>
                  <a:cubicBezTo>
                    <a:pt x="1512861" y="2174511"/>
                    <a:pt x="1515501" y="2172887"/>
                    <a:pt x="1517937" y="2171059"/>
                  </a:cubicBezTo>
                  <a:cubicBezTo>
                    <a:pt x="1527176" y="2164359"/>
                    <a:pt x="1534587" y="2155019"/>
                    <a:pt x="1541998" y="2146186"/>
                  </a:cubicBezTo>
                  <a:cubicBezTo>
                    <a:pt x="1554587" y="2130958"/>
                    <a:pt x="1557836" y="2135628"/>
                    <a:pt x="1561592" y="2152379"/>
                  </a:cubicBezTo>
                  <a:cubicBezTo>
                    <a:pt x="1562404" y="2155730"/>
                    <a:pt x="1565856" y="2158572"/>
                    <a:pt x="1570018" y="2161212"/>
                  </a:cubicBezTo>
                  <a:cubicBezTo>
                    <a:pt x="1576617" y="2165374"/>
                    <a:pt x="1585450" y="2163242"/>
                    <a:pt x="1589105" y="2156440"/>
                  </a:cubicBezTo>
                  <a:cubicBezTo>
                    <a:pt x="1590932" y="2153090"/>
                    <a:pt x="1592353" y="2149638"/>
                    <a:pt x="1592455" y="2146186"/>
                  </a:cubicBezTo>
                  <a:cubicBezTo>
                    <a:pt x="1593470" y="2119283"/>
                    <a:pt x="1595196" y="2091770"/>
                    <a:pt x="1590830" y="2065476"/>
                  </a:cubicBezTo>
                  <a:cubicBezTo>
                    <a:pt x="1589511" y="2057252"/>
                    <a:pt x="1580577" y="2050349"/>
                    <a:pt x="1572150" y="2043344"/>
                  </a:cubicBezTo>
                  <a:cubicBezTo>
                    <a:pt x="1566871" y="2038979"/>
                    <a:pt x="1559155" y="2039283"/>
                    <a:pt x="1554181" y="2043953"/>
                  </a:cubicBezTo>
                  <a:cubicBezTo>
                    <a:pt x="1549206" y="2048725"/>
                    <a:pt x="1544232" y="2053598"/>
                    <a:pt x="1539866" y="2058978"/>
                  </a:cubicBezTo>
                  <a:cubicBezTo>
                    <a:pt x="1537937" y="2061415"/>
                    <a:pt x="1539054" y="2068318"/>
                    <a:pt x="1541186" y="2071466"/>
                  </a:cubicBezTo>
                  <a:cubicBezTo>
                    <a:pt x="1545044" y="2077151"/>
                    <a:pt x="1550729" y="2081618"/>
                    <a:pt x="1555704" y="2086593"/>
                  </a:cubicBezTo>
                  <a:cubicBezTo>
                    <a:pt x="1546161" y="2089029"/>
                    <a:pt x="1536313" y="2090958"/>
                    <a:pt x="1526973" y="2094105"/>
                  </a:cubicBezTo>
                  <a:cubicBezTo>
                    <a:pt x="1519968" y="2096440"/>
                    <a:pt x="1513064" y="2099993"/>
                    <a:pt x="1506770" y="2103953"/>
                  </a:cubicBezTo>
                  <a:cubicBezTo>
                    <a:pt x="1502709" y="2106491"/>
                    <a:pt x="1497937" y="2114511"/>
                    <a:pt x="1496516" y="2113801"/>
                  </a:cubicBezTo>
                  <a:cubicBezTo>
                    <a:pt x="1441389" y="2087405"/>
                    <a:pt x="1452252" y="2165882"/>
                    <a:pt x="1413978" y="2165577"/>
                  </a:cubicBezTo>
                  <a:cubicBezTo>
                    <a:pt x="1414994" y="2169536"/>
                    <a:pt x="1414790" y="2174917"/>
                    <a:pt x="1417328" y="2177455"/>
                  </a:cubicBezTo>
                  <a:cubicBezTo>
                    <a:pt x="1451745" y="2211364"/>
                    <a:pt x="1428293" y="2250552"/>
                    <a:pt x="1427278" y="2287506"/>
                  </a:cubicBezTo>
                  <a:cubicBezTo>
                    <a:pt x="1427075" y="2292582"/>
                    <a:pt x="1421795" y="2297455"/>
                    <a:pt x="1418851" y="2302429"/>
                  </a:cubicBezTo>
                  <a:cubicBezTo>
                    <a:pt x="1415501" y="2297353"/>
                    <a:pt x="1412455" y="2292074"/>
                    <a:pt x="1408801" y="2287303"/>
                  </a:cubicBezTo>
                  <a:cubicBezTo>
                    <a:pt x="1391440" y="2264765"/>
                    <a:pt x="1374080" y="2242328"/>
                    <a:pt x="1355806" y="2220602"/>
                  </a:cubicBezTo>
                  <a:cubicBezTo>
                    <a:pt x="1354994" y="2219689"/>
                    <a:pt x="1344537" y="2226897"/>
                    <a:pt x="1338649" y="2230349"/>
                  </a:cubicBezTo>
                  <a:cubicBezTo>
                    <a:pt x="1346263" y="2243140"/>
                    <a:pt x="1353065" y="2256440"/>
                    <a:pt x="1361796" y="2268521"/>
                  </a:cubicBezTo>
                  <a:cubicBezTo>
                    <a:pt x="1364740" y="2272582"/>
                    <a:pt x="1368395" y="2276034"/>
                    <a:pt x="1372151" y="2279485"/>
                  </a:cubicBezTo>
                  <a:cubicBezTo>
                    <a:pt x="1378141" y="2284866"/>
                    <a:pt x="1378141" y="2294206"/>
                    <a:pt x="1372252" y="2299587"/>
                  </a:cubicBezTo>
                  <a:cubicBezTo>
                    <a:pt x="1363318" y="2307607"/>
                    <a:pt x="1354486" y="2315627"/>
                    <a:pt x="1344131" y="2320704"/>
                  </a:cubicBezTo>
                  <a:cubicBezTo>
                    <a:pt x="1335704" y="2324764"/>
                    <a:pt x="1322405" y="2317962"/>
                    <a:pt x="1311339" y="2317962"/>
                  </a:cubicBezTo>
                  <a:cubicBezTo>
                    <a:pt x="1309207" y="2317962"/>
                    <a:pt x="1307075" y="2326896"/>
                    <a:pt x="1304841" y="2331770"/>
                  </a:cubicBezTo>
                  <a:cubicBezTo>
                    <a:pt x="1346161" y="2348419"/>
                    <a:pt x="1307989" y="2356947"/>
                    <a:pt x="1299765" y="2360399"/>
                  </a:cubicBezTo>
                  <a:cubicBezTo>
                    <a:pt x="1281796" y="2368013"/>
                    <a:pt x="1279562" y="2379891"/>
                    <a:pt x="1280781" y="2396236"/>
                  </a:cubicBezTo>
                  <a:cubicBezTo>
                    <a:pt x="1283420" y="2430652"/>
                    <a:pt x="1266060" y="2460398"/>
                    <a:pt x="1257329" y="2492175"/>
                  </a:cubicBezTo>
                  <a:cubicBezTo>
                    <a:pt x="1255502" y="2498469"/>
                    <a:pt x="1257735" y="2505881"/>
                    <a:pt x="1258141" y="2512784"/>
                  </a:cubicBezTo>
                  <a:cubicBezTo>
                    <a:pt x="1263014" y="2509739"/>
                    <a:pt x="1267583" y="2505271"/>
                    <a:pt x="1272862" y="2503850"/>
                  </a:cubicBezTo>
                  <a:cubicBezTo>
                    <a:pt x="1284334" y="2500703"/>
                    <a:pt x="1296212" y="2498876"/>
                    <a:pt x="1307989" y="2497353"/>
                  </a:cubicBezTo>
                  <a:cubicBezTo>
                    <a:pt x="1308496" y="2497353"/>
                    <a:pt x="1311542" y="2508520"/>
                    <a:pt x="1310831" y="2508825"/>
                  </a:cubicBezTo>
                  <a:cubicBezTo>
                    <a:pt x="1302710" y="2512581"/>
                    <a:pt x="1293471" y="2514307"/>
                    <a:pt x="1285552" y="2518368"/>
                  </a:cubicBezTo>
                  <a:cubicBezTo>
                    <a:pt x="1267786" y="2527505"/>
                    <a:pt x="1244842" y="2533698"/>
                    <a:pt x="1234486" y="2548419"/>
                  </a:cubicBezTo>
                  <a:cubicBezTo>
                    <a:pt x="1220882" y="2567911"/>
                    <a:pt x="1214283" y="2594002"/>
                    <a:pt x="1210730" y="2618063"/>
                  </a:cubicBezTo>
                  <a:cubicBezTo>
                    <a:pt x="1209309" y="2627809"/>
                    <a:pt x="1224943" y="2639383"/>
                    <a:pt x="1231035" y="2651058"/>
                  </a:cubicBezTo>
                  <a:cubicBezTo>
                    <a:pt x="1233877" y="2656540"/>
                    <a:pt x="1232558" y="2664154"/>
                    <a:pt x="1233167" y="2670753"/>
                  </a:cubicBezTo>
                  <a:cubicBezTo>
                    <a:pt x="1227684" y="2667403"/>
                    <a:pt x="1221999" y="2664560"/>
                    <a:pt x="1216923" y="2660702"/>
                  </a:cubicBezTo>
                  <a:cubicBezTo>
                    <a:pt x="1212050" y="2657048"/>
                    <a:pt x="1207786" y="2652378"/>
                    <a:pt x="1203319" y="2648215"/>
                  </a:cubicBezTo>
                  <a:cubicBezTo>
                    <a:pt x="1202101" y="2654205"/>
                    <a:pt x="1199157" y="2660398"/>
                    <a:pt x="1200070" y="2665982"/>
                  </a:cubicBezTo>
                  <a:cubicBezTo>
                    <a:pt x="1202101" y="2678367"/>
                    <a:pt x="1204943" y="2690855"/>
                    <a:pt x="1209816" y="2702225"/>
                  </a:cubicBezTo>
                  <a:cubicBezTo>
                    <a:pt x="1211238" y="2705778"/>
                    <a:pt x="1225045" y="2708114"/>
                    <a:pt x="1225349" y="2707403"/>
                  </a:cubicBezTo>
                  <a:cubicBezTo>
                    <a:pt x="1237735" y="2679890"/>
                    <a:pt x="1251948" y="2699687"/>
                    <a:pt x="1264842" y="2706083"/>
                  </a:cubicBezTo>
                  <a:cubicBezTo>
                    <a:pt x="1269613" y="2708418"/>
                    <a:pt x="1272659" y="2714103"/>
                    <a:pt x="1276517" y="2718266"/>
                  </a:cubicBezTo>
                  <a:cubicBezTo>
                    <a:pt x="1271136" y="2719586"/>
                    <a:pt x="1265451" y="2720195"/>
                    <a:pt x="1260375" y="2722225"/>
                  </a:cubicBezTo>
                  <a:cubicBezTo>
                    <a:pt x="1250933" y="2725981"/>
                    <a:pt x="1238446" y="2728114"/>
                    <a:pt x="1233065" y="2735220"/>
                  </a:cubicBezTo>
                  <a:cubicBezTo>
                    <a:pt x="1207177" y="2769738"/>
                    <a:pt x="1205349" y="2770550"/>
                    <a:pt x="1177228" y="2743748"/>
                  </a:cubicBezTo>
                  <a:cubicBezTo>
                    <a:pt x="1175197" y="2741819"/>
                    <a:pt x="1166568" y="2742733"/>
                    <a:pt x="1166466" y="2743443"/>
                  </a:cubicBezTo>
                  <a:cubicBezTo>
                    <a:pt x="1161086" y="2768012"/>
                    <a:pt x="1156111" y="2792783"/>
                    <a:pt x="1151746" y="2817555"/>
                  </a:cubicBezTo>
                  <a:cubicBezTo>
                    <a:pt x="1151136" y="2820905"/>
                    <a:pt x="1154994" y="2824865"/>
                    <a:pt x="1154588" y="2828316"/>
                  </a:cubicBezTo>
                  <a:cubicBezTo>
                    <a:pt x="1153370" y="2839281"/>
                    <a:pt x="1151136" y="2850144"/>
                    <a:pt x="1149309" y="2861006"/>
                  </a:cubicBezTo>
                  <a:cubicBezTo>
                    <a:pt x="1159766" y="2854306"/>
                    <a:pt x="1169918" y="2847098"/>
                    <a:pt x="1180781" y="2841209"/>
                  </a:cubicBezTo>
                  <a:cubicBezTo>
                    <a:pt x="1184233" y="2839281"/>
                    <a:pt x="1189715" y="2841006"/>
                    <a:pt x="1194283" y="2841108"/>
                  </a:cubicBezTo>
                  <a:cubicBezTo>
                    <a:pt x="1192964" y="2845473"/>
                    <a:pt x="1192862" y="2851362"/>
                    <a:pt x="1189918" y="2853900"/>
                  </a:cubicBezTo>
                  <a:cubicBezTo>
                    <a:pt x="1182507" y="2860397"/>
                    <a:pt x="1170426" y="2863748"/>
                    <a:pt x="1166263" y="2871565"/>
                  </a:cubicBezTo>
                  <a:cubicBezTo>
                    <a:pt x="1161289" y="2880804"/>
                    <a:pt x="1129106" y="2900499"/>
                    <a:pt x="1173370" y="2903037"/>
                  </a:cubicBezTo>
                  <a:cubicBezTo>
                    <a:pt x="1182101" y="2903544"/>
                    <a:pt x="1189715" y="2925067"/>
                    <a:pt x="1197837" y="2936844"/>
                  </a:cubicBezTo>
                  <a:cubicBezTo>
                    <a:pt x="1204131" y="2925778"/>
                    <a:pt x="1208091" y="2907707"/>
                    <a:pt x="1217024" y="2904864"/>
                  </a:cubicBezTo>
                  <a:cubicBezTo>
                    <a:pt x="1243725" y="2896336"/>
                    <a:pt x="1250730" y="2881514"/>
                    <a:pt x="1246060" y="2860499"/>
                  </a:cubicBezTo>
                  <a:cubicBezTo>
                    <a:pt x="1250832" y="2851158"/>
                    <a:pt x="1253776" y="2845372"/>
                    <a:pt x="1258547" y="2836032"/>
                  </a:cubicBezTo>
                  <a:cubicBezTo>
                    <a:pt x="1277126" y="2828925"/>
                    <a:pt x="1295704" y="2821819"/>
                    <a:pt x="1313978" y="2814002"/>
                  </a:cubicBezTo>
                  <a:cubicBezTo>
                    <a:pt x="1317024" y="2812682"/>
                    <a:pt x="1317836" y="2806286"/>
                    <a:pt x="1319664" y="2802225"/>
                  </a:cubicBezTo>
                  <a:cubicBezTo>
                    <a:pt x="1310628" y="2798875"/>
                    <a:pt x="1301796" y="2793697"/>
                    <a:pt x="1292659" y="2792885"/>
                  </a:cubicBezTo>
                  <a:cubicBezTo>
                    <a:pt x="1286872" y="2792377"/>
                    <a:pt x="1281085" y="2792885"/>
                    <a:pt x="1275197" y="2793595"/>
                  </a:cubicBezTo>
                  <a:cubicBezTo>
                    <a:pt x="1265552" y="2794814"/>
                    <a:pt x="1257126" y="2785575"/>
                    <a:pt x="1260476" y="2776438"/>
                  </a:cubicBezTo>
                  <a:cubicBezTo>
                    <a:pt x="1260882" y="2775321"/>
                    <a:pt x="1261491" y="2774408"/>
                    <a:pt x="1262304" y="2774002"/>
                  </a:cubicBezTo>
                  <a:cubicBezTo>
                    <a:pt x="1276720" y="2766083"/>
                    <a:pt x="1292659" y="2759585"/>
                    <a:pt x="1308699" y="2756540"/>
                  </a:cubicBezTo>
                  <a:cubicBezTo>
                    <a:pt x="1314689" y="2755423"/>
                    <a:pt x="1322608" y="2765169"/>
                    <a:pt x="1329714" y="2769941"/>
                  </a:cubicBezTo>
                  <a:cubicBezTo>
                    <a:pt x="1332760" y="2771870"/>
                    <a:pt x="1335806" y="2773697"/>
                    <a:pt x="1338852" y="2775524"/>
                  </a:cubicBezTo>
                  <a:cubicBezTo>
                    <a:pt x="1337938" y="2755931"/>
                    <a:pt x="1337329" y="2736235"/>
                    <a:pt x="1335298" y="2716743"/>
                  </a:cubicBezTo>
                  <a:cubicBezTo>
                    <a:pt x="1335197" y="2715931"/>
                    <a:pt x="1320070" y="2713697"/>
                    <a:pt x="1315603" y="2717048"/>
                  </a:cubicBezTo>
                  <a:cubicBezTo>
                    <a:pt x="1300070" y="2728824"/>
                    <a:pt x="1296212" y="2727301"/>
                    <a:pt x="1298141" y="2707200"/>
                  </a:cubicBezTo>
                  <a:cubicBezTo>
                    <a:pt x="1298750" y="2701007"/>
                    <a:pt x="1290831" y="2692581"/>
                    <a:pt x="1284842" y="2687606"/>
                  </a:cubicBezTo>
                  <a:cubicBezTo>
                    <a:pt x="1279359" y="2682936"/>
                    <a:pt x="1271238" y="2681515"/>
                    <a:pt x="1264334" y="2678773"/>
                  </a:cubicBezTo>
                  <a:cubicBezTo>
                    <a:pt x="1273167" y="2672987"/>
                    <a:pt x="1281796" y="2666997"/>
                    <a:pt x="1290831" y="2661515"/>
                  </a:cubicBezTo>
                  <a:cubicBezTo>
                    <a:pt x="1295908" y="2658469"/>
                    <a:pt x="1306263" y="2655423"/>
                    <a:pt x="1305958" y="2653596"/>
                  </a:cubicBezTo>
                  <a:cubicBezTo>
                    <a:pt x="1304740" y="2645474"/>
                    <a:pt x="1301897" y="2636743"/>
                    <a:pt x="1296821" y="2630550"/>
                  </a:cubicBezTo>
                  <a:cubicBezTo>
                    <a:pt x="1294385" y="2627606"/>
                    <a:pt x="1284943" y="2628012"/>
                    <a:pt x="1279867" y="2630043"/>
                  </a:cubicBezTo>
                  <a:cubicBezTo>
                    <a:pt x="1269918" y="2634104"/>
                    <a:pt x="1260679" y="2640195"/>
                    <a:pt x="1251136" y="2645474"/>
                  </a:cubicBezTo>
                  <a:cubicBezTo>
                    <a:pt x="1250629" y="2640804"/>
                    <a:pt x="1247989" y="2633190"/>
                    <a:pt x="1249816" y="2631972"/>
                  </a:cubicBezTo>
                  <a:cubicBezTo>
                    <a:pt x="1262608" y="2622936"/>
                    <a:pt x="1277735" y="2606997"/>
                    <a:pt x="1289309" y="2609129"/>
                  </a:cubicBezTo>
                  <a:cubicBezTo>
                    <a:pt x="1306669" y="2612175"/>
                    <a:pt x="1321897" y="2628012"/>
                    <a:pt x="1337836" y="2638774"/>
                  </a:cubicBezTo>
                  <a:cubicBezTo>
                    <a:pt x="1342506" y="2641921"/>
                    <a:pt x="1346364" y="2646286"/>
                    <a:pt x="1350628" y="2650144"/>
                  </a:cubicBezTo>
                  <a:cubicBezTo>
                    <a:pt x="1350222" y="2644154"/>
                    <a:pt x="1351136" y="2637657"/>
                    <a:pt x="1348902" y="2632378"/>
                  </a:cubicBezTo>
                  <a:cubicBezTo>
                    <a:pt x="1346567" y="2626896"/>
                    <a:pt x="1340171" y="2623139"/>
                    <a:pt x="1337430" y="2617657"/>
                  </a:cubicBezTo>
                  <a:cubicBezTo>
                    <a:pt x="1333775" y="2610550"/>
                    <a:pt x="1327786" y="2599891"/>
                    <a:pt x="1330527" y="2595525"/>
                  </a:cubicBezTo>
                  <a:cubicBezTo>
                    <a:pt x="1334182" y="2589535"/>
                    <a:pt x="1348090" y="2582733"/>
                    <a:pt x="1352354" y="2585170"/>
                  </a:cubicBezTo>
                  <a:cubicBezTo>
                    <a:pt x="1376821" y="2599484"/>
                    <a:pt x="1378648" y="2580703"/>
                    <a:pt x="1384740" y="2566083"/>
                  </a:cubicBezTo>
                  <a:cubicBezTo>
                    <a:pt x="1387379" y="2559992"/>
                    <a:pt x="1392455" y="2554916"/>
                    <a:pt x="1396313" y="2549434"/>
                  </a:cubicBezTo>
                  <a:cubicBezTo>
                    <a:pt x="1397735" y="2557251"/>
                    <a:pt x="1401085" y="2565373"/>
                    <a:pt x="1399968" y="2572886"/>
                  </a:cubicBezTo>
                  <a:cubicBezTo>
                    <a:pt x="1398547" y="2581820"/>
                    <a:pt x="1393369" y="2590246"/>
                    <a:pt x="1389816" y="2598875"/>
                  </a:cubicBezTo>
                  <a:cubicBezTo>
                    <a:pt x="1397938" y="2593088"/>
                    <a:pt x="1406059" y="2587200"/>
                    <a:pt x="1414384" y="2581718"/>
                  </a:cubicBezTo>
                  <a:cubicBezTo>
                    <a:pt x="1417125" y="2579891"/>
                    <a:pt x="1420983" y="2577048"/>
                    <a:pt x="1423318" y="2577860"/>
                  </a:cubicBezTo>
                  <a:cubicBezTo>
                    <a:pt x="1449308" y="2586287"/>
                    <a:pt x="1454181" y="2585373"/>
                    <a:pt x="1465450" y="2569535"/>
                  </a:cubicBezTo>
                  <a:cubicBezTo>
                    <a:pt x="1469105" y="2564358"/>
                    <a:pt x="1473775" y="2559891"/>
                    <a:pt x="1477937" y="2555017"/>
                  </a:cubicBezTo>
                  <a:cubicBezTo>
                    <a:pt x="1480577" y="2560398"/>
                    <a:pt x="1483724" y="2565576"/>
                    <a:pt x="1485755" y="2571160"/>
                  </a:cubicBezTo>
                  <a:cubicBezTo>
                    <a:pt x="1490120" y="2582936"/>
                    <a:pt x="1493369" y="2595221"/>
                    <a:pt x="1498242" y="2606794"/>
                  </a:cubicBezTo>
                  <a:cubicBezTo>
                    <a:pt x="1503623" y="2619484"/>
                    <a:pt x="1502607" y="2617860"/>
                    <a:pt x="1490831" y="2631159"/>
                  </a:cubicBezTo>
                  <a:cubicBezTo>
                    <a:pt x="1484739" y="2637962"/>
                    <a:pt x="1485450" y="2650855"/>
                    <a:pt x="1483115" y="2661007"/>
                  </a:cubicBezTo>
                  <a:cubicBezTo>
                    <a:pt x="1489917" y="2662124"/>
                    <a:pt x="1496922" y="2664459"/>
                    <a:pt x="1503724" y="2664154"/>
                  </a:cubicBezTo>
                  <a:cubicBezTo>
                    <a:pt x="1509511" y="2663850"/>
                    <a:pt x="1515095" y="2660601"/>
                    <a:pt x="1520780" y="2658672"/>
                  </a:cubicBezTo>
                  <a:cubicBezTo>
                    <a:pt x="1518140" y="2666388"/>
                    <a:pt x="1517734" y="2677657"/>
                    <a:pt x="1512455" y="2681007"/>
                  </a:cubicBezTo>
                  <a:cubicBezTo>
                    <a:pt x="1499562" y="2689027"/>
                    <a:pt x="1492151" y="2693088"/>
                    <a:pt x="1512557" y="2700093"/>
                  </a:cubicBezTo>
                  <a:cubicBezTo>
                    <a:pt x="1513673" y="2700499"/>
                    <a:pt x="1510932" y="2712784"/>
                    <a:pt x="1509511" y="2719484"/>
                  </a:cubicBezTo>
                  <a:cubicBezTo>
                    <a:pt x="1508191" y="2725474"/>
                    <a:pt x="1503217" y="2734306"/>
                    <a:pt x="1505450" y="2736743"/>
                  </a:cubicBezTo>
                  <a:cubicBezTo>
                    <a:pt x="1511135" y="2743037"/>
                    <a:pt x="1519968" y="2746489"/>
                    <a:pt x="1527480" y="2751057"/>
                  </a:cubicBezTo>
                  <a:cubicBezTo>
                    <a:pt x="1529409" y="2745575"/>
                    <a:pt x="1530831" y="2739789"/>
                    <a:pt x="1533369" y="2734611"/>
                  </a:cubicBezTo>
                  <a:cubicBezTo>
                    <a:pt x="1535399" y="2730753"/>
                    <a:pt x="1538952" y="2727606"/>
                    <a:pt x="1541795" y="2724052"/>
                  </a:cubicBezTo>
                  <a:cubicBezTo>
                    <a:pt x="1542810" y="2746185"/>
                    <a:pt x="1586871" y="2731464"/>
                    <a:pt x="1576414" y="2764560"/>
                  </a:cubicBezTo>
                  <a:cubicBezTo>
                    <a:pt x="1575805" y="2766286"/>
                    <a:pt x="1586770" y="2771666"/>
                    <a:pt x="1592353" y="2775321"/>
                  </a:cubicBezTo>
                  <a:cubicBezTo>
                    <a:pt x="1594181" y="2770347"/>
                    <a:pt x="1594587" y="2763748"/>
                    <a:pt x="1598039" y="2760601"/>
                  </a:cubicBezTo>
                  <a:cubicBezTo>
                    <a:pt x="1605653" y="2753595"/>
                    <a:pt x="1614891" y="2748215"/>
                    <a:pt x="1623419" y="2742225"/>
                  </a:cubicBezTo>
                  <a:cubicBezTo>
                    <a:pt x="1627277" y="2747910"/>
                    <a:pt x="1630424" y="2754306"/>
                    <a:pt x="1635094" y="2759078"/>
                  </a:cubicBezTo>
                  <a:cubicBezTo>
                    <a:pt x="1642505" y="2766590"/>
                    <a:pt x="1650932" y="2773088"/>
                    <a:pt x="1658952" y="2779991"/>
                  </a:cubicBezTo>
                  <a:cubicBezTo>
                    <a:pt x="1657429" y="2770753"/>
                    <a:pt x="1658546" y="2759890"/>
                    <a:pt x="1653977" y="2752581"/>
                  </a:cubicBezTo>
                  <a:cubicBezTo>
                    <a:pt x="1644841" y="2737758"/>
                    <a:pt x="1634587" y="2722631"/>
                    <a:pt x="1621287" y="2711768"/>
                  </a:cubicBezTo>
                  <a:cubicBezTo>
                    <a:pt x="1605754" y="2698976"/>
                    <a:pt x="1587988" y="2690144"/>
                    <a:pt x="1604434" y="2666591"/>
                  </a:cubicBezTo>
                  <a:cubicBezTo>
                    <a:pt x="1605653" y="2664763"/>
                    <a:pt x="1606262" y="2660601"/>
                    <a:pt x="1605044" y="2659281"/>
                  </a:cubicBezTo>
                  <a:cubicBezTo>
                    <a:pt x="1599257" y="2652682"/>
                    <a:pt x="1593267" y="2646185"/>
                    <a:pt x="1587277" y="2639789"/>
                  </a:cubicBezTo>
                  <a:cubicBezTo>
                    <a:pt x="1581693" y="2633799"/>
                    <a:pt x="1582607" y="2624154"/>
                    <a:pt x="1589409" y="2619586"/>
                  </a:cubicBezTo>
                  <a:cubicBezTo>
                    <a:pt x="1594891" y="2615931"/>
                    <a:pt x="1600069" y="2611972"/>
                    <a:pt x="1603521" y="2606896"/>
                  </a:cubicBezTo>
                  <a:cubicBezTo>
                    <a:pt x="1605348" y="2604358"/>
                    <a:pt x="1606465" y="2601413"/>
                    <a:pt x="1607277" y="2598165"/>
                  </a:cubicBezTo>
                  <a:cubicBezTo>
                    <a:pt x="1609714" y="2588723"/>
                    <a:pt x="1621084" y="2584967"/>
                    <a:pt x="1628698" y="2591058"/>
                  </a:cubicBezTo>
                  <a:cubicBezTo>
                    <a:pt x="1635399" y="2596439"/>
                    <a:pt x="1641287" y="2602124"/>
                    <a:pt x="1643927" y="2608926"/>
                  </a:cubicBezTo>
                  <a:cubicBezTo>
                    <a:pt x="1653977" y="2636134"/>
                    <a:pt x="1672048" y="2651159"/>
                    <a:pt x="1698038" y="2649839"/>
                  </a:cubicBezTo>
                  <a:cubicBezTo>
                    <a:pt x="1710526" y="2649230"/>
                    <a:pt x="1723216" y="2658469"/>
                    <a:pt x="1736211" y="2660500"/>
                  </a:cubicBezTo>
                  <a:cubicBezTo>
                    <a:pt x="1745754" y="2661921"/>
                    <a:pt x="1755906" y="2658977"/>
                    <a:pt x="1765754" y="2658063"/>
                  </a:cubicBezTo>
                  <a:cubicBezTo>
                    <a:pt x="1760475" y="2655017"/>
                    <a:pt x="1753368" y="2653291"/>
                    <a:pt x="1750119" y="2648723"/>
                  </a:cubicBezTo>
                  <a:cubicBezTo>
                    <a:pt x="1743216" y="2638774"/>
                    <a:pt x="1737937" y="2627606"/>
                    <a:pt x="1732657" y="2616642"/>
                  </a:cubicBezTo>
                  <a:cubicBezTo>
                    <a:pt x="1730221" y="2611566"/>
                    <a:pt x="1729510" y="2605677"/>
                    <a:pt x="1727987" y="2600195"/>
                  </a:cubicBezTo>
                  <a:cubicBezTo>
                    <a:pt x="1724637" y="2605271"/>
                    <a:pt x="1721998" y="2611261"/>
                    <a:pt x="1717632" y="2615119"/>
                  </a:cubicBezTo>
                  <a:cubicBezTo>
                    <a:pt x="1716921" y="2615728"/>
                    <a:pt x="1716312" y="2616337"/>
                    <a:pt x="1715602" y="2616946"/>
                  </a:cubicBezTo>
                  <a:cubicBezTo>
                    <a:pt x="1706769" y="2624358"/>
                    <a:pt x="1692861" y="2617657"/>
                    <a:pt x="1693470" y="2606083"/>
                  </a:cubicBezTo>
                  <a:cubicBezTo>
                    <a:pt x="1693470" y="2605982"/>
                    <a:pt x="1693470" y="2605880"/>
                    <a:pt x="1693470" y="2605779"/>
                  </a:cubicBezTo>
                  <a:cubicBezTo>
                    <a:pt x="1694383" y="2589332"/>
                    <a:pt x="1694586" y="2572784"/>
                    <a:pt x="1697531" y="2556743"/>
                  </a:cubicBezTo>
                  <a:cubicBezTo>
                    <a:pt x="1698749" y="2549941"/>
                    <a:pt x="1706160" y="2544256"/>
                    <a:pt x="1710729" y="2537962"/>
                  </a:cubicBezTo>
                  <a:cubicBezTo>
                    <a:pt x="1712657" y="2545373"/>
                    <a:pt x="1715805" y="2552784"/>
                    <a:pt x="1716211" y="2560195"/>
                  </a:cubicBezTo>
                  <a:cubicBezTo>
                    <a:pt x="1716515" y="2565779"/>
                    <a:pt x="1713368" y="2571566"/>
                    <a:pt x="1711642" y="2577353"/>
                  </a:cubicBezTo>
                  <a:cubicBezTo>
                    <a:pt x="1718343" y="2575728"/>
                    <a:pt x="1724840" y="2573190"/>
                    <a:pt x="1731642" y="2572683"/>
                  </a:cubicBezTo>
                  <a:cubicBezTo>
                    <a:pt x="1746363" y="2571363"/>
                    <a:pt x="1763622" y="2565880"/>
                    <a:pt x="1775601" y="2571261"/>
                  </a:cubicBezTo>
                  <a:cubicBezTo>
                    <a:pt x="1800170" y="2582327"/>
                    <a:pt x="1805246" y="2582022"/>
                    <a:pt x="1791744" y="2555931"/>
                  </a:cubicBezTo>
                  <a:cubicBezTo>
                    <a:pt x="1790322" y="2553190"/>
                    <a:pt x="1794891" y="2543749"/>
                    <a:pt x="1798241" y="2542733"/>
                  </a:cubicBezTo>
                  <a:cubicBezTo>
                    <a:pt x="1802200" y="2541616"/>
                    <a:pt x="1806870" y="2540500"/>
                    <a:pt x="1811947" y="2539586"/>
                  </a:cubicBezTo>
                  <a:lnTo>
                    <a:pt x="1937835" y="2510145"/>
                  </a:lnTo>
                  <a:cubicBezTo>
                    <a:pt x="1942403" y="2509028"/>
                    <a:pt x="1945956" y="2505576"/>
                    <a:pt x="1947581" y="2501109"/>
                  </a:cubicBezTo>
                  <a:cubicBezTo>
                    <a:pt x="1950322" y="2494003"/>
                    <a:pt x="1958342" y="2484967"/>
                    <a:pt x="1963215" y="2485373"/>
                  </a:cubicBezTo>
                  <a:cubicBezTo>
                    <a:pt x="1977428" y="2486490"/>
                    <a:pt x="2020271" y="2523545"/>
                    <a:pt x="2027986" y="2536642"/>
                  </a:cubicBezTo>
                  <a:cubicBezTo>
                    <a:pt x="2032961" y="2545170"/>
                    <a:pt x="2045550" y="2557556"/>
                    <a:pt x="2050829" y="2555931"/>
                  </a:cubicBezTo>
                  <a:cubicBezTo>
                    <a:pt x="2067986" y="2550550"/>
                    <a:pt x="2083316" y="2539485"/>
                    <a:pt x="2099357" y="2530550"/>
                  </a:cubicBezTo>
                  <a:cubicBezTo>
                    <a:pt x="2093062" y="2522632"/>
                    <a:pt x="2086565" y="2515018"/>
                    <a:pt x="2080778" y="2506794"/>
                  </a:cubicBezTo>
                  <a:cubicBezTo>
                    <a:pt x="2078037" y="2502936"/>
                    <a:pt x="2075601" y="2498876"/>
                    <a:pt x="2073164" y="2494916"/>
                  </a:cubicBezTo>
                  <a:cubicBezTo>
                    <a:pt x="2069205" y="2488317"/>
                    <a:pt x="2071540" y="2479688"/>
                    <a:pt x="2078240" y="2476033"/>
                  </a:cubicBezTo>
                  <a:cubicBezTo>
                    <a:pt x="2081489" y="2474307"/>
                    <a:pt x="2084636" y="2472683"/>
                    <a:pt x="2087986" y="2471160"/>
                  </a:cubicBezTo>
                  <a:cubicBezTo>
                    <a:pt x="2168189" y="2435932"/>
                    <a:pt x="2249204" y="2403851"/>
                    <a:pt x="2313468" y="2339282"/>
                  </a:cubicBezTo>
                  <a:cubicBezTo>
                    <a:pt x="2361285" y="2291161"/>
                    <a:pt x="2417935" y="2251973"/>
                    <a:pt x="2467884" y="2205780"/>
                  </a:cubicBezTo>
                  <a:cubicBezTo>
                    <a:pt x="2510320" y="2166592"/>
                    <a:pt x="2550015" y="2124156"/>
                    <a:pt x="2588391" y="2080907"/>
                  </a:cubicBezTo>
                  <a:cubicBezTo>
                    <a:pt x="2600878" y="2066897"/>
                    <a:pt x="2602503" y="2043648"/>
                    <a:pt x="2613873" y="2028116"/>
                  </a:cubicBezTo>
                  <a:cubicBezTo>
                    <a:pt x="2641893" y="1989842"/>
                    <a:pt x="2674584" y="1954816"/>
                    <a:pt x="2701385" y="1915832"/>
                  </a:cubicBezTo>
                  <a:cubicBezTo>
                    <a:pt x="2714787" y="1896339"/>
                    <a:pt x="2716005" y="1868827"/>
                    <a:pt x="2728593" y="1848522"/>
                  </a:cubicBezTo>
                  <a:cubicBezTo>
                    <a:pt x="2745446" y="1821314"/>
                    <a:pt x="2764634" y="1793802"/>
                    <a:pt x="2788695" y="1773193"/>
                  </a:cubicBezTo>
                  <a:cubicBezTo>
                    <a:pt x="2846258" y="1723954"/>
                    <a:pt x="2906157" y="1677254"/>
                    <a:pt x="2983313" y="1660096"/>
                  </a:cubicBezTo>
                  <a:cubicBezTo>
                    <a:pt x="3000369" y="1656239"/>
                    <a:pt x="3033263" y="1653193"/>
                    <a:pt x="3008796" y="1618675"/>
                  </a:cubicBezTo>
                  <a:cubicBezTo>
                    <a:pt x="3007375" y="1616746"/>
                    <a:pt x="3014481" y="1606695"/>
                    <a:pt x="3019456" y="1602635"/>
                  </a:cubicBezTo>
                  <a:cubicBezTo>
                    <a:pt x="3029202" y="1594614"/>
                    <a:pt x="3042603" y="1590046"/>
                    <a:pt x="3050115" y="1580604"/>
                  </a:cubicBezTo>
                  <a:cubicBezTo>
                    <a:pt x="3064633" y="1562330"/>
                    <a:pt x="3074785" y="1556949"/>
                    <a:pt x="3087476" y="1581924"/>
                  </a:cubicBezTo>
                  <a:cubicBezTo>
                    <a:pt x="3090521" y="1588117"/>
                    <a:pt x="3101080" y="1590553"/>
                    <a:pt x="3108186" y="1594716"/>
                  </a:cubicBezTo>
                  <a:cubicBezTo>
                    <a:pt x="3110217" y="1586797"/>
                    <a:pt x="3114684" y="1578777"/>
                    <a:pt x="3113973" y="1571061"/>
                  </a:cubicBezTo>
                  <a:cubicBezTo>
                    <a:pt x="3108186" y="1505376"/>
                    <a:pt x="3070318" y="1456036"/>
                    <a:pt x="3018846" y="1423346"/>
                  </a:cubicBezTo>
                  <a:cubicBezTo>
                    <a:pt x="2996309" y="1409031"/>
                    <a:pt x="2955801" y="1416239"/>
                    <a:pt x="2925547" y="1423041"/>
                  </a:cubicBezTo>
                  <a:cubicBezTo>
                    <a:pt x="2896715" y="1429640"/>
                    <a:pt x="2870928" y="1448828"/>
                    <a:pt x="2843314" y="1461620"/>
                  </a:cubicBezTo>
                  <a:cubicBezTo>
                    <a:pt x="2837324" y="1464361"/>
                    <a:pt x="2829406" y="1463143"/>
                    <a:pt x="2822400" y="1463854"/>
                  </a:cubicBezTo>
                  <a:cubicBezTo>
                    <a:pt x="2826867" y="1459082"/>
                    <a:pt x="2830522" y="1452686"/>
                    <a:pt x="2836106" y="1449843"/>
                  </a:cubicBezTo>
                  <a:cubicBezTo>
                    <a:pt x="2879761" y="1427204"/>
                    <a:pt x="2922400" y="1403346"/>
                    <a:pt x="2974887" y="1403955"/>
                  </a:cubicBezTo>
                  <a:cubicBezTo>
                    <a:pt x="2992247" y="1404158"/>
                    <a:pt x="3019659" y="1411265"/>
                    <a:pt x="3029405" y="1381925"/>
                  </a:cubicBezTo>
                  <a:cubicBezTo>
                    <a:pt x="3030014" y="1380097"/>
                    <a:pt x="3057120" y="1381214"/>
                    <a:pt x="3060877" y="1387508"/>
                  </a:cubicBezTo>
                  <a:cubicBezTo>
                    <a:pt x="3080268" y="1420503"/>
                    <a:pt x="3100877" y="1454006"/>
                    <a:pt x="3112247" y="1490148"/>
                  </a:cubicBezTo>
                  <a:cubicBezTo>
                    <a:pt x="3167882" y="1668015"/>
                    <a:pt x="3179150" y="1852278"/>
                    <a:pt x="3183617" y="2037050"/>
                  </a:cubicBezTo>
                  <a:cubicBezTo>
                    <a:pt x="3185546" y="2117760"/>
                    <a:pt x="3184734" y="2198673"/>
                    <a:pt x="3183820" y="2279485"/>
                  </a:cubicBezTo>
                  <a:cubicBezTo>
                    <a:pt x="3181993" y="2450348"/>
                    <a:pt x="3178643" y="2621210"/>
                    <a:pt x="3176816" y="2792073"/>
                  </a:cubicBezTo>
                  <a:cubicBezTo>
                    <a:pt x="3175902" y="2885473"/>
                    <a:pt x="3173161" y="2979179"/>
                    <a:pt x="3177932" y="3072376"/>
                  </a:cubicBezTo>
                  <a:cubicBezTo>
                    <a:pt x="3181079" y="3133696"/>
                    <a:pt x="3199252" y="3194102"/>
                    <a:pt x="3205140" y="3255421"/>
                  </a:cubicBezTo>
                  <a:cubicBezTo>
                    <a:pt x="3210420" y="3310548"/>
                    <a:pt x="3205953" y="3366487"/>
                    <a:pt x="3209709" y="3421817"/>
                  </a:cubicBezTo>
                  <a:cubicBezTo>
                    <a:pt x="3214480" y="3492070"/>
                    <a:pt x="3221587" y="3562223"/>
                    <a:pt x="3230825" y="3632070"/>
                  </a:cubicBezTo>
                  <a:cubicBezTo>
                    <a:pt x="3234887" y="3662425"/>
                    <a:pt x="3242399" y="3693897"/>
                    <a:pt x="3255699" y="3721207"/>
                  </a:cubicBezTo>
                  <a:cubicBezTo>
                    <a:pt x="3276511" y="3763745"/>
                    <a:pt x="3287171" y="3804861"/>
                    <a:pt x="3278541" y="3852780"/>
                  </a:cubicBezTo>
                  <a:cubicBezTo>
                    <a:pt x="3273160" y="3881815"/>
                    <a:pt x="3279353" y="3912780"/>
                    <a:pt x="3279455" y="3942830"/>
                  </a:cubicBezTo>
                  <a:close/>
                </a:path>
              </a:pathLst>
            </a:custGeom>
            <a:grpFill/>
            <a:ln w="10145" cap="flat">
              <a:noFill/>
              <a:prstDash val="solid"/>
              <a:miter/>
            </a:ln>
          </p:spPr>
          <p:txBody>
            <a:bodyPr rtlCol="0" anchor="ctr"/>
            <a:lstStyle/>
            <a:p>
              <a:endParaRPr lang="en-GB" dirty="0"/>
            </a:p>
          </p:txBody>
        </p:sp>
        <p:sp>
          <p:nvSpPr>
            <p:cNvPr id="5" name="Freeform: Shape 4">
              <a:extLst>
                <a:ext uri="{FF2B5EF4-FFF2-40B4-BE49-F238E27FC236}">
                  <a16:creationId xmlns:a16="http://schemas.microsoft.com/office/drawing/2014/main" id="{D1D81235-0266-4B0D-B0D9-CE5A904FFFA4}"/>
                </a:ext>
              </a:extLst>
            </p:cNvPr>
            <p:cNvSpPr/>
            <p:nvPr/>
          </p:nvSpPr>
          <p:spPr>
            <a:xfrm>
              <a:off x="822026" y="477775"/>
              <a:ext cx="3381997" cy="3563503"/>
            </a:xfrm>
            <a:custGeom>
              <a:avLst/>
              <a:gdLst>
                <a:gd name="connsiteX0" fmla="*/ 3380903 w 3381997"/>
                <a:gd name="connsiteY0" fmla="*/ 1404963 h 3563503"/>
                <a:gd name="connsiteX1" fmla="*/ 3359888 w 3381997"/>
                <a:gd name="connsiteY1" fmla="*/ 1219379 h 3563503"/>
                <a:gd name="connsiteX2" fmla="*/ 3241919 w 3381997"/>
                <a:gd name="connsiteY2" fmla="*/ 941005 h 3563503"/>
                <a:gd name="connsiteX3" fmla="*/ 3110651 w 3381997"/>
                <a:gd name="connsiteY3" fmla="*/ 815421 h 3563503"/>
                <a:gd name="connsiteX4" fmla="*/ 2996539 w 3381997"/>
                <a:gd name="connsiteY4" fmla="*/ 728010 h 3563503"/>
                <a:gd name="connsiteX5" fmla="*/ 2980194 w 3381997"/>
                <a:gd name="connsiteY5" fmla="*/ 713493 h 3563503"/>
                <a:gd name="connsiteX6" fmla="*/ 2807910 w 3381997"/>
                <a:gd name="connsiteY6" fmla="*/ 584356 h 3563503"/>
                <a:gd name="connsiteX7" fmla="*/ 2791058 w 3381997"/>
                <a:gd name="connsiteY7" fmla="*/ 577656 h 3563503"/>
                <a:gd name="connsiteX8" fmla="*/ 2705474 w 3381997"/>
                <a:gd name="connsiteY8" fmla="*/ 494001 h 3563503"/>
                <a:gd name="connsiteX9" fmla="*/ 2623241 w 3381997"/>
                <a:gd name="connsiteY9" fmla="*/ 438062 h 3563503"/>
                <a:gd name="connsiteX10" fmla="*/ 2584256 w 3381997"/>
                <a:gd name="connsiteY10" fmla="*/ 430042 h 3563503"/>
                <a:gd name="connsiteX11" fmla="*/ 2436846 w 3381997"/>
                <a:gd name="connsiteY11" fmla="*/ 433595 h 3563503"/>
                <a:gd name="connsiteX12" fmla="*/ 2402531 w 3381997"/>
                <a:gd name="connsiteY12" fmla="*/ 432478 h 3563503"/>
                <a:gd name="connsiteX13" fmla="*/ 2315424 w 3381997"/>
                <a:gd name="connsiteY13" fmla="*/ 431666 h 3563503"/>
                <a:gd name="connsiteX14" fmla="*/ 2220501 w 3381997"/>
                <a:gd name="connsiteY14" fmla="*/ 491260 h 3563503"/>
                <a:gd name="connsiteX15" fmla="*/ 2191668 w 3381997"/>
                <a:gd name="connsiteY15" fmla="*/ 499889 h 3563503"/>
                <a:gd name="connsiteX16" fmla="*/ 2096846 w 3381997"/>
                <a:gd name="connsiteY16" fmla="*/ 499077 h 3563503"/>
                <a:gd name="connsiteX17" fmla="*/ 2068521 w 3381997"/>
                <a:gd name="connsiteY17" fmla="*/ 478773 h 3563503"/>
                <a:gd name="connsiteX18" fmla="*/ 1754411 w 3381997"/>
                <a:gd name="connsiteY18" fmla="*/ 242530 h 3563503"/>
                <a:gd name="connsiteX19" fmla="*/ 1716644 w 3381997"/>
                <a:gd name="connsiteY19" fmla="*/ 243748 h 3563503"/>
                <a:gd name="connsiteX20" fmla="*/ 1638574 w 3381997"/>
                <a:gd name="connsiteY20" fmla="*/ 216032 h 3563503"/>
                <a:gd name="connsiteX21" fmla="*/ 1564767 w 3381997"/>
                <a:gd name="connsiteY21" fmla="*/ 143139 h 3563503"/>
                <a:gd name="connsiteX22" fmla="*/ 1435833 w 3381997"/>
                <a:gd name="connsiteY22" fmla="*/ 83038 h 3563503"/>
                <a:gd name="connsiteX23" fmla="*/ 1235428 w 3381997"/>
                <a:gd name="connsiteY23" fmla="*/ 29535 h 3563503"/>
                <a:gd name="connsiteX24" fmla="*/ 1209438 w 3381997"/>
                <a:gd name="connsiteY24" fmla="*/ 19180 h 3563503"/>
                <a:gd name="connsiteX25" fmla="*/ 1162941 w 3381997"/>
                <a:gd name="connsiteY25" fmla="*/ 195 h 3563503"/>
                <a:gd name="connsiteX26" fmla="*/ 967713 w 3381997"/>
                <a:gd name="connsiteY26" fmla="*/ 38266 h 3563503"/>
                <a:gd name="connsiteX27" fmla="*/ 565379 w 3381997"/>
                <a:gd name="connsiteY27" fmla="*/ 303037 h 3563503"/>
                <a:gd name="connsiteX28" fmla="*/ 400709 w 3381997"/>
                <a:gd name="connsiteY28" fmla="*/ 530549 h 3563503"/>
                <a:gd name="connsiteX29" fmla="*/ 344466 w 3381997"/>
                <a:gd name="connsiteY29" fmla="*/ 595523 h 3563503"/>
                <a:gd name="connsiteX30" fmla="*/ 260202 w 3381997"/>
                <a:gd name="connsiteY30" fmla="*/ 642021 h 3563503"/>
                <a:gd name="connsiteX31" fmla="*/ 249238 w 3381997"/>
                <a:gd name="connsiteY31" fmla="*/ 698569 h 3563503"/>
                <a:gd name="connsiteX32" fmla="*/ 233908 w 3381997"/>
                <a:gd name="connsiteY32" fmla="*/ 769533 h 3563503"/>
                <a:gd name="connsiteX33" fmla="*/ 205482 w 3381997"/>
                <a:gd name="connsiteY33" fmla="*/ 802223 h 3563503"/>
                <a:gd name="connsiteX34" fmla="*/ 212487 w 3381997"/>
                <a:gd name="connsiteY34" fmla="*/ 888822 h 3563503"/>
                <a:gd name="connsiteX35" fmla="*/ 177969 w 3381997"/>
                <a:gd name="connsiteY35" fmla="*/ 1044456 h 3563503"/>
                <a:gd name="connsiteX36" fmla="*/ 102132 w 3381997"/>
                <a:gd name="connsiteY36" fmla="*/ 1089228 h 3563503"/>
                <a:gd name="connsiteX37" fmla="*/ 61421 w 3381997"/>
                <a:gd name="connsiteY37" fmla="*/ 1123948 h 3563503"/>
                <a:gd name="connsiteX38" fmla="*/ 68122 w 3381997"/>
                <a:gd name="connsiteY38" fmla="*/ 1216435 h 3563503"/>
                <a:gd name="connsiteX39" fmla="*/ 63756 w 3381997"/>
                <a:gd name="connsiteY39" fmla="*/ 1249836 h 3563503"/>
                <a:gd name="connsiteX40" fmla="*/ 34315 w 3381997"/>
                <a:gd name="connsiteY40" fmla="*/ 1241816 h 3563503"/>
                <a:gd name="connsiteX41" fmla="*/ 0 w 3381997"/>
                <a:gd name="connsiteY41" fmla="*/ 1225877 h 3563503"/>
                <a:gd name="connsiteX42" fmla="*/ 14924 w 3381997"/>
                <a:gd name="connsiteY42" fmla="*/ 1265978 h 3563503"/>
                <a:gd name="connsiteX43" fmla="*/ 28528 w 3381997"/>
                <a:gd name="connsiteY43" fmla="*/ 1278973 h 3563503"/>
                <a:gd name="connsiteX44" fmla="*/ 40812 w 3381997"/>
                <a:gd name="connsiteY44" fmla="*/ 1380090 h 3563503"/>
                <a:gd name="connsiteX45" fmla="*/ 58375 w 3381997"/>
                <a:gd name="connsiteY45" fmla="*/ 1423338 h 3563503"/>
                <a:gd name="connsiteX46" fmla="*/ 99289 w 3381997"/>
                <a:gd name="connsiteY46" fmla="*/ 1411257 h 3563503"/>
                <a:gd name="connsiteX47" fmla="*/ 119289 w 3381997"/>
                <a:gd name="connsiteY47" fmla="*/ 1409937 h 3563503"/>
                <a:gd name="connsiteX48" fmla="*/ 123248 w 3381997"/>
                <a:gd name="connsiteY48" fmla="*/ 1425470 h 3563503"/>
                <a:gd name="connsiteX49" fmla="*/ 54518 w 3381997"/>
                <a:gd name="connsiteY49" fmla="*/ 1545368 h 3563503"/>
                <a:gd name="connsiteX50" fmla="*/ 22335 w 3381997"/>
                <a:gd name="connsiteY50" fmla="*/ 1581916 h 3563503"/>
                <a:gd name="connsiteX51" fmla="*/ 27716 w 3381997"/>
                <a:gd name="connsiteY51" fmla="*/ 1672474 h 3563503"/>
                <a:gd name="connsiteX52" fmla="*/ 62842 w 3381997"/>
                <a:gd name="connsiteY52" fmla="*/ 1783642 h 3563503"/>
                <a:gd name="connsiteX53" fmla="*/ 71472 w 3381997"/>
                <a:gd name="connsiteY53" fmla="*/ 1807601 h 3563503"/>
                <a:gd name="connsiteX54" fmla="*/ 116548 w 3381997"/>
                <a:gd name="connsiteY54" fmla="*/ 1888920 h 3563503"/>
                <a:gd name="connsiteX55" fmla="*/ 105685 w 3381997"/>
                <a:gd name="connsiteY55" fmla="*/ 1907702 h 3563503"/>
                <a:gd name="connsiteX56" fmla="*/ 84365 w 3381997"/>
                <a:gd name="connsiteY56" fmla="*/ 1918362 h 3563503"/>
                <a:gd name="connsiteX57" fmla="*/ 97360 w 3381997"/>
                <a:gd name="connsiteY57" fmla="*/ 1935012 h 3563503"/>
                <a:gd name="connsiteX58" fmla="*/ 115939 w 3381997"/>
                <a:gd name="connsiteY58" fmla="*/ 1957854 h 3563503"/>
                <a:gd name="connsiteX59" fmla="*/ 198375 w 3381997"/>
                <a:gd name="connsiteY59" fmla="*/ 1999885 h 3563503"/>
                <a:gd name="connsiteX60" fmla="*/ 215532 w 3381997"/>
                <a:gd name="connsiteY60" fmla="*/ 2008616 h 3563503"/>
                <a:gd name="connsiteX61" fmla="*/ 217157 w 3381997"/>
                <a:gd name="connsiteY61" fmla="*/ 2035113 h 3563503"/>
                <a:gd name="connsiteX62" fmla="*/ 193197 w 3381997"/>
                <a:gd name="connsiteY62" fmla="*/ 2062727 h 3563503"/>
                <a:gd name="connsiteX63" fmla="*/ 191878 w 3381997"/>
                <a:gd name="connsiteY63" fmla="*/ 2086686 h 3563503"/>
                <a:gd name="connsiteX64" fmla="*/ 240811 w 3381997"/>
                <a:gd name="connsiteY64" fmla="*/ 2158869 h 3563503"/>
                <a:gd name="connsiteX65" fmla="*/ 262436 w 3381997"/>
                <a:gd name="connsiteY65" fmla="*/ 2184453 h 3563503"/>
                <a:gd name="connsiteX66" fmla="*/ 325278 w 3381997"/>
                <a:gd name="connsiteY66" fmla="*/ 2284351 h 3563503"/>
                <a:gd name="connsiteX67" fmla="*/ 351877 w 3381997"/>
                <a:gd name="connsiteY67" fmla="*/ 2385975 h 3563503"/>
                <a:gd name="connsiteX68" fmla="*/ 481217 w 3381997"/>
                <a:gd name="connsiteY68" fmla="*/ 2561101 h 3563503"/>
                <a:gd name="connsiteX69" fmla="*/ 880607 w 3381997"/>
                <a:gd name="connsiteY69" fmla="*/ 2911354 h 3563503"/>
                <a:gd name="connsiteX70" fmla="*/ 1116545 w 3381997"/>
                <a:gd name="connsiteY70" fmla="*/ 3106886 h 3563503"/>
                <a:gd name="connsiteX71" fmla="*/ 1124870 w 3381997"/>
                <a:gd name="connsiteY71" fmla="*/ 3144348 h 3563503"/>
                <a:gd name="connsiteX72" fmla="*/ 979083 w 3381997"/>
                <a:gd name="connsiteY72" fmla="*/ 3400286 h 3563503"/>
                <a:gd name="connsiteX73" fmla="*/ 996342 w 3381997"/>
                <a:gd name="connsiteY73" fmla="*/ 3465971 h 3563503"/>
                <a:gd name="connsiteX74" fmla="*/ 1228930 w 3381997"/>
                <a:gd name="connsiteY74" fmla="*/ 3562722 h 3563503"/>
                <a:gd name="connsiteX75" fmla="*/ 1252077 w 3381997"/>
                <a:gd name="connsiteY75" fmla="*/ 3556530 h 3563503"/>
                <a:gd name="connsiteX76" fmla="*/ 1296747 w 3381997"/>
                <a:gd name="connsiteY76" fmla="*/ 3436124 h 3563503"/>
                <a:gd name="connsiteX77" fmla="*/ 1350554 w 3381997"/>
                <a:gd name="connsiteY77" fmla="*/ 3333586 h 3563503"/>
                <a:gd name="connsiteX78" fmla="*/ 1355529 w 3381997"/>
                <a:gd name="connsiteY78" fmla="*/ 3291860 h 3563503"/>
                <a:gd name="connsiteX79" fmla="*/ 1300098 w 3381997"/>
                <a:gd name="connsiteY79" fmla="*/ 3143739 h 3563503"/>
                <a:gd name="connsiteX80" fmla="*/ 1241418 w 3381997"/>
                <a:gd name="connsiteY80" fmla="*/ 2704146 h 3563503"/>
                <a:gd name="connsiteX81" fmla="*/ 1131469 w 3381997"/>
                <a:gd name="connsiteY81" fmla="*/ 2574299 h 3563503"/>
                <a:gd name="connsiteX82" fmla="*/ 1124159 w 3381997"/>
                <a:gd name="connsiteY82" fmla="*/ 2572573 h 3563503"/>
                <a:gd name="connsiteX83" fmla="*/ 1066900 w 3381997"/>
                <a:gd name="connsiteY83" fmla="*/ 2586685 h 3563503"/>
                <a:gd name="connsiteX84" fmla="*/ 1068626 w 3381997"/>
                <a:gd name="connsiteY84" fmla="*/ 2623943 h 3563503"/>
                <a:gd name="connsiteX85" fmla="*/ 1112078 w 3381997"/>
                <a:gd name="connsiteY85" fmla="*/ 2700390 h 3563503"/>
                <a:gd name="connsiteX86" fmla="*/ 1134514 w 3381997"/>
                <a:gd name="connsiteY86" fmla="*/ 2762014 h 3563503"/>
                <a:gd name="connsiteX87" fmla="*/ 1097763 w 3381997"/>
                <a:gd name="connsiteY87" fmla="*/ 2792674 h 3563503"/>
                <a:gd name="connsiteX88" fmla="*/ 1080707 w 3381997"/>
                <a:gd name="connsiteY88" fmla="*/ 2795415 h 3563503"/>
                <a:gd name="connsiteX89" fmla="*/ 985073 w 3381997"/>
                <a:gd name="connsiteY89" fmla="*/ 2769933 h 3563503"/>
                <a:gd name="connsiteX90" fmla="*/ 962434 w 3381997"/>
                <a:gd name="connsiteY90" fmla="*/ 2746786 h 3563503"/>
                <a:gd name="connsiteX91" fmla="*/ 904566 w 3381997"/>
                <a:gd name="connsiteY91" fmla="*/ 2700796 h 3563503"/>
                <a:gd name="connsiteX92" fmla="*/ 904363 w 3381997"/>
                <a:gd name="connsiteY92" fmla="*/ 2697040 h 3563503"/>
                <a:gd name="connsiteX93" fmla="*/ 898373 w 3381997"/>
                <a:gd name="connsiteY93" fmla="*/ 2620695 h 3563503"/>
                <a:gd name="connsiteX94" fmla="*/ 980302 w 3381997"/>
                <a:gd name="connsiteY94" fmla="*/ 2537345 h 3563503"/>
                <a:gd name="connsiteX95" fmla="*/ 993398 w 3381997"/>
                <a:gd name="connsiteY95" fmla="*/ 2522015 h 3563503"/>
                <a:gd name="connsiteX96" fmla="*/ 1044058 w 3381997"/>
                <a:gd name="connsiteY96" fmla="*/ 2501203 h 3563503"/>
                <a:gd name="connsiteX97" fmla="*/ 1126189 w 3381997"/>
                <a:gd name="connsiteY97" fmla="*/ 2518868 h 3563503"/>
                <a:gd name="connsiteX98" fmla="*/ 1205580 w 3381997"/>
                <a:gd name="connsiteY98" fmla="*/ 2520391 h 3563503"/>
                <a:gd name="connsiteX99" fmla="*/ 1221012 w 3381997"/>
                <a:gd name="connsiteY99" fmla="*/ 2525365 h 3563503"/>
                <a:gd name="connsiteX100" fmla="*/ 1214108 w 3381997"/>
                <a:gd name="connsiteY100" fmla="*/ 2508614 h 3563503"/>
                <a:gd name="connsiteX101" fmla="*/ 1172585 w 3381997"/>
                <a:gd name="connsiteY101" fmla="*/ 2378665 h 3563503"/>
                <a:gd name="connsiteX102" fmla="*/ 1175834 w 3381997"/>
                <a:gd name="connsiteY102" fmla="*/ 2361609 h 3563503"/>
                <a:gd name="connsiteX103" fmla="*/ 1186595 w 3381997"/>
                <a:gd name="connsiteY103" fmla="*/ 2369021 h 3563503"/>
                <a:gd name="connsiteX104" fmla="*/ 1202128 w 3381997"/>
                <a:gd name="connsiteY104" fmla="*/ 2398361 h 3563503"/>
                <a:gd name="connsiteX105" fmla="*/ 1204463 w 3381997"/>
                <a:gd name="connsiteY105" fmla="*/ 2361102 h 3563503"/>
                <a:gd name="connsiteX106" fmla="*/ 1188321 w 3381997"/>
                <a:gd name="connsiteY106" fmla="*/ 2303437 h 3563503"/>
                <a:gd name="connsiteX107" fmla="*/ 1144768 w 3381997"/>
                <a:gd name="connsiteY107" fmla="*/ 2193183 h 3563503"/>
                <a:gd name="connsiteX108" fmla="*/ 1122738 w 3381997"/>
                <a:gd name="connsiteY108" fmla="*/ 2167904 h 3563503"/>
                <a:gd name="connsiteX109" fmla="*/ 1109235 w 3381997"/>
                <a:gd name="connsiteY109" fmla="*/ 2198361 h 3563503"/>
                <a:gd name="connsiteX110" fmla="*/ 1115022 w 3381997"/>
                <a:gd name="connsiteY110" fmla="*/ 2266280 h 3563503"/>
                <a:gd name="connsiteX111" fmla="*/ 1055428 w 3381997"/>
                <a:gd name="connsiteY111" fmla="*/ 2343234 h 3563503"/>
                <a:gd name="connsiteX112" fmla="*/ 1009946 w 3381997"/>
                <a:gd name="connsiteY112" fmla="*/ 2328919 h 3563503"/>
                <a:gd name="connsiteX113" fmla="*/ 943347 w 3381997"/>
                <a:gd name="connsiteY113" fmla="*/ 2329630 h 3563503"/>
                <a:gd name="connsiteX114" fmla="*/ 929743 w 3381997"/>
                <a:gd name="connsiteY114" fmla="*/ 2332878 h 3563503"/>
                <a:gd name="connsiteX115" fmla="*/ 849033 w 3381997"/>
                <a:gd name="connsiteY115" fmla="*/ 2368716 h 3563503"/>
                <a:gd name="connsiteX116" fmla="*/ 801216 w 3381997"/>
                <a:gd name="connsiteY116" fmla="*/ 2423437 h 3563503"/>
                <a:gd name="connsiteX117" fmla="*/ 791064 w 3381997"/>
                <a:gd name="connsiteY117" fmla="*/ 2414300 h 3563503"/>
                <a:gd name="connsiteX118" fmla="*/ 756140 w 3381997"/>
                <a:gd name="connsiteY118" fmla="*/ 2310442 h 3563503"/>
                <a:gd name="connsiteX119" fmla="*/ 749338 w 3381997"/>
                <a:gd name="connsiteY119" fmla="*/ 2286077 h 3563503"/>
                <a:gd name="connsiteX120" fmla="*/ 736241 w 3381997"/>
                <a:gd name="connsiteY120" fmla="*/ 2246889 h 3563503"/>
                <a:gd name="connsiteX121" fmla="*/ 716444 w 3381997"/>
                <a:gd name="connsiteY121" fmla="*/ 2245975 h 3563503"/>
                <a:gd name="connsiteX122" fmla="*/ 691064 w 3381997"/>
                <a:gd name="connsiteY122" fmla="*/ 2261813 h 3563503"/>
                <a:gd name="connsiteX123" fmla="*/ 669033 w 3381997"/>
                <a:gd name="connsiteY123" fmla="*/ 2276736 h 3563503"/>
                <a:gd name="connsiteX124" fmla="*/ 657866 w 3381997"/>
                <a:gd name="connsiteY124" fmla="*/ 2285061 h 3563503"/>
                <a:gd name="connsiteX125" fmla="*/ 656343 w 3381997"/>
                <a:gd name="connsiteY125" fmla="*/ 2271254 h 3563503"/>
                <a:gd name="connsiteX126" fmla="*/ 680404 w 3381997"/>
                <a:gd name="connsiteY126" fmla="*/ 2211762 h 3563503"/>
                <a:gd name="connsiteX127" fmla="*/ 672790 w 3381997"/>
                <a:gd name="connsiteY127" fmla="*/ 2175823 h 3563503"/>
                <a:gd name="connsiteX128" fmla="*/ 632181 w 3381997"/>
                <a:gd name="connsiteY128" fmla="*/ 2168107 h 3563503"/>
                <a:gd name="connsiteX129" fmla="*/ 623044 w 3381997"/>
                <a:gd name="connsiteY129" fmla="*/ 2183336 h 3563503"/>
                <a:gd name="connsiteX130" fmla="*/ 619491 w 3381997"/>
                <a:gd name="connsiteY130" fmla="*/ 2161610 h 3563503"/>
                <a:gd name="connsiteX131" fmla="*/ 622841 w 3381997"/>
                <a:gd name="connsiteY131" fmla="*/ 2116839 h 3563503"/>
                <a:gd name="connsiteX132" fmla="*/ 592993 w 3381997"/>
                <a:gd name="connsiteY132" fmla="*/ 2084453 h 3563503"/>
                <a:gd name="connsiteX133" fmla="*/ 623044 w 3381997"/>
                <a:gd name="connsiteY133" fmla="*/ 2039174 h 3563503"/>
                <a:gd name="connsiteX134" fmla="*/ 618374 w 3381997"/>
                <a:gd name="connsiteY134" fmla="*/ 1993489 h 3563503"/>
                <a:gd name="connsiteX135" fmla="*/ 655937 w 3381997"/>
                <a:gd name="connsiteY135" fmla="*/ 2023539 h 3563503"/>
                <a:gd name="connsiteX136" fmla="*/ 678171 w 3381997"/>
                <a:gd name="connsiteY136" fmla="*/ 2031560 h 3563503"/>
                <a:gd name="connsiteX137" fmla="*/ 679084 w 3381997"/>
                <a:gd name="connsiteY137" fmla="*/ 2007397 h 3563503"/>
                <a:gd name="connsiteX138" fmla="*/ 619795 w 3381997"/>
                <a:gd name="connsiteY138" fmla="*/ 1886484 h 3563503"/>
                <a:gd name="connsiteX139" fmla="*/ 604871 w 3381997"/>
                <a:gd name="connsiteY139" fmla="*/ 1878159 h 3563503"/>
                <a:gd name="connsiteX140" fmla="*/ 592079 w 3381997"/>
                <a:gd name="connsiteY140" fmla="*/ 1863337 h 3563503"/>
                <a:gd name="connsiteX141" fmla="*/ 566800 w 3381997"/>
                <a:gd name="connsiteY141" fmla="*/ 1654099 h 3563503"/>
                <a:gd name="connsiteX142" fmla="*/ 574618 w 3381997"/>
                <a:gd name="connsiteY142" fmla="*/ 1613794 h 3563503"/>
                <a:gd name="connsiteX143" fmla="*/ 582435 w 3381997"/>
                <a:gd name="connsiteY143" fmla="*/ 1564251 h 3563503"/>
                <a:gd name="connsiteX144" fmla="*/ 586800 w 3381997"/>
                <a:gd name="connsiteY144" fmla="*/ 1548008 h 3563503"/>
                <a:gd name="connsiteX145" fmla="*/ 602435 w 3381997"/>
                <a:gd name="connsiteY145" fmla="*/ 1550546 h 3563503"/>
                <a:gd name="connsiteX146" fmla="*/ 715531 w 3381997"/>
                <a:gd name="connsiteY146" fmla="*/ 1698769 h 3563503"/>
                <a:gd name="connsiteX147" fmla="*/ 720099 w 3381997"/>
                <a:gd name="connsiteY147" fmla="*/ 1728413 h 3563503"/>
                <a:gd name="connsiteX148" fmla="*/ 723653 w 3381997"/>
                <a:gd name="connsiteY148" fmla="*/ 1800494 h 3563503"/>
                <a:gd name="connsiteX149" fmla="*/ 859794 w 3381997"/>
                <a:gd name="connsiteY149" fmla="*/ 2010849 h 3563503"/>
                <a:gd name="connsiteX150" fmla="*/ 1017154 w 3381997"/>
                <a:gd name="connsiteY150" fmla="*/ 2046483 h 3563503"/>
                <a:gd name="connsiteX151" fmla="*/ 1069134 w 3381997"/>
                <a:gd name="connsiteY151" fmla="*/ 2066585 h 3563503"/>
                <a:gd name="connsiteX152" fmla="*/ 1115428 w 3381997"/>
                <a:gd name="connsiteY152" fmla="*/ 2061509 h 3563503"/>
                <a:gd name="connsiteX153" fmla="*/ 1146189 w 3381997"/>
                <a:gd name="connsiteY153" fmla="*/ 1985062 h 3563503"/>
                <a:gd name="connsiteX154" fmla="*/ 1145783 w 3381997"/>
                <a:gd name="connsiteY154" fmla="*/ 1967093 h 3563503"/>
                <a:gd name="connsiteX155" fmla="*/ 1126393 w 3381997"/>
                <a:gd name="connsiteY155" fmla="*/ 1972575 h 3563503"/>
                <a:gd name="connsiteX156" fmla="*/ 884160 w 3381997"/>
                <a:gd name="connsiteY156" fmla="*/ 2001509 h 3563503"/>
                <a:gd name="connsiteX157" fmla="*/ 774414 w 3381997"/>
                <a:gd name="connsiteY157" fmla="*/ 1709733 h 3563503"/>
                <a:gd name="connsiteX158" fmla="*/ 794921 w 3381997"/>
                <a:gd name="connsiteY158" fmla="*/ 1702017 h 3563503"/>
                <a:gd name="connsiteX159" fmla="*/ 875023 w 3381997"/>
                <a:gd name="connsiteY159" fmla="*/ 1778058 h 3563503"/>
                <a:gd name="connsiteX160" fmla="*/ 931774 w 3381997"/>
                <a:gd name="connsiteY160" fmla="*/ 1813997 h 3563503"/>
                <a:gd name="connsiteX161" fmla="*/ 1071164 w 3381997"/>
                <a:gd name="connsiteY161" fmla="*/ 1799682 h 3563503"/>
                <a:gd name="connsiteX162" fmla="*/ 1134514 w 3381997"/>
                <a:gd name="connsiteY162" fmla="*/ 1792169 h 3563503"/>
                <a:gd name="connsiteX163" fmla="*/ 1151773 w 3381997"/>
                <a:gd name="connsiteY163" fmla="*/ 1784149 h 3563503"/>
                <a:gd name="connsiteX164" fmla="*/ 1146291 w 3381997"/>
                <a:gd name="connsiteY164" fmla="*/ 1761814 h 3563503"/>
                <a:gd name="connsiteX165" fmla="*/ 1068322 w 3381997"/>
                <a:gd name="connsiteY165" fmla="*/ 1753692 h 3563503"/>
                <a:gd name="connsiteX166" fmla="*/ 870962 w 3381997"/>
                <a:gd name="connsiteY166" fmla="*/ 1720495 h 3563503"/>
                <a:gd name="connsiteX167" fmla="*/ 856241 w 3381997"/>
                <a:gd name="connsiteY167" fmla="*/ 1682322 h 3563503"/>
                <a:gd name="connsiteX168" fmla="*/ 913094 w 3381997"/>
                <a:gd name="connsiteY168" fmla="*/ 1682830 h 3563503"/>
                <a:gd name="connsiteX169" fmla="*/ 1018169 w 3381997"/>
                <a:gd name="connsiteY169" fmla="*/ 1682322 h 3563503"/>
                <a:gd name="connsiteX170" fmla="*/ 1077865 w 3381997"/>
                <a:gd name="connsiteY170" fmla="*/ 1696028 h 3563503"/>
                <a:gd name="connsiteX171" fmla="*/ 1127611 w 3381997"/>
                <a:gd name="connsiteY171" fmla="*/ 1728819 h 3563503"/>
                <a:gd name="connsiteX172" fmla="*/ 1200301 w 3381997"/>
                <a:gd name="connsiteY172" fmla="*/ 1711865 h 3563503"/>
                <a:gd name="connsiteX173" fmla="*/ 1222230 w 3381997"/>
                <a:gd name="connsiteY173" fmla="*/ 1724454 h 3563503"/>
                <a:gd name="connsiteX174" fmla="*/ 1227407 w 3381997"/>
                <a:gd name="connsiteY174" fmla="*/ 1737652 h 3563503"/>
                <a:gd name="connsiteX175" fmla="*/ 1238676 w 3381997"/>
                <a:gd name="connsiteY175" fmla="*/ 1729936 h 3563503"/>
                <a:gd name="connsiteX176" fmla="*/ 1291265 w 3381997"/>
                <a:gd name="connsiteY176" fmla="*/ 1580698 h 3563503"/>
                <a:gd name="connsiteX177" fmla="*/ 1279285 w 3381997"/>
                <a:gd name="connsiteY177" fmla="*/ 1563338 h 3563503"/>
                <a:gd name="connsiteX178" fmla="*/ 1140098 w 3381997"/>
                <a:gd name="connsiteY178" fmla="*/ 1542627 h 3563503"/>
                <a:gd name="connsiteX179" fmla="*/ 1000911 w 3381997"/>
                <a:gd name="connsiteY179" fmla="*/ 1531257 h 3563503"/>
                <a:gd name="connsiteX180" fmla="*/ 983043 w 3381997"/>
                <a:gd name="connsiteY180" fmla="*/ 1527297 h 3563503"/>
                <a:gd name="connsiteX181" fmla="*/ 865175 w 3381997"/>
                <a:gd name="connsiteY181" fmla="*/ 1481206 h 3563503"/>
                <a:gd name="connsiteX182" fmla="*/ 823145 w 3381997"/>
                <a:gd name="connsiteY182" fmla="*/ 1488110 h 3563503"/>
                <a:gd name="connsiteX183" fmla="*/ 818881 w 3381997"/>
                <a:gd name="connsiteY183" fmla="*/ 1506079 h 3563503"/>
                <a:gd name="connsiteX184" fmla="*/ 860809 w 3381997"/>
                <a:gd name="connsiteY184" fmla="*/ 1518465 h 3563503"/>
                <a:gd name="connsiteX185" fmla="*/ 998779 w 3381997"/>
                <a:gd name="connsiteY185" fmla="*/ 1557145 h 3563503"/>
                <a:gd name="connsiteX186" fmla="*/ 1007408 w 3381997"/>
                <a:gd name="connsiteY186" fmla="*/ 1564048 h 3563503"/>
                <a:gd name="connsiteX187" fmla="*/ 1062535 w 3381997"/>
                <a:gd name="connsiteY187" fmla="*/ 1595520 h 3563503"/>
                <a:gd name="connsiteX188" fmla="*/ 1099997 w 3381997"/>
                <a:gd name="connsiteY188" fmla="*/ 1601104 h 3563503"/>
                <a:gd name="connsiteX189" fmla="*/ 1110555 w 3381997"/>
                <a:gd name="connsiteY189" fmla="*/ 1604454 h 3563503"/>
                <a:gd name="connsiteX190" fmla="*/ 1097865 w 3381997"/>
                <a:gd name="connsiteY190" fmla="*/ 1606891 h 3563503"/>
                <a:gd name="connsiteX191" fmla="*/ 1075225 w 3381997"/>
                <a:gd name="connsiteY191" fmla="*/ 1604454 h 3563503"/>
                <a:gd name="connsiteX192" fmla="*/ 870860 w 3381997"/>
                <a:gd name="connsiteY192" fmla="*/ 1573591 h 3563503"/>
                <a:gd name="connsiteX193" fmla="*/ 870048 w 3381997"/>
                <a:gd name="connsiteY193" fmla="*/ 1578668 h 3563503"/>
                <a:gd name="connsiteX194" fmla="*/ 805480 w 3381997"/>
                <a:gd name="connsiteY194" fmla="*/ 1578465 h 3563503"/>
                <a:gd name="connsiteX195" fmla="*/ 779389 w 3381997"/>
                <a:gd name="connsiteY195" fmla="*/ 1575216 h 3563503"/>
                <a:gd name="connsiteX196" fmla="*/ 787815 w 3381997"/>
                <a:gd name="connsiteY196" fmla="*/ 1537754 h 3563503"/>
                <a:gd name="connsiteX197" fmla="*/ 795531 w 3381997"/>
                <a:gd name="connsiteY197" fmla="*/ 1488110 h 3563503"/>
                <a:gd name="connsiteX198" fmla="*/ 756952 w 3381997"/>
                <a:gd name="connsiteY198" fmla="*/ 1479582 h 3563503"/>
                <a:gd name="connsiteX199" fmla="*/ 719998 w 3381997"/>
                <a:gd name="connsiteY199" fmla="*/ 1483338 h 3563503"/>
                <a:gd name="connsiteX200" fmla="*/ 668627 w 3381997"/>
                <a:gd name="connsiteY200" fmla="*/ 1448922 h 3563503"/>
                <a:gd name="connsiteX201" fmla="*/ 695835 w 3381997"/>
                <a:gd name="connsiteY201" fmla="*/ 1437145 h 3563503"/>
                <a:gd name="connsiteX202" fmla="*/ 707003 w 3381997"/>
                <a:gd name="connsiteY202" fmla="*/ 1422932 h 3563503"/>
                <a:gd name="connsiteX203" fmla="*/ 731470 w 3381997"/>
                <a:gd name="connsiteY203" fmla="*/ 1304861 h 3563503"/>
                <a:gd name="connsiteX204" fmla="*/ 756444 w 3381997"/>
                <a:gd name="connsiteY204" fmla="*/ 1275927 h 3563503"/>
                <a:gd name="connsiteX205" fmla="*/ 766800 w 3381997"/>
                <a:gd name="connsiteY205" fmla="*/ 1260496 h 3563503"/>
                <a:gd name="connsiteX206" fmla="*/ 778678 w 3381997"/>
                <a:gd name="connsiteY206" fmla="*/ 1228009 h 3563503"/>
                <a:gd name="connsiteX207" fmla="*/ 814312 w 3381997"/>
                <a:gd name="connsiteY207" fmla="*/ 1189430 h 3563503"/>
                <a:gd name="connsiteX208" fmla="*/ 899693 w 3381997"/>
                <a:gd name="connsiteY208" fmla="*/ 1071867 h 3563503"/>
                <a:gd name="connsiteX209" fmla="*/ 987307 w 3381997"/>
                <a:gd name="connsiteY209" fmla="*/ 1048212 h 3563503"/>
                <a:gd name="connsiteX210" fmla="*/ 1043347 w 3381997"/>
                <a:gd name="connsiteY210" fmla="*/ 1049329 h 3563503"/>
                <a:gd name="connsiteX211" fmla="*/ 1181215 w 3381997"/>
                <a:gd name="connsiteY211" fmla="*/ 1023238 h 3563503"/>
                <a:gd name="connsiteX212" fmla="*/ 1305681 w 3381997"/>
                <a:gd name="connsiteY212" fmla="*/ 1036639 h 3563503"/>
                <a:gd name="connsiteX213" fmla="*/ 1350554 w 3381997"/>
                <a:gd name="connsiteY213" fmla="*/ 1046588 h 3563503"/>
                <a:gd name="connsiteX214" fmla="*/ 1382432 w 3381997"/>
                <a:gd name="connsiteY214" fmla="*/ 1066080 h 3563503"/>
                <a:gd name="connsiteX215" fmla="*/ 1403752 w 3381997"/>
                <a:gd name="connsiteY215" fmla="*/ 1127501 h 3563503"/>
                <a:gd name="connsiteX216" fmla="*/ 1393092 w 3381997"/>
                <a:gd name="connsiteY216" fmla="*/ 1164963 h 3563503"/>
                <a:gd name="connsiteX217" fmla="*/ 1392483 w 3381997"/>
                <a:gd name="connsiteY217" fmla="*/ 1297755 h 3563503"/>
                <a:gd name="connsiteX218" fmla="*/ 1397559 w 3381997"/>
                <a:gd name="connsiteY218" fmla="*/ 1313592 h 3563503"/>
                <a:gd name="connsiteX219" fmla="*/ 1409234 w 3381997"/>
                <a:gd name="connsiteY219" fmla="*/ 1305775 h 3563503"/>
                <a:gd name="connsiteX220" fmla="*/ 1484666 w 3381997"/>
                <a:gd name="connsiteY220" fmla="*/ 1141410 h 3563503"/>
                <a:gd name="connsiteX221" fmla="*/ 1497863 w 3381997"/>
                <a:gd name="connsiteY221" fmla="*/ 1107096 h 3563503"/>
                <a:gd name="connsiteX222" fmla="*/ 1543041 w 3381997"/>
                <a:gd name="connsiteY222" fmla="*/ 1029025 h 3563503"/>
                <a:gd name="connsiteX223" fmla="*/ 1639589 w 3381997"/>
                <a:gd name="connsiteY223" fmla="*/ 875116 h 3563503"/>
                <a:gd name="connsiteX224" fmla="*/ 1761619 w 3381997"/>
                <a:gd name="connsiteY224" fmla="*/ 762833 h 3563503"/>
                <a:gd name="connsiteX225" fmla="*/ 1773192 w 3381997"/>
                <a:gd name="connsiteY225" fmla="*/ 712071 h 3563503"/>
                <a:gd name="connsiteX226" fmla="*/ 1768015 w 3381997"/>
                <a:gd name="connsiteY226" fmla="*/ 698873 h 3563503"/>
                <a:gd name="connsiteX227" fmla="*/ 1781924 w 3381997"/>
                <a:gd name="connsiteY227" fmla="*/ 699279 h 3563503"/>
                <a:gd name="connsiteX228" fmla="*/ 1890350 w 3381997"/>
                <a:gd name="connsiteY228" fmla="*/ 666488 h 3563503"/>
                <a:gd name="connsiteX229" fmla="*/ 1903751 w 3381997"/>
                <a:gd name="connsiteY229" fmla="*/ 649939 h 3563503"/>
                <a:gd name="connsiteX230" fmla="*/ 1883649 w 3381997"/>
                <a:gd name="connsiteY230" fmla="*/ 646792 h 3563503"/>
                <a:gd name="connsiteX231" fmla="*/ 1865071 w 3381997"/>
                <a:gd name="connsiteY231" fmla="*/ 640599 h 3563503"/>
                <a:gd name="connsiteX232" fmla="*/ 1868421 w 3381997"/>
                <a:gd name="connsiteY232" fmla="*/ 623950 h 3563503"/>
                <a:gd name="connsiteX233" fmla="*/ 1983852 w 3381997"/>
                <a:gd name="connsiteY233" fmla="*/ 590853 h 3563503"/>
                <a:gd name="connsiteX234" fmla="*/ 2008116 w 3381997"/>
                <a:gd name="connsiteY234" fmla="*/ 597046 h 3563503"/>
                <a:gd name="connsiteX235" fmla="*/ 2006491 w 3381997"/>
                <a:gd name="connsiteY235" fmla="*/ 571057 h 3563503"/>
                <a:gd name="connsiteX236" fmla="*/ 2007811 w 3381997"/>
                <a:gd name="connsiteY236" fmla="*/ 553899 h 3563503"/>
                <a:gd name="connsiteX237" fmla="*/ 2025476 w 3381997"/>
                <a:gd name="connsiteY237" fmla="*/ 562123 h 3563503"/>
                <a:gd name="connsiteX238" fmla="*/ 2077151 w 3381997"/>
                <a:gd name="connsiteY238" fmla="*/ 583747 h 3563503"/>
                <a:gd name="connsiteX239" fmla="*/ 2201009 w 3381997"/>
                <a:gd name="connsiteY239" fmla="*/ 613798 h 3563503"/>
                <a:gd name="connsiteX240" fmla="*/ 2271973 w 3381997"/>
                <a:gd name="connsiteY240" fmla="*/ 660599 h 3563503"/>
                <a:gd name="connsiteX241" fmla="*/ 2479079 w 3381997"/>
                <a:gd name="connsiteY241" fmla="*/ 801411 h 3563503"/>
                <a:gd name="connsiteX242" fmla="*/ 2504663 w 3381997"/>
                <a:gd name="connsiteY242" fmla="*/ 802122 h 3563503"/>
                <a:gd name="connsiteX243" fmla="*/ 2507708 w 3381997"/>
                <a:gd name="connsiteY243" fmla="*/ 680295 h 3563503"/>
                <a:gd name="connsiteX244" fmla="*/ 2455018 w 3381997"/>
                <a:gd name="connsiteY244" fmla="*/ 524864 h 3563503"/>
                <a:gd name="connsiteX245" fmla="*/ 2466795 w 3381997"/>
                <a:gd name="connsiteY245" fmla="*/ 487910 h 3563503"/>
                <a:gd name="connsiteX246" fmla="*/ 2499688 w 3381997"/>
                <a:gd name="connsiteY246" fmla="*/ 506488 h 3563503"/>
                <a:gd name="connsiteX247" fmla="*/ 2510348 w 3381997"/>
                <a:gd name="connsiteY247" fmla="*/ 522021 h 3563503"/>
                <a:gd name="connsiteX248" fmla="*/ 2530551 w 3381997"/>
                <a:gd name="connsiteY248" fmla="*/ 549940 h 3563503"/>
                <a:gd name="connsiteX249" fmla="*/ 2523952 w 3381997"/>
                <a:gd name="connsiteY249" fmla="*/ 513493 h 3563503"/>
                <a:gd name="connsiteX250" fmla="*/ 2522226 w 3381997"/>
                <a:gd name="connsiteY250" fmla="*/ 499483 h 3563503"/>
                <a:gd name="connsiteX251" fmla="*/ 2533292 w 3381997"/>
                <a:gd name="connsiteY251" fmla="*/ 511361 h 3563503"/>
                <a:gd name="connsiteX252" fmla="*/ 2545068 w 3381997"/>
                <a:gd name="connsiteY252" fmla="*/ 599178 h 3563503"/>
                <a:gd name="connsiteX253" fmla="*/ 2555018 w 3381997"/>
                <a:gd name="connsiteY253" fmla="*/ 619787 h 3563503"/>
                <a:gd name="connsiteX254" fmla="*/ 2563444 w 3381997"/>
                <a:gd name="connsiteY254" fmla="*/ 600600 h 3563503"/>
                <a:gd name="connsiteX255" fmla="*/ 2549231 w 3381997"/>
                <a:gd name="connsiteY255" fmla="*/ 508316 h 3563503"/>
                <a:gd name="connsiteX256" fmla="*/ 2560500 w 3381997"/>
                <a:gd name="connsiteY256" fmla="*/ 463240 h 3563503"/>
                <a:gd name="connsiteX257" fmla="*/ 2599078 w 3381997"/>
                <a:gd name="connsiteY257" fmla="*/ 484559 h 3563503"/>
                <a:gd name="connsiteX258" fmla="*/ 2578875 w 3381997"/>
                <a:gd name="connsiteY258" fmla="*/ 520803 h 3563503"/>
                <a:gd name="connsiteX259" fmla="*/ 2575931 w 3381997"/>
                <a:gd name="connsiteY259" fmla="*/ 533696 h 3563503"/>
                <a:gd name="connsiteX260" fmla="*/ 2571769 w 3381997"/>
                <a:gd name="connsiteY260" fmla="*/ 661716 h 3563503"/>
                <a:gd name="connsiteX261" fmla="*/ 2531058 w 3381997"/>
                <a:gd name="connsiteY261" fmla="*/ 799178 h 3563503"/>
                <a:gd name="connsiteX262" fmla="*/ 2534916 w 3381997"/>
                <a:gd name="connsiteY262" fmla="*/ 830447 h 3563503"/>
                <a:gd name="connsiteX263" fmla="*/ 2562429 w 3381997"/>
                <a:gd name="connsiteY263" fmla="*/ 814304 h 3563503"/>
                <a:gd name="connsiteX264" fmla="*/ 2648723 w 3381997"/>
                <a:gd name="connsiteY264" fmla="*/ 777452 h 3563503"/>
                <a:gd name="connsiteX265" fmla="*/ 2757860 w 3381997"/>
                <a:gd name="connsiteY265" fmla="*/ 756437 h 3563503"/>
                <a:gd name="connsiteX266" fmla="*/ 2824864 w 3381997"/>
                <a:gd name="connsiteY266" fmla="*/ 742325 h 3563503"/>
                <a:gd name="connsiteX267" fmla="*/ 2966590 w 3381997"/>
                <a:gd name="connsiteY267" fmla="*/ 800802 h 3563503"/>
                <a:gd name="connsiteX268" fmla="*/ 3088113 w 3381997"/>
                <a:gd name="connsiteY268" fmla="*/ 929431 h 3563503"/>
                <a:gd name="connsiteX269" fmla="*/ 3152579 w 3381997"/>
                <a:gd name="connsiteY269" fmla="*/ 984355 h 3563503"/>
                <a:gd name="connsiteX270" fmla="*/ 3165473 w 3381997"/>
                <a:gd name="connsiteY270" fmla="*/ 1004964 h 3563503"/>
                <a:gd name="connsiteX271" fmla="*/ 3174407 w 3381997"/>
                <a:gd name="connsiteY271" fmla="*/ 1079684 h 3563503"/>
                <a:gd name="connsiteX272" fmla="*/ 3272376 w 3381997"/>
                <a:gd name="connsiteY272" fmla="*/ 1332780 h 3563503"/>
                <a:gd name="connsiteX273" fmla="*/ 3293087 w 3381997"/>
                <a:gd name="connsiteY273" fmla="*/ 1455521 h 3563503"/>
                <a:gd name="connsiteX274" fmla="*/ 3307604 w 3381997"/>
                <a:gd name="connsiteY274" fmla="*/ 1613490 h 3563503"/>
                <a:gd name="connsiteX275" fmla="*/ 3318975 w 3381997"/>
                <a:gd name="connsiteY275" fmla="*/ 1639378 h 3563503"/>
                <a:gd name="connsiteX276" fmla="*/ 3333289 w 3381997"/>
                <a:gd name="connsiteY276" fmla="*/ 1613591 h 3563503"/>
                <a:gd name="connsiteX277" fmla="*/ 3351969 w 3381997"/>
                <a:gd name="connsiteY277" fmla="*/ 1572373 h 3563503"/>
                <a:gd name="connsiteX278" fmla="*/ 3380903 w 3381997"/>
                <a:gd name="connsiteY278" fmla="*/ 1404963 h 356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3381997" h="3563503">
                  <a:moveTo>
                    <a:pt x="3380903" y="1404963"/>
                  </a:moveTo>
                  <a:cubicBezTo>
                    <a:pt x="3380802" y="1343034"/>
                    <a:pt x="3370650" y="1280699"/>
                    <a:pt x="3359888" y="1219379"/>
                  </a:cubicBezTo>
                  <a:cubicBezTo>
                    <a:pt x="3342122" y="1117857"/>
                    <a:pt x="3315218" y="1018568"/>
                    <a:pt x="3241919" y="941005"/>
                  </a:cubicBezTo>
                  <a:cubicBezTo>
                    <a:pt x="3200295" y="897045"/>
                    <a:pt x="3149635" y="861309"/>
                    <a:pt x="3110651" y="815421"/>
                  </a:cubicBezTo>
                  <a:cubicBezTo>
                    <a:pt x="3077960" y="777046"/>
                    <a:pt x="3048113" y="740092"/>
                    <a:pt x="2996539" y="728010"/>
                  </a:cubicBezTo>
                  <a:cubicBezTo>
                    <a:pt x="2990346" y="726589"/>
                    <a:pt x="2985981" y="717858"/>
                    <a:pt x="2980194" y="713493"/>
                  </a:cubicBezTo>
                  <a:cubicBezTo>
                    <a:pt x="2922935" y="670244"/>
                    <a:pt x="2865575" y="627097"/>
                    <a:pt x="2807910" y="584356"/>
                  </a:cubicBezTo>
                  <a:cubicBezTo>
                    <a:pt x="2802936" y="580701"/>
                    <a:pt x="2797149" y="578163"/>
                    <a:pt x="2791058" y="577656"/>
                  </a:cubicBezTo>
                  <a:cubicBezTo>
                    <a:pt x="2738976" y="573188"/>
                    <a:pt x="2717657" y="539991"/>
                    <a:pt x="2705474" y="494001"/>
                  </a:cubicBezTo>
                  <a:cubicBezTo>
                    <a:pt x="2694002" y="450955"/>
                    <a:pt x="2666997" y="435829"/>
                    <a:pt x="2623241" y="438062"/>
                  </a:cubicBezTo>
                  <a:cubicBezTo>
                    <a:pt x="2610449" y="438671"/>
                    <a:pt x="2597048" y="433595"/>
                    <a:pt x="2584256" y="430042"/>
                  </a:cubicBezTo>
                  <a:cubicBezTo>
                    <a:pt x="2534815" y="416336"/>
                    <a:pt x="2485881" y="395220"/>
                    <a:pt x="2436846" y="433595"/>
                  </a:cubicBezTo>
                  <a:cubicBezTo>
                    <a:pt x="2429942" y="438976"/>
                    <a:pt x="2414206" y="432884"/>
                    <a:pt x="2402531" y="432478"/>
                  </a:cubicBezTo>
                  <a:cubicBezTo>
                    <a:pt x="2373292" y="431463"/>
                    <a:pt x="2340907" y="422326"/>
                    <a:pt x="2315424" y="431666"/>
                  </a:cubicBezTo>
                  <a:cubicBezTo>
                    <a:pt x="2281110" y="444255"/>
                    <a:pt x="2252277" y="471260"/>
                    <a:pt x="2220501" y="491260"/>
                  </a:cubicBezTo>
                  <a:cubicBezTo>
                    <a:pt x="2213191" y="495828"/>
                    <a:pt x="2200196" y="499686"/>
                    <a:pt x="2191668" y="499889"/>
                  </a:cubicBezTo>
                  <a:cubicBezTo>
                    <a:pt x="2159993" y="500803"/>
                    <a:pt x="2128217" y="501717"/>
                    <a:pt x="2096846" y="499077"/>
                  </a:cubicBezTo>
                  <a:cubicBezTo>
                    <a:pt x="2086694" y="498163"/>
                    <a:pt x="2072075" y="488113"/>
                    <a:pt x="2068521" y="478773"/>
                  </a:cubicBezTo>
                  <a:cubicBezTo>
                    <a:pt x="2013192" y="333798"/>
                    <a:pt x="1896543" y="271057"/>
                    <a:pt x="1754411" y="242530"/>
                  </a:cubicBezTo>
                  <a:cubicBezTo>
                    <a:pt x="1742330" y="240093"/>
                    <a:pt x="1728929" y="241413"/>
                    <a:pt x="1716644" y="243748"/>
                  </a:cubicBezTo>
                  <a:cubicBezTo>
                    <a:pt x="1684259" y="250042"/>
                    <a:pt x="1660097" y="245372"/>
                    <a:pt x="1638574" y="216032"/>
                  </a:cubicBezTo>
                  <a:cubicBezTo>
                    <a:pt x="1617965" y="187911"/>
                    <a:pt x="1594005" y="162225"/>
                    <a:pt x="1564767" y="143139"/>
                  </a:cubicBezTo>
                  <a:cubicBezTo>
                    <a:pt x="1525376" y="117454"/>
                    <a:pt x="1480808" y="97352"/>
                    <a:pt x="1435833" y="83038"/>
                  </a:cubicBezTo>
                  <a:cubicBezTo>
                    <a:pt x="1370047" y="62023"/>
                    <a:pt x="1302230" y="47302"/>
                    <a:pt x="1235428" y="29535"/>
                  </a:cubicBezTo>
                  <a:cubicBezTo>
                    <a:pt x="1226494" y="27200"/>
                    <a:pt x="1218067" y="22835"/>
                    <a:pt x="1209438" y="19180"/>
                  </a:cubicBezTo>
                  <a:cubicBezTo>
                    <a:pt x="1193803" y="12480"/>
                    <a:pt x="1177255" y="-1835"/>
                    <a:pt x="1162941" y="195"/>
                  </a:cubicBezTo>
                  <a:cubicBezTo>
                    <a:pt x="1097154" y="9637"/>
                    <a:pt x="1027002" y="12175"/>
                    <a:pt x="967713" y="38266"/>
                  </a:cubicBezTo>
                  <a:cubicBezTo>
                    <a:pt x="819693" y="103545"/>
                    <a:pt x="690658" y="201413"/>
                    <a:pt x="565379" y="303037"/>
                  </a:cubicBezTo>
                  <a:cubicBezTo>
                    <a:pt x="490354" y="363951"/>
                    <a:pt x="447816" y="448823"/>
                    <a:pt x="400709" y="530549"/>
                  </a:cubicBezTo>
                  <a:cubicBezTo>
                    <a:pt x="386598" y="555016"/>
                    <a:pt x="366801" y="578265"/>
                    <a:pt x="344466" y="595523"/>
                  </a:cubicBezTo>
                  <a:cubicBezTo>
                    <a:pt x="319390" y="614914"/>
                    <a:pt x="288425" y="626589"/>
                    <a:pt x="260202" y="642021"/>
                  </a:cubicBezTo>
                  <a:cubicBezTo>
                    <a:pt x="234111" y="656335"/>
                    <a:pt x="232487" y="675828"/>
                    <a:pt x="249238" y="698569"/>
                  </a:cubicBezTo>
                  <a:cubicBezTo>
                    <a:pt x="273096" y="731158"/>
                    <a:pt x="268527" y="747401"/>
                    <a:pt x="233908" y="769533"/>
                  </a:cubicBezTo>
                  <a:cubicBezTo>
                    <a:pt x="221725" y="777350"/>
                    <a:pt x="204263" y="800904"/>
                    <a:pt x="205482" y="802223"/>
                  </a:cubicBezTo>
                  <a:cubicBezTo>
                    <a:pt x="230862" y="829736"/>
                    <a:pt x="216243" y="861208"/>
                    <a:pt x="212487" y="888822"/>
                  </a:cubicBezTo>
                  <a:cubicBezTo>
                    <a:pt x="205380" y="941512"/>
                    <a:pt x="197055" y="995421"/>
                    <a:pt x="177969" y="1044456"/>
                  </a:cubicBezTo>
                  <a:cubicBezTo>
                    <a:pt x="168629" y="1068618"/>
                    <a:pt x="150456" y="1109532"/>
                    <a:pt x="102132" y="1089228"/>
                  </a:cubicBezTo>
                  <a:cubicBezTo>
                    <a:pt x="94213" y="1085877"/>
                    <a:pt x="67817" y="1108517"/>
                    <a:pt x="61421" y="1123948"/>
                  </a:cubicBezTo>
                  <a:cubicBezTo>
                    <a:pt x="48832" y="1153796"/>
                    <a:pt x="48426" y="1185978"/>
                    <a:pt x="68122" y="1216435"/>
                  </a:cubicBezTo>
                  <a:cubicBezTo>
                    <a:pt x="72792" y="1223643"/>
                    <a:pt x="65482" y="1238466"/>
                    <a:pt x="63756" y="1249836"/>
                  </a:cubicBezTo>
                  <a:cubicBezTo>
                    <a:pt x="53908" y="1247197"/>
                    <a:pt x="43756" y="1245471"/>
                    <a:pt x="34315" y="1241816"/>
                  </a:cubicBezTo>
                  <a:cubicBezTo>
                    <a:pt x="22538" y="1237349"/>
                    <a:pt x="11371" y="1231258"/>
                    <a:pt x="0" y="1225877"/>
                  </a:cubicBezTo>
                  <a:cubicBezTo>
                    <a:pt x="4873" y="1239278"/>
                    <a:pt x="8934" y="1253085"/>
                    <a:pt x="14924" y="1265978"/>
                  </a:cubicBezTo>
                  <a:cubicBezTo>
                    <a:pt x="17360" y="1271257"/>
                    <a:pt x="23756" y="1274811"/>
                    <a:pt x="28528" y="1278973"/>
                  </a:cubicBezTo>
                  <a:cubicBezTo>
                    <a:pt x="76142" y="1320597"/>
                    <a:pt x="77360" y="1330547"/>
                    <a:pt x="40812" y="1380090"/>
                  </a:cubicBezTo>
                  <a:cubicBezTo>
                    <a:pt x="21218" y="1406587"/>
                    <a:pt x="25482" y="1419785"/>
                    <a:pt x="58375" y="1423338"/>
                  </a:cubicBezTo>
                  <a:cubicBezTo>
                    <a:pt x="71370" y="1424759"/>
                    <a:pt x="85482" y="1415115"/>
                    <a:pt x="99289" y="1411257"/>
                  </a:cubicBezTo>
                  <a:cubicBezTo>
                    <a:pt x="105786" y="1409531"/>
                    <a:pt x="113401" y="1408008"/>
                    <a:pt x="119289" y="1409937"/>
                  </a:cubicBezTo>
                  <a:cubicBezTo>
                    <a:pt x="122132" y="1410851"/>
                    <a:pt x="124873" y="1421105"/>
                    <a:pt x="123248" y="1425470"/>
                  </a:cubicBezTo>
                  <a:cubicBezTo>
                    <a:pt x="107309" y="1469125"/>
                    <a:pt x="111269" y="1523541"/>
                    <a:pt x="54518" y="1545368"/>
                  </a:cubicBezTo>
                  <a:cubicBezTo>
                    <a:pt x="41015" y="1550546"/>
                    <a:pt x="31472" y="1568414"/>
                    <a:pt x="22335" y="1581916"/>
                  </a:cubicBezTo>
                  <a:cubicBezTo>
                    <a:pt x="1320" y="1612982"/>
                    <a:pt x="3046" y="1643236"/>
                    <a:pt x="27716" y="1672474"/>
                  </a:cubicBezTo>
                  <a:cubicBezTo>
                    <a:pt x="54619" y="1704353"/>
                    <a:pt x="87106" y="1734606"/>
                    <a:pt x="62842" y="1783642"/>
                  </a:cubicBezTo>
                  <a:cubicBezTo>
                    <a:pt x="60203" y="1789022"/>
                    <a:pt x="66091" y="1801611"/>
                    <a:pt x="71472" y="1807601"/>
                  </a:cubicBezTo>
                  <a:cubicBezTo>
                    <a:pt x="92995" y="1831357"/>
                    <a:pt x="108426" y="1856636"/>
                    <a:pt x="116548" y="1888920"/>
                  </a:cubicBezTo>
                  <a:cubicBezTo>
                    <a:pt x="120913" y="1906281"/>
                    <a:pt x="120609" y="1906281"/>
                    <a:pt x="105685" y="1907702"/>
                  </a:cubicBezTo>
                  <a:cubicBezTo>
                    <a:pt x="98274" y="1908413"/>
                    <a:pt x="91472" y="1914606"/>
                    <a:pt x="84365" y="1918362"/>
                  </a:cubicBezTo>
                  <a:cubicBezTo>
                    <a:pt x="88731" y="1923946"/>
                    <a:pt x="92995" y="1929529"/>
                    <a:pt x="97360" y="1935012"/>
                  </a:cubicBezTo>
                  <a:cubicBezTo>
                    <a:pt x="103451" y="1942727"/>
                    <a:pt x="109137" y="1950748"/>
                    <a:pt x="115939" y="1957854"/>
                  </a:cubicBezTo>
                  <a:cubicBezTo>
                    <a:pt x="138274" y="1981611"/>
                    <a:pt x="155126" y="2015925"/>
                    <a:pt x="198375" y="1999885"/>
                  </a:cubicBezTo>
                  <a:cubicBezTo>
                    <a:pt x="202741" y="1998260"/>
                    <a:pt x="213603" y="2003945"/>
                    <a:pt x="215532" y="2008616"/>
                  </a:cubicBezTo>
                  <a:cubicBezTo>
                    <a:pt x="218781" y="2016534"/>
                    <a:pt x="220812" y="2028209"/>
                    <a:pt x="217157" y="2035113"/>
                  </a:cubicBezTo>
                  <a:cubicBezTo>
                    <a:pt x="211674" y="2045671"/>
                    <a:pt x="199289" y="2052372"/>
                    <a:pt x="193197" y="2062727"/>
                  </a:cubicBezTo>
                  <a:cubicBezTo>
                    <a:pt x="189441" y="2069123"/>
                    <a:pt x="189644" y="2085976"/>
                    <a:pt x="191878" y="2086686"/>
                  </a:cubicBezTo>
                  <a:cubicBezTo>
                    <a:pt x="227410" y="2098361"/>
                    <a:pt x="232182" y="2129123"/>
                    <a:pt x="240811" y="2158869"/>
                  </a:cubicBezTo>
                  <a:cubicBezTo>
                    <a:pt x="243756" y="2168818"/>
                    <a:pt x="253096" y="2179580"/>
                    <a:pt x="262436" y="2184453"/>
                  </a:cubicBezTo>
                  <a:cubicBezTo>
                    <a:pt x="302943" y="2205975"/>
                    <a:pt x="312994" y="2246381"/>
                    <a:pt x="325278" y="2284351"/>
                  </a:cubicBezTo>
                  <a:cubicBezTo>
                    <a:pt x="336141" y="2317752"/>
                    <a:pt x="334212" y="2357650"/>
                    <a:pt x="351877" y="2385975"/>
                  </a:cubicBezTo>
                  <a:cubicBezTo>
                    <a:pt x="390253" y="2447294"/>
                    <a:pt x="436851" y="2503639"/>
                    <a:pt x="481217" y="2561101"/>
                  </a:cubicBezTo>
                  <a:cubicBezTo>
                    <a:pt x="591470" y="2703943"/>
                    <a:pt x="733602" y="2809628"/>
                    <a:pt x="880607" y="2911354"/>
                  </a:cubicBezTo>
                  <a:cubicBezTo>
                    <a:pt x="964363" y="2969323"/>
                    <a:pt x="1039185" y="3040186"/>
                    <a:pt x="1116545" y="3106886"/>
                  </a:cubicBezTo>
                  <a:cubicBezTo>
                    <a:pt x="1124565" y="3113790"/>
                    <a:pt x="1129641" y="3135617"/>
                    <a:pt x="1124870" y="3144348"/>
                  </a:cubicBezTo>
                  <a:cubicBezTo>
                    <a:pt x="1077763" y="3230439"/>
                    <a:pt x="1029032" y="3315718"/>
                    <a:pt x="979083" y="3400286"/>
                  </a:cubicBezTo>
                  <a:cubicBezTo>
                    <a:pt x="961621" y="3429931"/>
                    <a:pt x="939083" y="3448611"/>
                    <a:pt x="996342" y="3465971"/>
                  </a:cubicBezTo>
                  <a:cubicBezTo>
                    <a:pt x="1076240" y="3490235"/>
                    <a:pt x="1151265" y="3530438"/>
                    <a:pt x="1228930" y="3562722"/>
                  </a:cubicBezTo>
                  <a:cubicBezTo>
                    <a:pt x="1235022" y="3565260"/>
                    <a:pt x="1250250" y="3561200"/>
                    <a:pt x="1252077" y="3556530"/>
                  </a:cubicBezTo>
                  <a:cubicBezTo>
                    <a:pt x="1268016" y="3516733"/>
                    <a:pt x="1279996" y="3475413"/>
                    <a:pt x="1296747" y="3436124"/>
                  </a:cubicBezTo>
                  <a:cubicBezTo>
                    <a:pt x="1311874" y="3400591"/>
                    <a:pt x="1327610" y="3364144"/>
                    <a:pt x="1350554" y="3333586"/>
                  </a:cubicBezTo>
                  <a:cubicBezTo>
                    <a:pt x="1363245" y="3316632"/>
                    <a:pt x="1362635" y="3308713"/>
                    <a:pt x="1355529" y="3291860"/>
                  </a:cubicBezTo>
                  <a:cubicBezTo>
                    <a:pt x="1335021" y="3243231"/>
                    <a:pt x="1308524" y="3194805"/>
                    <a:pt x="1300098" y="3143739"/>
                  </a:cubicBezTo>
                  <a:cubicBezTo>
                    <a:pt x="1276037" y="2997952"/>
                    <a:pt x="1257052" y="2851151"/>
                    <a:pt x="1241418" y="2704146"/>
                  </a:cubicBezTo>
                  <a:cubicBezTo>
                    <a:pt x="1229336" y="2590644"/>
                    <a:pt x="1230656" y="2587599"/>
                    <a:pt x="1131469" y="2574299"/>
                  </a:cubicBezTo>
                  <a:cubicBezTo>
                    <a:pt x="1129032" y="2573994"/>
                    <a:pt x="1126393" y="2572066"/>
                    <a:pt x="1124159" y="2572573"/>
                  </a:cubicBezTo>
                  <a:cubicBezTo>
                    <a:pt x="1104768" y="2576532"/>
                    <a:pt x="1084261" y="2578360"/>
                    <a:pt x="1066900" y="2586685"/>
                  </a:cubicBezTo>
                  <a:cubicBezTo>
                    <a:pt x="1062332" y="2588918"/>
                    <a:pt x="1063449" y="2613081"/>
                    <a:pt x="1068626" y="2623943"/>
                  </a:cubicBezTo>
                  <a:cubicBezTo>
                    <a:pt x="1081114" y="2650339"/>
                    <a:pt x="1098778" y="2674299"/>
                    <a:pt x="1112078" y="2700390"/>
                  </a:cubicBezTo>
                  <a:cubicBezTo>
                    <a:pt x="1122027" y="2719984"/>
                    <a:pt x="1133905" y="2741202"/>
                    <a:pt x="1134514" y="2762014"/>
                  </a:cubicBezTo>
                  <a:cubicBezTo>
                    <a:pt x="1134920" y="2775517"/>
                    <a:pt x="1138068" y="2816227"/>
                    <a:pt x="1097763" y="2792674"/>
                  </a:cubicBezTo>
                  <a:cubicBezTo>
                    <a:pt x="1093905" y="2790440"/>
                    <a:pt x="1085987" y="2793182"/>
                    <a:pt x="1080707" y="2795415"/>
                  </a:cubicBezTo>
                  <a:cubicBezTo>
                    <a:pt x="1049235" y="2808715"/>
                    <a:pt x="1002129" y="2795821"/>
                    <a:pt x="985073" y="2769933"/>
                  </a:cubicBezTo>
                  <a:cubicBezTo>
                    <a:pt x="979185" y="2760999"/>
                    <a:pt x="971368" y="2752166"/>
                    <a:pt x="962434" y="2746786"/>
                  </a:cubicBezTo>
                  <a:cubicBezTo>
                    <a:pt x="941114" y="2733893"/>
                    <a:pt x="945682" y="2688207"/>
                    <a:pt x="904566" y="2700796"/>
                  </a:cubicBezTo>
                  <a:cubicBezTo>
                    <a:pt x="904464" y="2699578"/>
                    <a:pt x="904058" y="2698156"/>
                    <a:pt x="904363" y="2697040"/>
                  </a:cubicBezTo>
                  <a:cubicBezTo>
                    <a:pt x="911469" y="2671456"/>
                    <a:pt x="889337" y="2651659"/>
                    <a:pt x="898373" y="2620695"/>
                  </a:cubicBezTo>
                  <a:cubicBezTo>
                    <a:pt x="916545" y="2557852"/>
                    <a:pt x="922637" y="2542929"/>
                    <a:pt x="980302" y="2537345"/>
                  </a:cubicBezTo>
                  <a:cubicBezTo>
                    <a:pt x="985276" y="2536837"/>
                    <a:pt x="992078" y="2528005"/>
                    <a:pt x="993398" y="2522015"/>
                  </a:cubicBezTo>
                  <a:cubicBezTo>
                    <a:pt x="998677" y="2497243"/>
                    <a:pt x="1021012" y="2491457"/>
                    <a:pt x="1044058" y="2501203"/>
                  </a:cubicBezTo>
                  <a:cubicBezTo>
                    <a:pt x="1070454" y="2512472"/>
                    <a:pt x="1114819" y="2529934"/>
                    <a:pt x="1126189" y="2518868"/>
                  </a:cubicBezTo>
                  <a:cubicBezTo>
                    <a:pt x="1158575" y="2487294"/>
                    <a:pt x="1179996" y="2529832"/>
                    <a:pt x="1205580" y="2520391"/>
                  </a:cubicBezTo>
                  <a:cubicBezTo>
                    <a:pt x="1209539" y="2518969"/>
                    <a:pt x="1215834" y="2523538"/>
                    <a:pt x="1221012" y="2525365"/>
                  </a:cubicBezTo>
                  <a:cubicBezTo>
                    <a:pt x="1218676" y="2519781"/>
                    <a:pt x="1215935" y="2514401"/>
                    <a:pt x="1214108" y="2508614"/>
                  </a:cubicBezTo>
                  <a:cubicBezTo>
                    <a:pt x="1200098" y="2465365"/>
                    <a:pt x="1185885" y="2422117"/>
                    <a:pt x="1172585" y="2378665"/>
                  </a:cubicBezTo>
                  <a:cubicBezTo>
                    <a:pt x="1171063" y="2373792"/>
                    <a:pt x="1174616" y="2367295"/>
                    <a:pt x="1175834" y="2361609"/>
                  </a:cubicBezTo>
                  <a:cubicBezTo>
                    <a:pt x="1179489" y="2364046"/>
                    <a:pt x="1184463" y="2365670"/>
                    <a:pt x="1186595" y="2369021"/>
                  </a:cubicBezTo>
                  <a:cubicBezTo>
                    <a:pt x="1192382" y="2378361"/>
                    <a:pt x="1197052" y="2388513"/>
                    <a:pt x="1202128" y="2398361"/>
                  </a:cubicBezTo>
                  <a:cubicBezTo>
                    <a:pt x="1203042" y="2385873"/>
                    <a:pt x="1206494" y="2372980"/>
                    <a:pt x="1204463" y="2361102"/>
                  </a:cubicBezTo>
                  <a:cubicBezTo>
                    <a:pt x="1201012" y="2341508"/>
                    <a:pt x="1195225" y="2322117"/>
                    <a:pt x="1188321" y="2303437"/>
                  </a:cubicBezTo>
                  <a:cubicBezTo>
                    <a:pt x="1174717" y="2266280"/>
                    <a:pt x="1160403" y="2229427"/>
                    <a:pt x="1144768" y="2193183"/>
                  </a:cubicBezTo>
                  <a:cubicBezTo>
                    <a:pt x="1140504" y="2183437"/>
                    <a:pt x="1130250" y="2176229"/>
                    <a:pt x="1122738" y="2167904"/>
                  </a:cubicBezTo>
                  <a:cubicBezTo>
                    <a:pt x="1117966" y="2178057"/>
                    <a:pt x="1109337" y="2188209"/>
                    <a:pt x="1109235" y="2198361"/>
                  </a:cubicBezTo>
                  <a:cubicBezTo>
                    <a:pt x="1109032" y="2221001"/>
                    <a:pt x="1115225" y="2243640"/>
                    <a:pt x="1115022" y="2266280"/>
                  </a:cubicBezTo>
                  <a:cubicBezTo>
                    <a:pt x="1114514" y="2313488"/>
                    <a:pt x="1089337" y="2345873"/>
                    <a:pt x="1055428" y="2343234"/>
                  </a:cubicBezTo>
                  <a:cubicBezTo>
                    <a:pt x="1039997" y="2342016"/>
                    <a:pt x="1024870" y="2334604"/>
                    <a:pt x="1009946" y="2328919"/>
                  </a:cubicBezTo>
                  <a:cubicBezTo>
                    <a:pt x="987510" y="2320290"/>
                    <a:pt x="965581" y="2308310"/>
                    <a:pt x="943347" y="2329630"/>
                  </a:cubicBezTo>
                  <a:cubicBezTo>
                    <a:pt x="940302" y="2332472"/>
                    <a:pt x="932992" y="2334604"/>
                    <a:pt x="929743" y="2332878"/>
                  </a:cubicBezTo>
                  <a:cubicBezTo>
                    <a:pt x="888119" y="2312269"/>
                    <a:pt x="870251" y="2344046"/>
                    <a:pt x="849033" y="2368716"/>
                  </a:cubicBezTo>
                  <a:cubicBezTo>
                    <a:pt x="833195" y="2387092"/>
                    <a:pt x="817459" y="2405467"/>
                    <a:pt x="801216" y="2423437"/>
                  </a:cubicBezTo>
                  <a:cubicBezTo>
                    <a:pt x="801114" y="2423538"/>
                    <a:pt x="791774" y="2418056"/>
                    <a:pt x="791064" y="2414300"/>
                  </a:cubicBezTo>
                  <a:cubicBezTo>
                    <a:pt x="784668" y="2378056"/>
                    <a:pt x="798272" y="2335518"/>
                    <a:pt x="756140" y="2310442"/>
                  </a:cubicBezTo>
                  <a:cubicBezTo>
                    <a:pt x="750861" y="2307295"/>
                    <a:pt x="751774" y="2294300"/>
                    <a:pt x="749338" y="2286077"/>
                  </a:cubicBezTo>
                  <a:cubicBezTo>
                    <a:pt x="745480" y="2272777"/>
                    <a:pt x="742231" y="2259173"/>
                    <a:pt x="736241" y="2246889"/>
                  </a:cubicBezTo>
                  <a:cubicBezTo>
                    <a:pt x="734820" y="2244046"/>
                    <a:pt x="723348" y="2246178"/>
                    <a:pt x="716444" y="2245975"/>
                  </a:cubicBezTo>
                  <a:cubicBezTo>
                    <a:pt x="723348" y="2275924"/>
                    <a:pt x="715835" y="2280797"/>
                    <a:pt x="691064" y="2261813"/>
                  </a:cubicBezTo>
                  <a:cubicBezTo>
                    <a:pt x="688830" y="2260087"/>
                    <a:pt x="676546" y="2271356"/>
                    <a:pt x="669033" y="2276736"/>
                  </a:cubicBezTo>
                  <a:cubicBezTo>
                    <a:pt x="665277" y="2279376"/>
                    <a:pt x="661622" y="2282320"/>
                    <a:pt x="657866" y="2285061"/>
                  </a:cubicBezTo>
                  <a:cubicBezTo>
                    <a:pt x="657257" y="2280391"/>
                    <a:pt x="654922" y="2275112"/>
                    <a:pt x="656343" y="2271254"/>
                  </a:cubicBezTo>
                  <a:cubicBezTo>
                    <a:pt x="664160" y="2251254"/>
                    <a:pt x="675328" y="2232371"/>
                    <a:pt x="680404" y="2211762"/>
                  </a:cubicBezTo>
                  <a:cubicBezTo>
                    <a:pt x="683145" y="2200595"/>
                    <a:pt x="680404" y="2181914"/>
                    <a:pt x="672790" y="2175823"/>
                  </a:cubicBezTo>
                  <a:cubicBezTo>
                    <a:pt x="663145" y="2168107"/>
                    <a:pt x="646089" y="2168818"/>
                    <a:pt x="632181" y="2168107"/>
                  </a:cubicBezTo>
                  <a:cubicBezTo>
                    <a:pt x="629338" y="2168006"/>
                    <a:pt x="626089" y="2177955"/>
                    <a:pt x="623044" y="2183336"/>
                  </a:cubicBezTo>
                  <a:cubicBezTo>
                    <a:pt x="621826" y="2176128"/>
                    <a:pt x="619389" y="2168818"/>
                    <a:pt x="619491" y="2161610"/>
                  </a:cubicBezTo>
                  <a:cubicBezTo>
                    <a:pt x="619795" y="2146585"/>
                    <a:pt x="619592" y="2131255"/>
                    <a:pt x="622841" y="2116839"/>
                  </a:cubicBezTo>
                  <a:cubicBezTo>
                    <a:pt x="628932" y="2089935"/>
                    <a:pt x="614008" y="2085062"/>
                    <a:pt x="592993" y="2084453"/>
                  </a:cubicBezTo>
                  <a:cubicBezTo>
                    <a:pt x="603450" y="2069529"/>
                    <a:pt x="617866" y="2055823"/>
                    <a:pt x="623044" y="2039174"/>
                  </a:cubicBezTo>
                  <a:cubicBezTo>
                    <a:pt x="627206" y="2025773"/>
                    <a:pt x="620404" y="2008920"/>
                    <a:pt x="618374" y="1993489"/>
                  </a:cubicBezTo>
                  <a:cubicBezTo>
                    <a:pt x="630861" y="2003641"/>
                    <a:pt x="642739" y="2014504"/>
                    <a:pt x="655937" y="2023539"/>
                  </a:cubicBezTo>
                  <a:cubicBezTo>
                    <a:pt x="662231" y="2027905"/>
                    <a:pt x="670658" y="2028920"/>
                    <a:pt x="678171" y="2031560"/>
                  </a:cubicBezTo>
                  <a:cubicBezTo>
                    <a:pt x="678577" y="2023438"/>
                    <a:pt x="681216" y="2014707"/>
                    <a:pt x="679084" y="2007397"/>
                  </a:cubicBezTo>
                  <a:cubicBezTo>
                    <a:pt x="666495" y="1963844"/>
                    <a:pt x="613907" y="1939682"/>
                    <a:pt x="619795" y="1886484"/>
                  </a:cubicBezTo>
                  <a:cubicBezTo>
                    <a:pt x="619998" y="1884352"/>
                    <a:pt x="609338" y="1881814"/>
                    <a:pt x="604871" y="1878159"/>
                  </a:cubicBezTo>
                  <a:cubicBezTo>
                    <a:pt x="599795" y="1873997"/>
                    <a:pt x="592790" y="1868819"/>
                    <a:pt x="592079" y="1863337"/>
                  </a:cubicBezTo>
                  <a:cubicBezTo>
                    <a:pt x="582942" y="1793692"/>
                    <a:pt x="574008" y="1723946"/>
                    <a:pt x="566800" y="1654099"/>
                  </a:cubicBezTo>
                  <a:cubicBezTo>
                    <a:pt x="565480" y="1641104"/>
                    <a:pt x="572282" y="1627297"/>
                    <a:pt x="574618" y="1613794"/>
                  </a:cubicBezTo>
                  <a:cubicBezTo>
                    <a:pt x="577562" y="1597348"/>
                    <a:pt x="579694" y="1580800"/>
                    <a:pt x="582435" y="1564251"/>
                  </a:cubicBezTo>
                  <a:cubicBezTo>
                    <a:pt x="583349" y="1558566"/>
                    <a:pt x="583247" y="1550850"/>
                    <a:pt x="586800" y="1548008"/>
                  </a:cubicBezTo>
                  <a:cubicBezTo>
                    <a:pt x="589643" y="1545673"/>
                    <a:pt x="599795" y="1547196"/>
                    <a:pt x="602435" y="1550546"/>
                  </a:cubicBezTo>
                  <a:cubicBezTo>
                    <a:pt x="640709" y="1599480"/>
                    <a:pt x="678780" y="1648718"/>
                    <a:pt x="715531" y="1698769"/>
                  </a:cubicBezTo>
                  <a:cubicBezTo>
                    <a:pt x="720810" y="1705977"/>
                    <a:pt x="719490" y="1718363"/>
                    <a:pt x="720099" y="1728413"/>
                  </a:cubicBezTo>
                  <a:cubicBezTo>
                    <a:pt x="721622" y="1752474"/>
                    <a:pt x="722028" y="1776535"/>
                    <a:pt x="723653" y="1800494"/>
                  </a:cubicBezTo>
                  <a:cubicBezTo>
                    <a:pt x="730049" y="1895824"/>
                    <a:pt x="766901" y="1974504"/>
                    <a:pt x="859794" y="2010849"/>
                  </a:cubicBezTo>
                  <a:cubicBezTo>
                    <a:pt x="909337" y="2030240"/>
                    <a:pt x="964769" y="2034098"/>
                    <a:pt x="1017154" y="2046483"/>
                  </a:cubicBezTo>
                  <a:cubicBezTo>
                    <a:pt x="1035124" y="2050747"/>
                    <a:pt x="1052078" y="2059275"/>
                    <a:pt x="1069134" y="2066585"/>
                  </a:cubicBezTo>
                  <a:cubicBezTo>
                    <a:pt x="1085783" y="2073691"/>
                    <a:pt x="1103042" y="2092676"/>
                    <a:pt x="1115428" y="2061509"/>
                  </a:cubicBezTo>
                  <a:cubicBezTo>
                    <a:pt x="1125580" y="2036027"/>
                    <a:pt x="1136545" y="2010747"/>
                    <a:pt x="1146189" y="1985062"/>
                  </a:cubicBezTo>
                  <a:cubicBezTo>
                    <a:pt x="1148118" y="1979885"/>
                    <a:pt x="1146088" y="1973083"/>
                    <a:pt x="1145783" y="1967093"/>
                  </a:cubicBezTo>
                  <a:cubicBezTo>
                    <a:pt x="1139286" y="1968819"/>
                    <a:pt x="1131773" y="1969123"/>
                    <a:pt x="1126393" y="1972575"/>
                  </a:cubicBezTo>
                  <a:cubicBezTo>
                    <a:pt x="1050251" y="2021813"/>
                    <a:pt x="970454" y="2032067"/>
                    <a:pt x="884160" y="2001509"/>
                  </a:cubicBezTo>
                  <a:cubicBezTo>
                    <a:pt x="770048" y="1961103"/>
                    <a:pt x="712384" y="1810951"/>
                    <a:pt x="774414" y="1709733"/>
                  </a:cubicBezTo>
                  <a:cubicBezTo>
                    <a:pt x="777561" y="1704555"/>
                    <a:pt x="792282" y="1699581"/>
                    <a:pt x="794921" y="1702017"/>
                  </a:cubicBezTo>
                  <a:cubicBezTo>
                    <a:pt x="822333" y="1726687"/>
                    <a:pt x="847206" y="1753997"/>
                    <a:pt x="875023" y="1778058"/>
                  </a:cubicBezTo>
                  <a:cubicBezTo>
                    <a:pt x="891876" y="1792576"/>
                    <a:pt x="911165" y="1806484"/>
                    <a:pt x="931774" y="1813997"/>
                  </a:cubicBezTo>
                  <a:cubicBezTo>
                    <a:pt x="979591" y="1831357"/>
                    <a:pt x="1025784" y="1819174"/>
                    <a:pt x="1071164" y="1799682"/>
                  </a:cubicBezTo>
                  <a:cubicBezTo>
                    <a:pt x="1090555" y="1791357"/>
                    <a:pt x="1109540" y="1764962"/>
                    <a:pt x="1134514" y="1792169"/>
                  </a:cubicBezTo>
                  <a:cubicBezTo>
                    <a:pt x="1136037" y="1793794"/>
                    <a:pt x="1150859" y="1788210"/>
                    <a:pt x="1151773" y="1784149"/>
                  </a:cubicBezTo>
                  <a:cubicBezTo>
                    <a:pt x="1153296" y="1777347"/>
                    <a:pt x="1151063" y="1766890"/>
                    <a:pt x="1146291" y="1761814"/>
                  </a:cubicBezTo>
                  <a:cubicBezTo>
                    <a:pt x="1123042" y="1737246"/>
                    <a:pt x="1095936" y="1747906"/>
                    <a:pt x="1068322" y="1753692"/>
                  </a:cubicBezTo>
                  <a:cubicBezTo>
                    <a:pt x="998474" y="1768515"/>
                    <a:pt x="925682" y="1794504"/>
                    <a:pt x="870962" y="1720495"/>
                  </a:cubicBezTo>
                  <a:cubicBezTo>
                    <a:pt x="863145" y="1709936"/>
                    <a:pt x="861013" y="1695215"/>
                    <a:pt x="856241" y="1682322"/>
                  </a:cubicBezTo>
                  <a:cubicBezTo>
                    <a:pt x="875023" y="1678566"/>
                    <a:pt x="891368" y="1659784"/>
                    <a:pt x="913094" y="1682830"/>
                  </a:cubicBezTo>
                  <a:cubicBezTo>
                    <a:pt x="947611" y="1719479"/>
                    <a:pt x="984058" y="1717449"/>
                    <a:pt x="1018169" y="1682322"/>
                  </a:cubicBezTo>
                  <a:cubicBezTo>
                    <a:pt x="1045378" y="1654302"/>
                    <a:pt x="1069032" y="1658160"/>
                    <a:pt x="1077865" y="1696028"/>
                  </a:cubicBezTo>
                  <a:cubicBezTo>
                    <a:pt x="1084971" y="1726281"/>
                    <a:pt x="1103042" y="1732271"/>
                    <a:pt x="1127611" y="1728819"/>
                  </a:cubicBezTo>
                  <a:cubicBezTo>
                    <a:pt x="1152281" y="1725368"/>
                    <a:pt x="1178169" y="1722220"/>
                    <a:pt x="1200301" y="1711865"/>
                  </a:cubicBezTo>
                  <a:cubicBezTo>
                    <a:pt x="1219895" y="1702627"/>
                    <a:pt x="1221722" y="1707398"/>
                    <a:pt x="1222230" y="1724454"/>
                  </a:cubicBezTo>
                  <a:cubicBezTo>
                    <a:pt x="1222331" y="1728921"/>
                    <a:pt x="1225580" y="1733185"/>
                    <a:pt x="1227407" y="1737652"/>
                  </a:cubicBezTo>
                  <a:cubicBezTo>
                    <a:pt x="1231265" y="1735114"/>
                    <a:pt x="1237357" y="1733388"/>
                    <a:pt x="1238676" y="1729936"/>
                  </a:cubicBezTo>
                  <a:cubicBezTo>
                    <a:pt x="1256849" y="1680393"/>
                    <a:pt x="1274818" y="1630850"/>
                    <a:pt x="1291265" y="1580698"/>
                  </a:cubicBezTo>
                  <a:cubicBezTo>
                    <a:pt x="1292686" y="1576434"/>
                    <a:pt x="1281214" y="1562627"/>
                    <a:pt x="1279285" y="1563338"/>
                  </a:cubicBezTo>
                  <a:cubicBezTo>
                    <a:pt x="1228727" y="1581307"/>
                    <a:pt x="1187001" y="1539886"/>
                    <a:pt x="1140098" y="1542627"/>
                  </a:cubicBezTo>
                  <a:cubicBezTo>
                    <a:pt x="1092789" y="1545470"/>
                    <a:pt x="1050352" y="1498059"/>
                    <a:pt x="1000911" y="1531257"/>
                  </a:cubicBezTo>
                  <a:cubicBezTo>
                    <a:pt x="997357" y="1533592"/>
                    <a:pt x="988829" y="1529531"/>
                    <a:pt x="983043" y="1527297"/>
                  </a:cubicBezTo>
                  <a:cubicBezTo>
                    <a:pt x="943754" y="1511764"/>
                    <a:pt x="905175" y="1494302"/>
                    <a:pt x="865175" y="1481206"/>
                  </a:cubicBezTo>
                  <a:cubicBezTo>
                    <a:pt x="853094" y="1477247"/>
                    <a:pt x="836749" y="1483846"/>
                    <a:pt x="823145" y="1488110"/>
                  </a:cubicBezTo>
                  <a:cubicBezTo>
                    <a:pt x="819998" y="1489125"/>
                    <a:pt x="817967" y="1505673"/>
                    <a:pt x="818881" y="1506079"/>
                  </a:cubicBezTo>
                  <a:cubicBezTo>
                    <a:pt x="832586" y="1511460"/>
                    <a:pt x="847916" y="1520901"/>
                    <a:pt x="860809" y="1518465"/>
                  </a:cubicBezTo>
                  <a:cubicBezTo>
                    <a:pt x="913906" y="1508617"/>
                    <a:pt x="955124" y="1536231"/>
                    <a:pt x="998779" y="1557145"/>
                  </a:cubicBezTo>
                  <a:cubicBezTo>
                    <a:pt x="1002129" y="1558769"/>
                    <a:pt x="1007307" y="1561612"/>
                    <a:pt x="1007408" y="1564048"/>
                  </a:cubicBezTo>
                  <a:cubicBezTo>
                    <a:pt x="1009236" y="1603845"/>
                    <a:pt x="1040809" y="1591155"/>
                    <a:pt x="1062535" y="1595520"/>
                  </a:cubicBezTo>
                  <a:cubicBezTo>
                    <a:pt x="1074921" y="1597957"/>
                    <a:pt x="1087509" y="1599074"/>
                    <a:pt x="1099997" y="1601104"/>
                  </a:cubicBezTo>
                  <a:cubicBezTo>
                    <a:pt x="1103652" y="1601713"/>
                    <a:pt x="1107002" y="1603338"/>
                    <a:pt x="1110555" y="1604454"/>
                  </a:cubicBezTo>
                  <a:cubicBezTo>
                    <a:pt x="1106291" y="1605368"/>
                    <a:pt x="1102129" y="1606992"/>
                    <a:pt x="1097865" y="1606891"/>
                  </a:cubicBezTo>
                  <a:cubicBezTo>
                    <a:pt x="1090352" y="1606688"/>
                    <a:pt x="1082738" y="1605571"/>
                    <a:pt x="1075225" y="1604454"/>
                  </a:cubicBezTo>
                  <a:cubicBezTo>
                    <a:pt x="1007103" y="1594201"/>
                    <a:pt x="938982" y="1583947"/>
                    <a:pt x="870860" y="1573591"/>
                  </a:cubicBezTo>
                  <a:cubicBezTo>
                    <a:pt x="870556" y="1575317"/>
                    <a:pt x="870353" y="1577043"/>
                    <a:pt x="870048" y="1578668"/>
                  </a:cubicBezTo>
                  <a:cubicBezTo>
                    <a:pt x="848525" y="1578668"/>
                    <a:pt x="827003" y="1578972"/>
                    <a:pt x="805480" y="1578465"/>
                  </a:cubicBezTo>
                  <a:cubicBezTo>
                    <a:pt x="796749" y="1578262"/>
                    <a:pt x="788119" y="1576333"/>
                    <a:pt x="779389" y="1575216"/>
                  </a:cubicBezTo>
                  <a:cubicBezTo>
                    <a:pt x="782231" y="1562728"/>
                    <a:pt x="785277" y="1550343"/>
                    <a:pt x="787815" y="1537754"/>
                  </a:cubicBezTo>
                  <a:cubicBezTo>
                    <a:pt x="791267" y="1521206"/>
                    <a:pt x="797256" y="1504150"/>
                    <a:pt x="795531" y="1488110"/>
                  </a:cubicBezTo>
                  <a:cubicBezTo>
                    <a:pt x="795023" y="1483744"/>
                    <a:pt x="770556" y="1480292"/>
                    <a:pt x="756952" y="1479582"/>
                  </a:cubicBezTo>
                  <a:cubicBezTo>
                    <a:pt x="744566" y="1478972"/>
                    <a:pt x="729845" y="1487602"/>
                    <a:pt x="719998" y="1483338"/>
                  </a:cubicBezTo>
                  <a:cubicBezTo>
                    <a:pt x="701419" y="1475216"/>
                    <a:pt x="685582" y="1460698"/>
                    <a:pt x="668627" y="1448922"/>
                  </a:cubicBezTo>
                  <a:cubicBezTo>
                    <a:pt x="677764" y="1445166"/>
                    <a:pt x="687409" y="1442221"/>
                    <a:pt x="695835" y="1437145"/>
                  </a:cubicBezTo>
                  <a:cubicBezTo>
                    <a:pt x="700709" y="1434201"/>
                    <a:pt x="705683" y="1428313"/>
                    <a:pt x="707003" y="1422932"/>
                  </a:cubicBezTo>
                  <a:cubicBezTo>
                    <a:pt x="715937" y="1383744"/>
                    <a:pt x="725886" y="1344557"/>
                    <a:pt x="731470" y="1304861"/>
                  </a:cubicBezTo>
                  <a:cubicBezTo>
                    <a:pt x="734008" y="1287095"/>
                    <a:pt x="735226" y="1275724"/>
                    <a:pt x="756444" y="1275927"/>
                  </a:cubicBezTo>
                  <a:cubicBezTo>
                    <a:pt x="760099" y="1275927"/>
                    <a:pt x="768120" y="1262222"/>
                    <a:pt x="766800" y="1260496"/>
                  </a:cubicBezTo>
                  <a:cubicBezTo>
                    <a:pt x="752282" y="1242019"/>
                    <a:pt x="761520" y="1236131"/>
                    <a:pt x="778678" y="1228009"/>
                  </a:cubicBezTo>
                  <a:cubicBezTo>
                    <a:pt x="793703" y="1220902"/>
                    <a:pt x="804058" y="1201105"/>
                    <a:pt x="814312" y="1189430"/>
                  </a:cubicBezTo>
                  <a:cubicBezTo>
                    <a:pt x="846393" y="1152882"/>
                    <a:pt x="876342" y="1114507"/>
                    <a:pt x="899693" y="1071867"/>
                  </a:cubicBezTo>
                  <a:cubicBezTo>
                    <a:pt x="927002" y="1021918"/>
                    <a:pt x="951672" y="1018365"/>
                    <a:pt x="987307" y="1048212"/>
                  </a:cubicBezTo>
                  <a:cubicBezTo>
                    <a:pt x="1002535" y="1060903"/>
                    <a:pt x="1021418" y="1073390"/>
                    <a:pt x="1043347" y="1049329"/>
                  </a:cubicBezTo>
                  <a:cubicBezTo>
                    <a:pt x="1085479" y="1003339"/>
                    <a:pt x="1132890" y="987807"/>
                    <a:pt x="1181215" y="1023238"/>
                  </a:cubicBezTo>
                  <a:cubicBezTo>
                    <a:pt x="1225682" y="1055928"/>
                    <a:pt x="1265885" y="1021613"/>
                    <a:pt x="1305681" y="1036639"/>
                  </a:cubicBezTo>
                  <a:cubicBezTo>
                    <a:pt x="1319894" y="1042020"/>
                    <a:pt x="1336341" y="1041410"/>
                    <a:pt x="1350554" y="1046588"/>
                  </a:cubicBezTo>
                  <a:cubicBezTo>
                    <a:pt x="1362026" y="1050852"/>
                    <a:pt x="1370960" y="1062426"/>
                    <a:pt x="1382432" y="1066080"/>
                  </a:cubicBezTo>
                  <a:cubicBezTo>
                    <a:pt x="1420300" y="1078060"/>
                    <a:pt x="1424564" y="1090649"/>
                    <a:pt x="1403752" y="1127501"/>
                  </a:cubicBezTo>
                  <a:cubicBezTo>
                    <a:pt x="1397255" y="1138974"/>
                    <a:pt x="1393600" y="1151867"/>
                    <a:pt x="1393092" y="1164963"/>
                  </a:cubicBezTo>
                  <a:cubicBezTo>
                    <a:pt x="1391671" y="1209227"/>
                    <a:pt x="1392179" y="1253491"/>
                    <a:pt x="1392483" y="1297755"/>
                  </a:cubicBezTo>
                  <a:cubicBezTo>
                    <a:pt x="1392483" y="1303034"/>
                    <a:pt x="1395833" y="1308313"/>
                    <a:pt x="1397559" y="1313592"/>
                  </a:cubicBezTo>
                  <a:cubicBezTo>
                    <a:pt x="1401519" y="1311054"/>
                    <a:pt x="1407508" y="1309430"/>
                    <a:pt x="1409234" y="1305775"/>
                  </a:cubicBezTo>
                  <a:cubicBezTo>
                    <a:pt x="1434716" y="1251156"/>
                    <a:pt x="1459894" y="1196334"/>
                    <a:pt x="1484666" y="1141410"/>
                  </a:cubicBezTo>
                  <a:cubicBezTo>
                    <a:pt x="1489742" y="1130243"/>
                    <a:pt x="1491975" y="1117654"/>
                    <a:pt x="1497863" y="1107096"/>
                  </a:cubicBezTo>
                  <a:cubicBezTo>
                    <a:pt x="1512584" y="1080801"/>
                    <a:pt x="1533396" y="1056943"/>
                    <a:pt x="1543041" y="1029025"/>
                  </a:cubicBezTo>
                  <a:cubicBezTo>
                    <a:pt x="1563548" y="969735"/>
                    <a:pt x="1591975" y="917147"/>
                    <a:pt x="1639589" y="875116"/>
                  </a:cubicBezTo>
                  <a:cubicBezTo>
                    <a:pt x="1681010" y="838568"/>
                    <a:pt x="1719487" y="798569"/>
                    <a:pt x="1761619" y="762833"/>
                  </a:cubicBezTo>
                  <a:cubicBezTo>
                    <a:pt x="1780502" y="746792"/>
                    <a:pt x="1793802" y="735015"/>
                    <a:pt x="1773192" y="712071"/>
                  </a:cubicBezTo>
                  <a:cubicBezTo>
                    <a:pt x="1770249" y="708823"/>
                    <a:pt x="1769639" y="703340"/>
                    <a:pt x="1768015" y="698873"/>
                  </a:cubicBezTo>
                  <a:cubicBezTo>
                    <a:pt x="1772685" y="698975"/>
                    <a:pt x="1777457" y="698366"/>
                    <a:pt x="1781924" y="699279"/>
                  </a:cubicBezTo>
                  <a:cubicBezTo>
                    <a:pt x="1824055" y="707807"/>
                    <a:pt x="1860705" y="698670"/>
                    <a:pt x="1890350" y="666488"/>
                  </a:cubicBezTo>
                  <a:cubicBezTo>
                    <a:pt x="1895121" y="661310"/>
                    <a:pt x="1899284" y="655523"/>
                    <a:pt x="1903751" y="649939"/>
                  </a:cubicBezTo>
                  <a:cubicBezTo>
                    <a:pt x="1897050" y="648924"/>
                    <a:pt x="1890248" y="648214"/>
                    <a:pt x="1883649" y="646792"/>
                  </a:cubicBezTo>
                  <a:cubicBezTo>
                    <a:pt x="1877152" y="645371"/>
                    <a:pt x="1869030" y="644863"/>
                    <a:pt x="1865071" y="640599"/>
                  </a:cubicBezTo>
                  <a:cubicBezTo>
                    <a:pt x="1862735" y="638061"/>
                    <a:pt x="1865578" y="624863"/>
                    <a:pt x="1868421" y="623950"/>
                  </a:cubicBezTo>
                  <a:cubicBezTo>
                    <a:pt x="1906593" y="611970"/>
                    <a:pt x="1945070" y="600701"/>
                    <a:pt x="1983852" y="590853"/>
                  </a:cubicBezTo>
                  <a:cubicBezTo>
                    <a:pt x="1990958" y="589026"/>
                    <a:pt x="1999994" y="594813"/>
                    <a:pt x="2008116" y="597046"/>
                  </a:cubicBezTo>
                  <a:cubicBezTo>
                    <a:pt x="2007507" y="588417"/>
                    <a:pt x="2006694" y="579686"/>
                    <a:pt x="2006491" y="571057"/>
                  </a:cubicBezTo>
                  <a:cubicBezTo>
                    <a:pt x="2006390" y="565371"/>
                    <a:pt x="2007303" y="559584"/>
                    <a:pt x="2007811" y="553899"/>
                  </a:cubicBezTo>
                  <a:cubicBezTo>
                    <a:pt x="2014004" y="556539"/>
                    <a:pt x="2024867" y="558468"/>
                    <a:pt x="2025476" y="562123"/>
                  </a:cubicBezTo>
                  <a:cubicBezTo>
                    <a:pt x="2031567" y="597351"/>
                    <a:pt x="2056339" y="589432"/>
                    <a:pt x="2077151" y="583747"/>
                  </a:cubicBezTo>
                  <a:cubicBezTo>
                    <a:pt x="2124562" y="570650"/>
                    <a:pt x="2162836" y="593188"/>
                    <a:pt x="2201009" y="613798"/>
                  </a:cubicBezTo>
                  <a:cubicBezTo>
                    <a:pt x="2225881" y="627198"/>
                    <a:pt x="2246389" y="649432"/>
                    <a:pt x="2271973" y="660599"/>
                  </a:cubicBezTo>
                  <a:cubicBezTo>
                    <a:pt x="2350044" y="694609"/>
                    <a:pt x="2435322" y="716538"/>
                    <a:pt x="2479079" y="801411"/>
                  </a:cubicBezTo>
                  <a:cubicBezTo>
                    <a:pt x="2481109" y="805371"/>
                    <a:pt x="2501211" y="806386"/>
                    <a:pt x="2504663" y="802122"/>
                  </a:cubicBezTo>
                  <a:cubicBezTo>
                    <a:pt x="2527201" y="774305"/>
                    <a:pt x="2522734" y="715422"/>
                    <a:pt x="2507708" y="680295"/>
                  </a:cubicBezTo>
                  <a:cubicBezTo>
                    <a:pt x="2486185" y="630143"/>
                    <a:pt x="2470348" y="577351"/>
                    <a:pt x="2455018" y="524864"/>
                  </a:cubicBezTo>
                  <a:cubicBezTo>
                    <a:pt x="2451972" y="514508"/>
                    <a:pt x="2462531" y="500295"/>
                    <a:pt x="2466795" y="487910"/>
                  </a:cubicBezTo>
                  <a:cubicBezTo>
                    <a:pt x="2477860" y="494001"/>
                    <a:pt x="2489333" y="499280"/>
                    <a:pt x="2499688" y="506488"/>
                  </a:cubicBezTo>
                  <a:cubicBezTo>
                    <a:pt x="2504561" y="509838"/>
                    <a:pt x="2506693" y="516843"/>
                    <a:pt x="2510348" y="522021"/>
                  </a:cubicBezTo>
                  <a:cubicBezTo>
                    <a:pt x="2516947" y="531361"/>
                    <a:pt x="2523749" y="540600"/>
                    <a:pt x="2530551" y="549940"/>
                  </a:cubicBezTo>
                  <a:cubicBezTo>
                    <a:pt x="2528317" y="537757"/>
                    <a:pt x="2525982" y="525676"/>
                    <a:pt x="2523952" y="513493"/>
                  </a:cubicBezTo>
                  <a:cubicBezTo>
                    <a:pt x="2523140" y="508925"/>
                    <a:pt x="2522734" y="504153"/>
                    <a:pt x="2522226" y="499483"/>
                  </a:cubicBezTo>
                  <a:cubicBezTo>
                    <a:pt x="2526084" y="503443"/>
                    <a:pt x="2532581" y="506894"/>
                    <a:pt x="2533292" y="511361"/>
                  </a:cubicBezTo>
                  <a:cubicBezTo>
                    <a:pt x="2537759" y="540498"/>
                    <a:pt x="2540601" y="570041"/>
                    <a:pt x="2545068" y="599178"/>
                  </a:cubicBezTo>
                  <a:cubicBezTo>
                    <a:pt x="2546185" y="606386"/>
                    <a:pt x="2551566" y="612884"/>
                    <a:pt x="2555018" y="619787"/>
                  </a:cubicBezTo>
                  <a:cubicBezTo>
                    <a:pt x="2558063" y="613391"/>
                    <a:pt x="2564256" y="606488"/>
                    <a:pt x="2563444" y="600600"/>
                  </a:cubicBezTo>
                  <a:cubicBezTo>
                    <a:pt x="2559383" y="569737"/>
                    <a:pt x="2551566" y="539280"/>
                    <a:pt x="2549231" y="508316"/>
                  </a:cubicBezTo>
                  <a:cubicBezTo>
                    <a:pt x="2548114" y="493595"/>
                    <a:pt x="2556439" y="478265"/>
                    <a:pt x="2560500" y="463240"/>
                  </a:cubicBezTo>
                  <a:cubicBezTo>
                    <a:pt x="2573393" y="470346"/>
                    <a:pt x="2586286" y="477453"/>
                    <a:pt x="2599078" y="484559"/>
                  </a:cubicBezTo>
                  <a:cubicBezTo>
                    <a:pt x="2591058" y="495727"/>
                    <a:pt x="2621413" y="528417"/>
                    <a:pt x="2578875" y="520803"/>
                  </a:cubicBezTo>
                  <a:cubicBezTo>
                    <a:pt x="2578571" y="520701"/>
                    <a:pt x="2574307" y="530854"/>
                    <a:pt x="2575931" y="533696"/>
                  </a:cubicBezTo>
                  <a:cubicBezTo>
                    <a:pt x="2601413" y="577351"/>
                    <a:pt x="2584155" y="619483"/>
                    <a:pt x="2571769" y="661716"/>
                  </a:cubicBezTo>
                  <a:cubicBezTo>
                    <a:pt x="2558368" y="707604"/>
                    <a:pt x="2543546" y="753086"/>
                    <a:pt x="2531058" y="799178"/>
                  </a:cubicBezTo>
                  <a:cubicBezTo>
                    <a:pt x="2528520" y="808518"/>
                    <a:pt x="2533495" y="819990"/>
                    <a:pt x="2534916" y="830447"/>
                  </a:cubicBezTo>
                  <a:cubicBezTo>
                    <a:pt x="2544256" y="825167"/>
                    <a:pt x="2557353" y="822325"/>
                    <a:pt x="2562429" y="814304"/>
                  </a:cubicBezTo>
                  <a:cubicBezTo>
                    <a:pt x="2583342" y="781411"/>
                    <a:pt x="2611566" y="776843"/>
                    <a:pt x="2648723" y="777452"/>
                  </a:cubicBezTo>
                  <a:cubicBezTo>
                    <a:pt x="2684966" y="778061"/>
                    <a:pt x="2721515" y="764152"/>
                    <a:pt x="2757860" y="756437"/>
                  </a:cubicBezTo>
                  <a:cubicBezTo>
                    <a:pt x="2780296" y="751665"/>
                    <a:pt x="2802631" y="742020"/>
                    <a:pt x="2824864" y="742325"/>
                  </a:cubicBezTo>
                  <a:cubicBezTo>
                    <a:pt x="2879078" y="742934"/>
                    <a:pt x="2920397" y="777959"/>
                    <a:pt x="2966590" y="800802"/>
                  </a:cubicBezTo>
                  <a:cubicBezTo>
                    <a:pt x="3023849" y="829127"/>
                    <a:pt x="3057859" y="876639"/>
                    <a:pt x="3088113" y="929431"/>
                  </a:cubicBezTo>
                  <a:cubicBezTo>
                    <a:pt x="3102630" y="954710"/>
                    <a:pt x="3112884" y="986487"/>
                    <a:pt x="3152579" y="984355"/>
                  </a:cubicBezTo>
                  <a:cubicBezTo>
                    <a:pt x="3156742" y="984152"/>
                    <a:pt x="3166995" y="1003441"/>
                    <a:pt x="3165473" y="1004964"/>
                  </a:cubicBezTo>
                  <a:cubicBezTo>
                    <a:pt x="3136843" y="1033999"/>
                    <a:pt x="3160599" y="1059075"/>
                    <a:pt x="3174407" y="1079684"/>
                  </a:cubicBezTo>
                  <a:cubicBezTo>
                    <a:pt x="3226285" y="1156943"/>
                    <a:pt x="3243848" y="1247095"/>
                    <a:pt x="3272376" y="1332780"/>
                  </a:cubicBezTo>
                  <a:cubicBezTo>
                    <a:pt x="3285371" y="1371663"/>
                    <a:pt x="3288315" y="1414303"/>
                    <a:pt x="3293087" y="1455521"/>
                  </a:cubicBezTo>
                  <a:cubicBezTo>
                    <a:pt x="3299178" y="1508008"/>
                    <a:pt x="3302224" y="1560901"/>
                    <a:pt x="3307604" y="1613490"/>
                  </a:cubicBezTo>
                  <a:cubicBezTo>
                    <a:pt x="3308518" y="1622424"/>
                    <a:pt x="3315117" y="1630749"/>
                    <a:pt x="3318975" y="1639378"/>
                  </a:cubicBezTo>
                  <a:cubicBezTo>
                    <a:pt x="3323746" y="1630850"/>
                    <a:pt x="3329025" y="1622424"/>
                    <a:pt x="3333289" y="1613591"/>
                  </a:cubicBezTo>
                  <a:cubicBezTo>
                    <a:pt x="3339787" y="1599987"/>
                    <a:pt x="3343137" y="1584150"/>
                    <a:pt x="3351969" y="1572373"/>
                  </a:cubicBezTo>
                  <a:cubicBezTo>
                    <a:pt x="3390650" y="1522018"/>
                    <a:pt x="3380903" y="1461511"/>
                    <a:pt x="3380903" y="1404963"/>
                  </a:cubicBezTo>
                  <a:close/>
                </a:path>
              </a:pathLst>
            </a:custGeom>
            <a:grpFill/>
            <a:ln w="10145" cap="flat">
              <a:noFill/>
              <a:prstDash val="solid"/>
              <a:miter/>
            </a:ln>
          </p:spPr>
          <p:txBody>
            <a:bodyPr rtlCol="0" anchor="ctr"/>
            <a:lstStyle/>
            <a:p>
              <a:endParaRPr lang="en-GB" dirty="0"/>
            </a:p>
          </p:txBody>
        </p:sp>
        <p:sp>
          <p:nvSpPr>
            <p:cNvPr id="6" name="Freeform: Shape 5">
              <a:extLst>
                <a:ext uri="{FF2B5EF4-FFF2-40B4-BE49-F238E27FC236}">
                  <a16:creationId xmlns:a16="http://schemas.microsoft.com/office/drawing/2014/main" id="{DE7630D0-2090-467D-B156-55E7FA206088}"/>
                </a:ext>
              </a:extLst>
            </p:cNvPr>
            <p:cNvSpPr/>
            <p:nvPr/>
          </p:nvSpPr>
          <p:spPr>
            <a:xfrm>
              <a:off x="2144197" y="2372482"/>
              <a:ext cx="1476914" cy="1244784"/>
            </a:xfrm>
            <a:custGeom>
              <a:avLst/>
              <a:gdLst>
                <a:gd name="connsiteX0" fmla="*/ 37520 w 1476914"/>
                <a:gd name="connsiteY0" fmla="*/ 522333 h 1244784"/>
                <a:gd name="connsiteX1" fmla="*/ 13155 w 1476914"/>
                <a:gd name="connsiteY1" fmla="*/ 805175 h 1244784"/>
                <a:gd name="connsiteX2" fmla="*/ 122088 w 1476914"/>
                <a:gd name="connsiteY2" fmla="*/ 924362 h 1244784"/>
                <a:gd name="connsiteX3" fmla="*/ 362900 w 1476914"/>
                <a:gd name="connsiteY3" fmla="*/ 964566 h 1244784"/>
                <a:gd name="connsiteX4" fmla="*/ 665336 w 1476914"/>
                <a:gd name="connsiteY4" fmla="*/ 1035327 h 1244784"/>
                <a:gd name="connsiteX5" fmla="*/ 713660 w 1476914"/>
                <a:gd name="connsiteY5" fmla="*/ 1068525 h 1244784"/>
                <a:gd name="connsiteX6" fmla="*/ 661884 w 1476914"/>
                <a:gd name="connsiteY6" fmla="*/ 1063448 h 1244784"/>
                <a:gd name="connsiteX7" fmla="*/ 643711 w 1476914"/>
                <a:gd name="connsiteY7" fmla="*/ 1058068 h 1244784"/>
                <a:gd name="connsiteX8" fmla="*/ 388788 w 1476914"/>
                <a:gd name="connsiteY8" fmla="*/ 1000708 h 1244784"/>
                <a:gd name="connsiteX9" fmla="*/ 247063 w 1476914"/>
                <a:gd name="connsiteY9" fmla="*/ 1066393 h 1244784"/>
                <a:gd name="connsiteX10" fmla="*/ 244119 w 1476914"/>
                <a:gd name="connsiteY10" fmla="*/ 1111976 h 1244784"/>
                <a:gd name="connsiteX11" fmla="*/ 268992 w 1476914"/>
                <a:gd name="connsiteY11" fmla="*/ 1116646 h 1244784"/>
                <a:gd name="connsiteX12" fmla="*/ 295793 w 1476914"/>
                <a:gd name="connsiteY12" fmla="*/ 1102027 h 1244784"/>
                <a:gd name="connsiteX13" fmla="*/ 351326 w 1476914"/>
                <a:gd name="connsiteY13" fmla="*/ 1111063 h 1244784"/>
                <a:gd name="connsiteX14" fmla="*/ 481377 w 1476914"/>
                <a:gd name="connsiteY14" fmla="*/ 1119590 h 1244784"/>
                <a:gd name="connsiteX15" fmla="*/ 671732 w 1476914"/>
                <a:gd name="connsiteY15" fmla="*/ 1094616 h 1244784"/>
                <a:gd name="connsiteX16" fmla="*/ 920157 w 1476914"/>
                <a:gd name="connsiteY16" fmla="*/ 1101215 h 1244784"/>
                <a:gd name="connsiteX17" fmla="*/ 958939 w 1476914"/>
                <a:gd name="connsiteY17" fmla="*/ 1127002 h 1244784"/>
                <a:gd name="connsiteX18" fmla="*/ 1058228 w 1476914"/>
                <a:gd name="connsiteY18" fmla="*/ 1215631 h 1244784"/>
                <a:gd name="connsiteX19" fmla="*/ 1164522 w 1476914"/>
                <a:gd name="connsiteY19" fmla="*/ 1244768 h 1244784"/>
                <a:gd name="connsiteX20" fmla="*/ 1265232 w 1476914"/>
                <a:gd name="connsiteY20" fmla="*/ 1195225 h 1244784"/>
                <a:gd name="connsiteX21" fmla="*/ 1318633 w 1476914"/>
                <a:gd name="connsiteY21" fmla="*/ 1117255 h 1244784"/>
                <a:gd name="connsiteX22" fmla="*/ 1409090 w 1476914"/>
                <a:gd name="connsiteY22" fmla="*/ 942941 h 1244784"/>
                <a:gd name="connsiteX23" fmla="*/ 1422897 w 1476914"/>
                <a:gd name="connsiteY23" fmla="*/ 695023 h 1244784"/>
                <a:gd name="connsiteX24" fmla="*/ 1475891 w 1476914"/>
                <a:gd name="connsiteY24" fmla="*/ 341522 h 1244784"/>
                <a:gd name="connsiteX25" fmla="*/ 1475384 w 1476914"/>
                <a:gd name="connsiteY25" fmla="*/ 324364 h 1244784"/>
                <a:gd name="connsiteX26" fmla="*/ 1460561 w 1476914"/>
                <a:gd name="connsiteY26" fmla="*/ 333298 h 1244784"/>
                <a:gd name="connsiteX27" fmla="*/ 1426044 w 1476914"/>
                <a:gd name="connsiteY27" fmla="*/ 383044 h 1244784"/>
                <a:gd name="connsiteX28" fmla="*/ 1382389 w 1476914"/>
                <a:gd name="connsiteY28" fmla="*/ 675937 h 1244784"/>
                <a:gd name="connsiteX29" fmla="*/ 1382186 w 1476914"/>
                <a:gd name="connsiteY29" fmla="*/ 755632 h 1244784"/>
                <a:gd name="connsiteX30" fmla="*/ 1326653 w 1476914"/>
                <a:gd name="connsiteY30" fmla="*/ 1012179 h 1244784"/>
                <a:gd name="connsiteX31" fmla="*/ 1124827 w 1476914"/>
                <a:gd name="connsiteY31" fmla="*/ 1084667 h 1244784"/>
                <a:gd name="connsiteX32" fmla="*/ 840868 w 1476914"/>
                <a:gd name="connsiteY32" fmla="*/ 959286 h 1244784"/>
                <a:gd name="connsiteX33" fmla="*/ 818229 w 1476914"/>
                <a:gd name="connsiteY33" fmla="*/ 947916 h 1244784"/>
                <a:gd name="connsiteX34" fmla="*/ 844827 w 1476914"/>
                <a:gd name="connsiteY34" fmla="*/ 938170 h 1244784"/>
                <a:gd name="connsiteX35" fmla="*/ 900766 w 1476914"/>
                <a:gd name="connsiteY35" fmla="*/ 918271 h 1244784"/>
                <a:gd name="connsiteX36" fmla="*/ 947365 w 1476914"/>
                <a:gd name="connsiteY36" fmla="*/ 901926 h 1244784"/>
                <a:gd name="connsiteX37" fmla="*/ 928685 w 1476914"/>
                <a:gd name="connsiteY37" fmla="*/ 944566 h 1244784"/>
                <a:gd name="connsiteX38" fmla="*/ 930817 w 1476914"/>
                <a:gd name="connsiteY38" fmla="*/ 967205 h 1244784"/>
                <a:gd name="connsiteX39" fmla="*/ 950106 w 1476914"/>
                <a:gd name="connsiteY39" fmla="*/ 966698 h 1244784"/>
                <a:gd name="connsiteX40" fmla="*/ 990309 w 1476914"/>
                <a:gd name="connsiteY40" fmla="*/ 884566 h 1244784"/>
                <a:gd name="connsiteX41" fmla="*/ 972847 w 1476914"/>
                <a:gd name="connsiteY41" fmla="*/ 875835 h 1244784"/>
                <a:gd name="connsiteX42" fmla="*/ 934878 w 1476914"/>
                <a:gd name="connsiteY42" fmla="*/ 865073 h 1244784"/>
                <a:gd name="connsiteX43" fmla="*/ 806147 w 1476914"/>
                <a:gd name="connsiteY43" fmla="*/ 838068 h 1244784"/>
                <a:gd name="connsiteX44" fmla="*/ 700665 w 1476914"/>
                <a:gd name="connsiteY44" fmla="*/ 915124 h 1244784"/>
                <a:gd name="connsiteX45" fmla="*/ 494575 w 1476914"/>
                <a:gd name="connsiteY45" fmla="*/ 812992 h 1244784"/>
                <a:gd name="connsiteX46" fmla="*/ 433255 w 1476914"/>
                <a:gd name="connsiteY46" fmla="*/ 724668 h 1244784"/>
                <a:gd name="connsiteX47" fmla="*/ 373052 w 1476914"/>
                <a:gd name="connsiteY47" fmla="*/ 726901 h 1244784"/>
                <a:gd name="connsiteX48" fmla="*/ 379245 w 1476914"/>
                <a:gd name="connsiteY48" fmla="*/ 778272 h 1244784"/>
                <a:gd name="connsiteX49" fmla="*/ 477519 w 1476914"/>
                <a:gd name="connsiteY49" fmla="*/ 845784 h 1244784"/>
                <a:gd name="connsiteX50" fmla="*/ 517417 w 1476914"/>
                <a:gd name="connsiteY50" fmla="*/ 879490 h 1244784"/>
                <a:gd name="connsiteX51" fmla="*/ 523204 w 1476914"/>
                <a:gd name="connsiteY51" fmla="*/ 891875 h 1244784"/>
                <a:gd name="connsiteX52" fmla="*/ 510310 w 1476914"/>
                <a:gd name="connsiteY52" fmla="*/ 885682 h 1244784"/>
                <a:gd name="connsiteX53" fmla="*/ 391225 w 1476914"/>
                <a:gd name="connsiteY53" fmla="*/ 845886 h 1244784"/>
                <a:gd name="connsiteX54" fmla="*/ 137621 w 1476914"/>
                <a:gd name="connsiteY54" fmla="*/ 839287 h 1244784"/>
                <a:gd name="connsiteX55" fmla="*/ 60160 w 1476914"/>
                <a:gd name="connsiteY55" fmla="*/ 789439 h 1244784"/>
                <a:gd name="connsiteX56" fmla="*/ 53256 w 1476914"/>
                <a:gd name="connsiteY56" fmla="*/ 642942 h 1244784"/>
                <a:gd name="connsiteX57" fmla="*/ 173966 w 1476914"/>
                <a:gd name="connsiteY57" fmla="*/ 312588 h 1244784"/>
                <a:gd name="connsiteX58" fmla="*/ 233560 w 1476914"/>
                <a:gd name="connsiteY58" fmla="*/ 14112 h 1244784"/>
                <a:gd name="connsiteX59" fmla="*/ 225235 w 1476914"/>
                <a:gd name="connsiteY59" fmla="*/ 0 h 1244784"/>
                <a:gd name="connsiteX60" fmla="*/ 215489 w 1476914"/>
                <a:gd name="connsiteY60" fmla="*/ 14213 h 1244784"/>
                <a:gd name="connsiteX61" fmla="*/ 213154 w 1476914"/>
                <a:gd name="connsiteY61" fmla="*/ 40609 h 1244784"/>
                <a:gd name="connsiteX62" fmla="*/ 156606 w 1476914"/>
                <a:gd name="connsiteY62" fmla="*/ 273908 h 1244784"/>
                <a:gd name="connsiteX63" fmla="*/ 37520 w 1476914"/>
                <a:gd name="connsiteY63" fmla="*/ 522333 h 124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476914" h="1244784">
                  <a:moveTo>
                    <a:pt x="37520" y="522333"/>
                  </a:moveTo>
                  <a:cubicBezTo>
                    <a:pt x="4119" y="612485"/>
                    <a:pt x="-13952" y="708323"/>
                    <a:pt x="13155" y="805175"/>
                  </a:cubicBezTo>
                  <a:cubicBezTo>
                    <a:pt x="29094" y="862332"/>
                    <a:pt x="57723" y="912180"/>
                    <a:pt x="122088" y="924362"/>
                  </a:cubicBezTo>
                  <a:cubicBezTo>
                    <a:pt x="202088" y="939490"/>
                    <a:pt x="283306" y="948220"/>
                    <a:pt x="362900" y="964566"/>
                  </a:cubicBezTo>
                  <a:cubicBezTo>
                    <a:pt x="464321" y="985276"/>
                    <a:pt x="565031" y="1009845"/>
                    <a:pt x="665336" y="1035327"/>
                  </a:cubicBezTo>
                  <a:cubicBezTo>
                    <a:pt x="683102" y="1039895"/>
                    <a:pt x="697620" y="1057154"/>
                    <a:pt x="713660" y="1068525"/>
                  </a:cubicBezTo>
                  <a:cubicBezTo>
                    <a:pt x="696401" y="1066900"/>
                    <a:pt x="679041" y="1065580"/>
                    <a:pt x="661884" y="1063448"/>
                  </a:cubicBezTo>
                  <a:cubicBezTo>
                    <a:pt x="655691" y="1062636"/>
                    <a:pt x="649904" y="1059489"/>
                    <a:pt x="643711" y="1058068"/>
                  </a:cubicBezTo>
                  <a:cubicBezTo>
                    <a:pt x="558839" y="1038474"/>
                    <a:pt x="474473" y="1015936"/>
                    <a:pt x="388788" y="1000708"/>
                  </a:cubicBezTo>
                  <a:cubicBezTo>
                    <a:pt x="329702" y="990251"/>
                    <a:pt x="277824" y="1011164"/>
                    <a:pt x="247063" y="1066393"/>
                  </a:cubicBezTo>
                  <a:cubicBezTo>
                    <a:pt x="240362" y="1078575"/>
                    <a:pt x="241885" y="1097052"/>
                    <a:pt x="244119" y="1111976"/>
                  </a:cubicBezTo>
                  <a:cubicBezTo>
                    <a:pt x="246961" y="1130555"/>
                    <a:pt x="254778" y="1138372"/>
                    <a:pt x="268992" y="1116646"/>
                  </a:cubicBezTo>
                  <a:cubicBezTo>
                    <a:pt x="273865" y="1109134"/>
                    <a:pt x="286657" y="1106697"/>
                    <a:pt x="295793" y="1102027"/>
                  </a:cubicBezTo>
                  <a:cubicBezTo>
                    <a:pt x="310007" y="1131468"/>
                    <a:pt x="332545" y="1109641"/>
                    <a:pt x="351326" y="1111063"/>
                  </a:cubicBezTo>
                  <a:cubicBezTo>
                    <a:pt x="394676" y="1114413"/>
                    <a:pt x="438433" y="1122230"/>
                    <a:pt x="481377" y="1119590"/>
                  </a:cubicBezTo>
                  <a:cubicBezTo>
                    <a:pt x="545234" y="1115733"/>
                    <a:pt x="610209" y="1110758"/>
                    <a:pt x="671732" y="1094616"/>
                  </a:cubicBezTo>
                  <a:cubicBezTo>
                    <a:pt x="756503" y="1072383"/>
                    <a:pt x="837721" y="1094311"/>
                    <a:pt x="920157" y="1101215"/>
                  </a:cubicBezTo>
                  <a:cubicBezTo>
                    <a:pt x="934167" y="1102433"/>
                    <a:pt x="956198" y="1115631"/>
                    <a:pt x="958939" y="1127002"/>
                  </a:cubicBezTo>
                  <a:cubicBezTo>
                    <a:pt x="971832" y="1181316"/>
                    <a:pt x="1008380" y="1203854"/>
                    <a:pt x="1058228" y="1215631"/>
                  </a:cubicBezTo>
                  <a:cubicBezTo>
                    <a:pt x="1094167" y="1224057"/>
                    <a:pt x="1128989" y="1244260"/>
                    <a:pt x="1164522" y="1244768"/>
                  </a:cubicBezTo>
                  <a:cubicBezTo>
                    <a:pt x="1201984" y="1245275"/>
                    <a:pt x="1241983" y="1234412"/>
                    <a:pt x="1265232" y="1195225"/>
                  </a:cubicBezTo>
                  <a:cubicBezTo>
                    <a:pt x="1281273" y="1168220"/>
                    <a:pt x="1303303" y="1144667"/>
                    <a:pt x="1318633" y="1117255"/>
                  </a:cubicBezTo>
                  <a:cubicBezTo>
                    <a:pt x="1350511" y="1060098"/>
                    <a:pt x="1383912" y="1003144"/>
                    <a:pt x="1409090" y="942941"/>
                  </a:cubicBezTo>
                  <a:cubicBezTo>
                    <a:pt x="1442490" y="863246"/>
                    <a:pt x="1430409" y="777256"/>
                    <a:pt x="1422897" y="695023"/>
                  </a:cubicBezTo>
                  <a:cubicBezTo>
                    <a:pt x="1411729" y="571572"/>
                    <a:pt x="1413760" y="452892"/>
                    <a:pt x="1475891" y="341522"/>
                  </a:cubicBezTo>
                  <a:cubicBezTo>
                    <a:pt x="1478328" y="337258"/>
                    <a:pt x="1475689" y="330151"/>
                    <a:pt x="1475384" y="324364"/>
                  </a:cubicBezTo>
                  <a:cubicBezTo>
                    <a:pt x="1470409" y="327309"/>
                    <a:pt x="1463810" y="329034"/>
                    <a:pt x="1460561" y="333298"/>
                  </a:cubicBezTo>
                  <a:cubicBezTo>
                    <a:pt x="1448379" y="349339"/>
                    <a:pt x="1435282" y="365278"/>
                    <a:pt x="1426044" y="383044"/>
                  </a:cubicBezTo>
                  <a:cubicBezTo>
                    <a:pt x="1378024" y="475328"/>
                    <a:pt x="1380968" y="576039"/>
                    <a:pt x="1382389" y="675937"/>
                  </a:cubicBezTo>
                  <a:cubicBezTo>
                    <a:pt x="1382389" y="702536"/>
                    <a:pt x="1383709" y="729135"/>
                    <a:pt x="1382186" y="755632"/>
                  </a:cubicBezTo>
                  <a:cubicBezTo>
                    <a:pt x="1377009" y="843957"/>
                    <a:pt x="1370409" y="931672"/>
                    <a:pt x="1326653" y="1012179"/>
                  </a:cubicBezTo>
                  <a:cubicBezTo>
                    <a:pt x="1280562" y="1097052"/>
                    <a:pt x="1210613" y="1123144"/>
                    <a:pt x="1124827" y="1084667"/>
                  </a:cubicBezTo>
                  <a:cubicBezTo>
                    <a:pt x="1030411" y="1042332"/>
                    <a:pt x="935589" y="1001113"/>
                    <a:pt x="840868" y="959286"/>
                  </a:cubicBezTo>
                  <a:cubicBezTo>
                    <a:pt x="833152" y="955835"/>
                    <a:pt x="825741" y="951672"/>
                    <a:pt x="818229" y="947916"/>
                  </a:cubicBezTo>
                  <a:cubicBezTo>
                    <a:pt x="827061" y="944667"/>
                    <a:pt x="835893" y="941418"/>
                    <a:pt x="844827" y="938170"/>
                  </a:cubicBezTo>
                  <a:cubicBezTo>
                    <a:pt x="863406" y="931469"/>
                    <a:pt x="882086" y="924870"/>
                    <a:pt x="900766" y="918271"/>
                  </a:cubicBezTo>
                  <a:cubicBezTo>
                    <a:pt x="916299" y="912789"/>
                    <a:pt x="931832" y="907408"/>
                    <a:pt x="947365" y="901926"/>
                  </a:cubicBezTo>
                  <a:cubicBezTo>
                    <a:pt x="940969" y="916038"/>
                    <a:pt x="933558" y="929845"/>
                    <a:pt x="928685" y="944566"/>
                  </a:cubicBezTo>
                  <a:cubicBezTo>
                    <a:pt x="926452" y="951469"/>
                    <a:pt x="927264" y="961215"/>
                    <a:pt x="930817" y="967205"/>
                  </a:cubicBezTo>
                  <a:cubicBezTo>
                    <a:pt x="932543" y="970149"/>
                    <a:pt x="948380" y="969845"/>
                    <a:pt x="950106" y="966698"/>
                  </a:cubicBezTo>
                  <a:cubicBezTo>
                    <a:pt x="964827" y="939997"/>
                    <a:pt x="979040" y="912789"/>
                    <a:pt x="990309" y="884566"/>
                  </a:cubicBezTo>
                  <a:cubicBezTo>
                    <a:pt x="993558" y="876444"/>
                    <a:pt x="992543" y="857561"/>
                    <a:pt x="972847" y="875835"/>
                  </a:cubicBezTo>
                  <a:cubicBezTo>
                    <a:pt x="967467" y="880810"/>
                    <a:pt x="940258" y="873804"/>
                    <a:pt x="934878" y="865073"/>
                  </a:cubicBezTo>
                  <a:cubicBezTo>
                    <a:pt x="905436" y="817358"/>
                    <a:pt x="851528" y="804464"/>
                    <a:pt x="806147" y="838068"/>
                  </a:cubicBezTo>
                  <a:cubicBezTo>
                    <a:pt x="771122" y="863957"/>
                    <a:pt x="738635" y="894515"/>
                    <a:pt x="700665" y="915124"/>
                  </a:cubicBezTo>
                  <a:cubicBezTo>
                    <a:pt x="629803" y="953601"/>
                    <a:pt x="532138" y="890352"/>
                    <a:pt x="494575" y="812992"/>
                  </a:cubicBezTo>
                  <a:cubicBezTo>
                    <a:pt x="479042" y="780810"/>
                    <a:pt x="458636" y="749135"/>
                    <a:pt x="433255" y="724668"/>
                  </a:cubicBezTo>
                  <a:cubicBezTo>
                    <a:pt x="423204" y="715023"/>
                    <a:pt x="393763" y="725582"/>
                    <a:pt x="373052" y="726901"/>
                  </a:cubicBezTo>
                  <a:cubicBezTo>
                    <a:pt x="374677" y="744465"/>
                    <a:pt x="369600" y="769845"/>
                    <a:pt x="379245" y="778272"/>
                  </a:cubicBezTo>
                  <a:cubicBezTo>
                    <a:pt x="408991" y="804160"/>
                    <a:pt x="444829" y="823043"/>
                    <a:pt x="477519" y="845784"/>
                  </a:cubicBezTo>
                  <a:cubicBezTo>
                    <a:pt x="491834" y="855632"/>
                    <a:pt x="504524" y="867814"/>
                    <a:pt x="517417" y="879490"/>
                  </a:cubicBezTo>
                  <a:cubicBezTo>
                    <a:pt x="520564" y="882332"/>
                    <a:pt x="521377" y="887713"/>
                    <a:pt x="523204" y="891875"/>
                  </a:cubicBezTo>
                  <a:cubicBezTo>
                    <a:pt x="518940" y="889743"/>
                    <a:pt x="514777" y="887205"/>
                    <a:pt x="510310" y="885682"/>
                  </a:cubicBezTo>
                  <a:cubicBezTo>
                    <a:pt x="470717" y="871774"/>
                    <a:pt x="431834" y="849540"/>
                    <a:pt x="391225" y="845886"/>
                  </a:cubicBezTo>
                  <a:cubicBezTo>
                    <a:pt x="307164" y="838272"/>
                    <a:pt x="222190" y="839490"/>
                    <a:pt x="137621" y="839287"/>
                  </a:cubicBezTo>
                  <a:cubicBezTo>
                    <a:pt x="99550" y="839185"/>
                    <a:pt x="77012" y="821520"/>
                    <a:pt x="60160" y="789439"/>
                  </a:cubicBezTo>
                  <a:cubicBezTo>
                    <a:pt x="34779" y="741216"/>
                    <a:pt x="34881" y="693297"/>
                    <a:pt x="53256" y="642942"/>
                  </a:cubicBezTo>
                  <a:cubicBezTo>
                    <a:pt x="93459" y="532790"/>
                    <a:pt x="124017" y="418171"/>
                    <a:pt x="173966" y="312588"/>
                  </a:cubicBezTo>
                  <a:cubicBezTo>
                    <a:pt x="219753" y="215735"/>
                    <a:pt x="222494" y="115127"/>
                    <a:pt x="233560" y="14112"/>
                  </a:cubicBezTo>
                  <a:cubicBezTo>
                    <a:pt x="234068" y="9746"/>
                    <a:pt x="228078" y="4670"/>
                    <a:pt x="225235" y="0"/>
                  </a:cubicBezTo>
                  <a:cubicBezTo>
                    <a:pt x="221885" y="4670"/>
                    <a:pt x="216809" y="9035"/>
                    <a:pt x="215489" y="14213"/>
                  </a:cubicBezTo>
                  <a:cubicBezTo>
                    <a:pt x="213357" y="22741"/>
                    <a:pt x="213662" y="31776"/>
                    <a:pt x="213154" y="40609"/>
                  </a:cubicBezTo>
                  <a:cubicBezTo>
                    <a:pt x="208078" y="121624"/>
                    <a:pt x="198636" y="200101"/>
                    <a:pt x="156606" y="273908"/>
                  </a:cubicBezTo>
                  <a:cubicBezTo>
                    <a:pt x="111429" y="353501"/>
                    <a:pt x="69297" y="436445"/>
                    <a:pt x="37520" y="522333"/>
                  </a:cubicBezTo>
                  <a:close/>
                </a:path>
              </a:pathLst>
            </a:custGeom>
            <a:grpFill/>
            <a:ln w="10145" cap="flat">
              <a:noFill/>
              <a:prstDash val="solid"/>
              <a:miter/>
            </a:ln>
          </p:spPr>
          <p:txBody>
            <a:bodyPr rtlCol="0" anchor="ctr"/>
            <a:lstStyle/>
            <a:p>
              <a:endParaRPr lang="en-GB" dirty="0"/>
            </a:p>
          </p:txBody>
        </p:sp>
        <p:sp>
          <p:nvSpPr>
            <p:cNvPr id="7" name="Freeform: Shape 6">
              <a:extLst>
                <a:ext uri="{FF2B5EF4-FFF2-40B4-BE49-F238E27FC236}">
                  <a16:creationId xmlns:a16="http://schemas.microsoft.com/office/drawing/2014/main" id="{85AD8F7C-5A12-4B0E-9C6B-1D0A3B74334F}"/>
                </a:ext>
              </a:extLst>
            </p:cNvPr>
            <p:cNvSpPr/>
            <p:nvPr/>
          </p:nvSpPr>
          <p:spPr>
            <a:xfrm>
              <a:off x="3004557" y="2887202"/>
              <a:ext cx="1045580" cy="1148425"/>
            </a:xfrm>
            <a:custGeom>
              <a:avLst/>
              <a:gdLst>
                <a:gd name="connsiteX0" fmla="*/ 835124 w 1045580"/>
                <a:gd name="connsiteY0" fmla="*/ 272385 h 1148425"/>
                <a:gd name="connsiteX1" fmla="*/ 731775 w 1045580"/>
                <a:gd name="connsiteY1" fmla="*/ 366496 h 1148425"/>
                <a:gd name="connsiteX2" fmla="*/ 554821 w 1045580"/>
                <a:gd name="connsiteY2" fmla="*/ 555734 h 1148425"/>
                <a:gd name="connsiteX3" fmla="*/ 446598 w 1045580"/>
                <a:gd name="connsiteY3" fmla="*/ 688627 h 1148425"/>
                <a:gd name="connsiteX4" fmla="*/ 434720 w 1045580"/>
                <a:gd name="connsiteY4" fmla="*/ 703247 h 1148425"/>
                <a:gd name="connsiteX5" fmla="*/ 351877 w 1045580"/>
                <a:gd name="connsiteY5" fmla="*/ 784769 h 1148425"/>
                <a:gd name="connsiteX6" fmla="*/ 301420 w 1045580"/>
                <a:gd name="connsiteY6" fmla="*/ 814820 h 1148425"/>
                <a:gd name="connsiteX7" fmla="*/ 235735 w 1045580"/>
                <a:gd name="connsiteY7" fmla="*/ 856241 h 1148425"/>
                <a:gd name="connsiteX8" fmla="*/ 197664 w 1045580"/>
                <a:gd name="connsiteY8" fmla="*/ 873297 h 1148425"/>
                <a:gd name="connsiteX9" fmla="*/ 195532 w 1045580"/>
                <a:gd name="connsiteY9" fmla="*/ 867815 h 1148425"/>
                <a:gd name="connsiteX10" fmla="*/ 176954 w 1045580"/>
                <a:gd name="connsiteY10" fmla="*/ 866901 h 1148425"/>
                <a:gd name="connsiteX11" fmla="*/ 143045 w 1045580"/>
                <a:gd name="connsiteY11" fmla="*/ 890962 h 1148425"/>
                <a:gd name="connsiteX12" fmla="*/ 170659 w 1045580"/>
                <a:gd name="connsiteY12" fmla="*/ 903550 h 1148425"/>
                <a:gd name="connsiteX13" fmla="*/ 182030 w 1045580"/>
                <a:gd name="connsiteY13" fmla="*/ 929033 h 1148425"/>
                <a:gd name="connsiteX14" fmla="*/ 135533 w 1045580"/>
                <a:gd name="connsiteY14" fmla="*/ 997053 h 1148425"/>
                <a:gd name="connsiteX15" fmla="*/ 20305 w 1045580"/>
                <a:gd name="connsiteY15" fmla="*/ 1019591 h 1148425"/>
                <a:gd name="connsiteX16" fmla="*/ 0 w 1045580"/>
                <a:gd name="connsiteY16" fmla="*/ 1018677 h 1148425"/>
                <a:gd name="connsiteX17" fmla="*/ 7208 w 1045580"/>
                <a:gd name="connsiteY17" fmla="*/ 1034210 h 1148425"/>
                <a:gd name="connsiteX18" fmla="*/ 75939 w 1045580"/>
                <a:gd name="connsiteY18" fmla="*/ 1118880 h 1148425"/>
                <a:gd name="connsiteX19" fmla="*/ 139187 w 1045580"/>
                <a:gd name="connsiteY19" fmla="*/ 1128017 h 1148425"/>
                <a:gd name="connsiteX20" fmla="*/ 167411 w 1045580"/>
                <a:gd name="connsiteY20" fmla="*/ 1109235 h 1148425"/>
                <a:gd name="connsiteX21" fmla="*/ 418882 w 1045580"/>
                <a:gd name="connsiteY21" fmla="*/ 889743 h 1148425"/>
                <a:gd name="connsiteX22" fmla="*/ 871876 w 1045580"/>
                <a:gd name="connsiteY22" fmla="*/ 350151 h 1148425"/>
                <a:gd name="connsiteX23" fmla="*/ 1044261 w 1045580"/>
                <a:gd name="connsiteY23" fmla="*/ 22335 h 1148425"/>
                <a:gd name="connsiteX24" fmla="*/ 1045580 w 1045580"/>
                <a:gd name="connsiteY24" fmla="*/ 0 h 1148425"/>
                <a:gd name="connsiteX25" fmla="*/ 1031266 w 1045580"/>
                <a:gd name="connsiteY25" fmla="*/ 18579 h 1148425"/>
                <a:gd name="connsiteX26" fmla="*/ 835124 w 1045580"/>
                <a:gd name="connsiteY26" fmla="*/ 272385 h 114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45580" h="1148425">
                  <a:moveTo>
                    <a:pt x="835124" y="272385"/>
                  </a:moveTo>
                  <a:cubicBezTo>
                    <a:pt x="801926" y="305075"/>
                    <a:pt x="764160" y="333096"/>
                    <a:pt x="731775" y="366496"/>
                  </a:cubicBezTo>
                  <a:cubicBezTo>
                    <a:pt x="671673" y="428527"/>
                    <a:pt x="615633" y="494516"/>
                    <a:pt x="554821" y="555734"/>
                  </a:cubicBezTo>
                  <a:cubicBezTo>
                    <a:pt x="514110" y="596648"/>
                    <a:pt x="459694" y="625277"/>
                    <a:pt x="446598" y="688627"/>
                  </a:cubicBezTo>
                  <a:cubicBezTo>
                    <a:pt x="445481" y="694110"/>
                    <a:pt x="439187" y="698780"/>
                    <a:pt x="434720" y="703247"/>
                  </a:cubicBezTo>
                  <a:cubicBezTo>
                    <a:pt x="407308" y="730657"/>
                    <a:pt x="380811" y="759084"/>
                    <a:pt x="351877" y="784769"/>
                  </a:cubicBezTo>
                  <a:cubicBezTo>
                    <a:pt x="337461" y="797561"/>
                    <a:pt x="319491" y="807815"/>
                    <a:pt x="301420" y="814820"/>
                  </a:cubicBezTo>
                  <a:cubicBezTo>
                    <a:pt x="276649" y="824363"/>
                    <a:pt x="247309" y="822434"/>
                    <a:pt x="235735" y="856241"/>
                  </a:cubicBezTo>
                  <a:cubicBezTo>
                    <a:pt x="232588" y="865276"/>
                    <a:pt x="210862" y="867815"/>
                    <a:pt x="197664" y="873297"/>
                  </a:cubicBezTo>
                  <a:cubicBezTo>
                    <a:pt x="196954" y="871469"/>
                    <a:pt x="196243" y="869642"/>
                    <a:pt x="195532" y="867815"/>
                  </a:cubicBezTo>
                  <a:cubicBezTo>
                    <a:pt x="189238" y="867307"/>
                    <a:pt x="181522" y="864363"/>
                    <a:pt x="176954" y="866901"/>
                  </a:cubicBezTo>
                  <a:cubicBezTo>
                    <a:pt x="164974" y="873601"/>
                    <a:pt x="154314" y="882738"/>
                    <a:pt x="143045" y="890962"/>
                  </a:cubicBezTo>
                  <a:cubicBezTo>
                    <a:pt x="152487" y="894921"/>
                    <a:pt x="163756" y="896951"/>
                    <a:pt x="170659" y="903550"/>
                  </a:cubicBezTo>
                  <a:cubicBezTo>
                    <a:pt x="177157" y="909642"/>
                    <a:pt x="184872" y="923956"/>
                    <a:pt x="182030" y="929033"/>
                  </a:cubicBezTo>
                  <a:cubicBezTo>
                    <a:pt x="168527" y="952890"/>
                    <a:pt x="152995" y="975835"/>
                    <a:pt x="135533" y="997053"/>
                  </a:cubicBezTo>
                  <a:cubicBezTo>
                    <a:pt x="103249" y="1036444"/>
                    <a:pt x="65583" y="1042535"/>
                    <a:pt x="20305" y="1019591"/>
                  </a:cubicBezTo>
                  <a:cubicBezTo>
                    <a:pt x="14822" y="1016748"/>
                    <a:pt x="6802" y="1018880"/>
                    <a:pt x="0" y="1018677"/>
                  </a:cubicBezTo>
                  <a:cubicBezTo>
                    <a:pt x="2335" y="1023855"/>
                    <a:pt x="3756" y="1029946"/>
                    <a:pt x="7208" y="1034210"/>
                  </a:cubicBezTo>
                  <a:cubicBezTo>
                    <a:pt x="30152" y="1062535"/>
                    <a:pt x="55939" y="1088728"/>
                    <a:pt x="75939" y="1118880"/>
                  </a:cubicBezTo>
                  <a:cubicBezTo>
                    <a:pt x="95533" y="1148321"/>
                    <a:pt x="111675" y="1163042"/>
                    <a:pt x="139187" y="1128017"/>
                  </a:cubicBezTo>
                  <a:cubicBezTo>
                    <a:pt x="145888" y="1119590"/>
                    <a:pt x="157157" y="1113804"/>
                    <a:pt x="167411" y="1109235"/>
                  </a:cubicBezTo>
                  <a:cubicBezTo>
                    <a:pt x="273908" y="1061926"/>
                    <a:pt x="351065" y="981621"/>
                    <a:pt x="418882" y="889743"/>
                  </a:cubicBezTo>
                  <a:cubicBezTo>
                    <a:pt x="558476" y="700302"/>
                    <a:pt x="696648" y="509338"/>
                    <a:pt x="871876" y="350151"/>
                  </a:cubicBezTo>
                  <a:cubicBezTo>
                    <a:pt x="969540" y="261420"/>
                    <a:pt x="1030149" y="154416"/>
                    <a:pt x="1044261" y="22335"/>
                  </a:cubicBezTo>
                  <a:cubicBezTo>
                    <a:pt x="1045073" y="14924"/>
                    <a:pt x="1045175" y="7411"/>
                    <a:pt x="1045580" y="0"/>
                  </a:cubicBezTo>
                  <a:cubicBezTo>
                    <a:pt x="1040708" y="6091"/>
                    <a:pt x="1033195" y="11574"/>
                    <a:pt x="1031266" y="18579"/>
                  </a:cubicBezTo>
                  <a:cubicBezTo>
                    <a:pt x="999591" y="129137"/>
                    <a:pt x="911875" y="196751"/>
                    <a:pt x="835124" y="272385"/>
                  </a:cubicBezTo>
                  <a:close/>
                </a:path>
              </a:pathLst>
            </a:custGeom>
            <a:grpFill/>
            <a:ln w="10145" cap="flat">
              <a:noFill/>
              <a:prstDash val="solid"/>
              <a:miter/>
            </a:ln>
          </p:spPr>
          <p:txBody>
            <a:bodyPr rtlCol="0" anchor="ctr"/>
            <a:lstStyle/>
            <a:p>
              <a:endParaRPr lang="en-GB" dirty="0"/>
            </a:p>
          </p:txBody>
        </p:sp>
        <p:sp>
          <p:nvSpPr>
            <p:cNvPr id="8" name="Freeform: Shape 7">
              <a:extLst>
                <a:ext uri="{FF2B5EF4-FFF2-40B4-BE49-F238E27FC236}">
                  <a16:creationId xmlns:a16="http://schemas.microsoft.com/office/drawing/2014/main" id="{94CD0157-763B-45A6-BA2A-EA7D9219D020}"/>
                </a:ext>
              </a:extLst>
            </p:cNvPr>
            <p:cNvSpPr/>
            <p:nvPr/>
          </p:nvSpPr>
          <p:spPr>
            <a:xfrm>
              <a:off x="3323643" y="1776557"/>
              <a:ext cx="642150" cy="668920"/>
            </a:xfrm>
            <a:custGeom>
              <a:avLst/>
              <a:gdLst>
                <a:gd name="connsiteX0" fmla="*/ 54416 w 642150"/>
                <a:gd name="connsiteY0" fmla="*/ 226993 h 668920"/>
                <a:gd name="connsiteX1" fmla="*/ 27005 w 642150"/>
                <a:gd name="connsiteY1" fmla="*/ 237145 h 668920"/>
                <a:gd name="connsiteX2" fmla="*/ 0 w 642150"/>
                <a:gd name="connsiteY2" fmla="*/ 252881 h 668920"/>
                <a:gd name="connsiteX3" fmla="*/ 19594 w 642150"/>
                <a:gd name="connsiteY3" fmla="*/ 282627 h 668920"/>
                <a:gd name="connsiteX4" fmla="*/ 114822 w 642150"/>
                <a:gd name="connsiteY4" fmla="*/ 272373 h 668920"/>
                <a:gd name="connsiteX5" fmla="*/ 189847 w 642150"/>
                <a:gd name="connsiteY5" fmla="*/ 215622 h 668920"/>
                <a:gd name="connsiteX6" fmla="*/ 432994 w 642150"/>
                <a:gd name="connsiteY6" fmla="*/ 111866 h 668920"/>
                <a:gd name="connsiteX7" fmla="*/ 467613 w 642150"/>
                <a:gd name="connsiteY7" fmla="*/ 122120 h 668920"/>
                <a:gd name="connsiteX8" fmla="*/ 562232 w 642150"/>
                <a:gd name="connsiteY8" fmla="*/ 297348 h 668920"/>
                <a:gd name="connsiteX9" fmla="*/ 595633 w 642150"/>
                <a:gd name="connsiteY9" fmla="*/ 425571 h 668920"/>
                <a:gd name="connsiteX10" fmla="*/ 598475 w 642150"/>
                <a:gd name="connsiteY10" fmla="*/ 503743 h 668920"/>
                <a:gd name="connsiteX11" fmla="*/ 566394 w 642150"/>
                <a:gd name="connsiteY11" fmla="*/ 643844 h 668920"/>
                <a:gd name="connsiteX12" fmla="*/ 566800 w 642150"/>
                <a:gd name="connsiteY12" fmla="*/ 668921 h 668920"/>
                <a:gd name="connsiteX13" fmla="*/ 585278 w 642150"/>
                <a:gd name="connsiteY13" fmla="*/ 650037 h 668920"/>
                <a:gd name="connsiteX14" fmla="*/ 642130 w 642150"/>
                <a:gd name="connsiteY14" fmla="*/ 408820 h 668920"/>
                <a:gd name="connsiteX15" fmla="*/ 555125 w 642150"/>
                <a:gd name="connsiteY15" fmla="*/ 85471 h 668920"/>
                <a:gd name="connsiteX16" fmla="*/ 318172 w 642150"/>
                <a:gd name="connsiteY16" fmla="*/ 5369 h 668920"/>
                <a:gd name="connsiteX17" fmla="*/ 172487 w 642150"/>
                <a:gd name="connsiteY17" fmla="*/ 72882 h 668920"/>
                <a:gd name="connsiteX18" fmla="*/ 68122 w 642150"/>
                <a:gd name="connsiteY18" fmla="*/ 151765 h 668920"/>
                <a:gd name="connsiteX19" fmla="*/ 62437 w 642150"/>
                <a:gd name="connsiteY19" fmla="*/ 167501 h 668920"/>
                <a:gd name="connsiteX20" fmla="*/ 78680 w 642150"/>
                <a:gd name="connsiteY20" fmla="*/ 163846 h 668920"/>
                <a:gd name="connsiteX21" fmla="*/ 143248 w 642150"/>
                <a:gd name="connsiteY21" fmla="*/ 106181 h 668920"/>
                <a:gd name="connsiteX22" fmla="*/ 164060 w 642150"/>
                <a:gd name="connsiteY22" fmla="*/ 93795 h 668920"/>
                <a:gd name="connsiteX23" fmla="*/ 157157 w 642150"/>
                <a:gd name="connsiteY23" fmla="*/ 116333 h 668920"/>
                <a:gd name="connsiteX24" fmla="*/ 54416 w 642150"/>
                <a:gd name="connsiteY24" fmla="*/ 226993 h 66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2150" h="668920">
                  <a:moveTo>
                    <a:pt x="54416" y="226993"/>
                  </a:moveTo>
                  <a:cubicBezTo>
                    <a:pt x="48325" y="233287"/>
                    <a:pt x="35939" y="233084"/>
                    <a:pt x="27005" y="237145"/>
                  </a:cubicBezTo>
                  <a:cubicBezTo>
                    <a:pt x="17564" y="241511"/>
                    <a:pt x="8934" y="247602"/>
                    <a:pt x="0" y="252881"/>
                  </a:cubicBezTo>
                  <a:cubicBezTo>
                    <a:pt x="6396" y="263033"/>
                    <a:pt x="10355" y="277348"/>
                    <a:pt x="19594" y="282627"/>
                  </a:cubicBezTo>
                  <a:cubicBezTo>
                    <a:pt x="52792" y="301612"/>
                    <a:pt x="85279" y="294505"/>
                    <a:pt x="114822" y="272373"/>
                  </a:cubicBezTo>
                  <a:cubicBezTo>
                    <a:pt x="140000" y="253490"/>
                    <a:pt x="162030" y="228617"/>
                    <a:pt x="189847" y="215622"/>
                  </a:cubicBezTo>
                  <a:cubicBezTo>
                    <a:pt x="269543" y="178262"/>
                    <a:pt x="351268" y="144760"/>
                    <a:pt x="432994" y="111866"/>
                  </a:cubicBezTo>
                  <a:cubicBezTo>
                    <a:pt x="442131" y="108212"/>
                    <a:pt x="463044" y="114201"/>
                    <a:pt x="467613" y="122120"/>
                  </a:cubicBezTo>
                  <a:cubicBezTo>
                    <a:pt x="501115" y="179379"/>
                    <a:pt x="535430" y="236739"/>
                    <a:pt x="562232" y="297348"/>
                  </a:cubicBezTo>
                  <a:cubicBezTo>
                    <a:pt x="579897" y="337246"/>
                    <a:pt x="587308" y="382221"/>
                    <a:pt x="595633" y="425571"/>
                  </a:cubicBezTo>
                  <a:cubicBezTo>
                    <a:pt x="600506" y="450952"/>
                    <a:pt x="602638" y="478464"/>
                    <a:pt x="598475" y="503743"/>
                  </a:cubicBezTo>
                  <a:cubicBezTo>
                    <a:pt x="590557" y="550951"/>
                    <a:pt x="576851" y="597144"/>
                    <a:pt x="566394" y="643844"/>
                  </a:cubicBezTo>
                  <a:cubicBezTo>
                    <a:pt x="564567" y="651763"/>
                    <a:pt x="566597" y="660596"/>
                    <a:pt x="566800" y="668921"/>
                  </a:cubicBezTo>
                  <a:cubicBezTo>
                    <a:pt x="573095" y="662728"/>
                    <a:pt x="582333" y="657550"/>
                    <a:pt x="585278" y="650037"/>
                  </a:cubicBezTo>
                  <a:cubicBezTo>
                    <a:pt x="619389" y="562119"/>
                    <a:pt x="642029" y="471662"/>
                    <a:pt x="642130" y="408820"/>
                  </a:cubicBezTo>
                  <a:cubicBezTo>
                    <a:pt x="643145" y="277957"/>
                    <a:pt x="606902" y="157044"/>
                    <a:pt x="555125" y="85471"/>
                  </a:cubicBezTo>
                  <a:cubicBezTo>
                    <a:pt x="505988" y="17552"/>
                    <a:pt x="401116" y="-13311"/>
                    <a:pt x="318172" y="5369"/>
                  </a:cubicBezTo>
                  <a:cubicBezTo>
                    <a:pt x="263349" y="17755"/>
                    <a:pt x="216649" y="41207"/>
                    <a:pt x="172487" y="72882"/>
                  </a:cubicBezTo>
                  <a:cubicBezTo>
                    <a:pt x="137055" y="98262"/>
                    <a:pt x="102538" y="124963"/>
                    <a:pt x="68122" y="151765"/>
                  </a:cubicBezTo>
                  <a:cubicBezTo>
                    <a:pt x="64365" y="154709"/>
                    <a:pt x="64264" y="162120"/>
                    <a:pt x="62437" y="167501"/>
                  </a:cubicBezTo>
                  <a:cubicBezTo>
                    <a:pt x="67919" y="166384"/>
                    <a:pt x="75025" y="166993"/>
                    <a:pt x="78680" y="163846"/>
                  </a:cubicBezTo>
                  <a:cubicBezTo>
                    <a:pt x="100609" y="145064"/>
                    <a:pt x="121522" y="125064"/>
                    <a:pt x="143248" y="106181"/>
                  </a:cubicBezTo>
                  <a:cubicBezTo>
                    <a:pt x="149238" y="101004"/>
                    <a:pt x="157055" y="97856"/>
                    <a:pt x="164060" y="93795"/>
                  </a:cubicBezTo>
                  <a:cubicBezTo>
                    <a:pt x="161929" y="101410"/>
                    <a:pt x="161929" y="111054"/>
                    <a:pt x="157157" y="116333"/>
                  </a:cubicBezTo>
                  <a:cubicBezTo>
                    <a:pt x="123655" y="153897"/>
                    <a:pt x="89543" y="190952"/>
                    <a:pt x="54416" y="226993"/>
                  </a:cubicBezTo>
                  <a:close/>
                </a:path>
              </a:pathLst>
            </a:custGeom>
            <a:grpFill/>
            <a:ln w="10145" cap="flat">
              <a:noFill/>
              <a:prstDash val="solid"/>
              <a:miter/>
            </a:ln>
          </p:spPr>
          <p:txBody>
            <a:bodyPr rtlCol="0" anchor="ctr"/>
            <a:lstStyle/>
            <a:p>
              <a:endParaRPr lang="en-GB" dirty="0"/>
            </a:p>
          </p:txBody>
        </p:sp>
        <p:sp>
          <p:nvSpPr>
            <p:cNvPr id="9" name="Freeform: Shape 8">
              <a:extLst>
                <a:ext uri="{FF2B5EF4-FFF2-40B4-BE49-F238E27FC236}">
                  <a16:creationId xmlns:a16="http://schemas.microsoft.com/office/drawing/2014/main" id="{2310F8F4-AAEE-484B-B3AD-85EB9E2EE841}"/>
                </a:ext>
              </a:extLst>
            </p:cNvPr>
            <p:cNvSpPr/>
            <p:nvPr/>
          </p:nvSpPr>
          <p:spPr>
            <a:xfrm>
              <a:off x="2303849" y="1533179"/>
              <a:ext cx="649439" cy="483771"/>
            </a:xfrm>
            <a:custGeom>
              <a:avLst/>
              <a:gdLst>
                <a:gd name="connsiteX0" fmla="*/ 626800 w 649439"/>
                <a:gd name="connsiteY0" fmla="*/ 271487 h 483771"/>
                <a:gd name="connsiteX1" fmla="*/ 574110 w 649439"/>
                <a:gd name="connsiteY1" fmla="*/ 212401 h 483771"/>
                <a:gd name="connsiteX2" fmla="*/ 526902 w 649439"/>
                <a:gd name="connsiteY2" fmla="*/ 160523 h 483771"/>
                <a:gd name="connsiteX3" fmla="*/ 404771 w 649439"/>
                <a:gd name="connsiteY3" fmla="*/ 25803 h 483771"/>
                <a:gd name="connsiteX4" fmla="*/ 287613 w 649439"/>
                <a:gd name="connsiteY4" fmla="*/ 13214 h 483771"/>
                <a:gd name="connsiteX5" fmla="*/ 236751 w 649439"/>
                <a:gd name="connsiteY5" fmla="*/ 27326 h 483771"/>
                <a:gd name="connsiteX6" fmla="*/ 140000 w 649439"/>
                <a:gd name="connsiteY6" fmla="*/ 87326 h 483771"/>
                <a:gd name="connsiteX7" fmla="*/ 102 w 649439"/>
                <a:gd name="connsiteY7" fmla="*/ 468949 h 483771"/>
                <a:gd name="connsiteX8" fmla="*/ 5381 w 649439"/>
                <a:gd name="connsiteY8" fmla="*/ 483771 h 483771"/>
                <a:gd name="connsiteX9" fmla="*/ 11472 w 649439"/>
                <a:gd name="connsiteY9" fmla="*/ 471487 h 483771"/>
                <a:gd name="connsiteX10" fmla="*/ 129340 w 649439"/>
                <a:gd name="connsiteY10" fmla="*/ 184787 h 483771"/>
                <a:gd name="connsiteX11" fmla="*/ 366903 w 649439"/>
                <a:gd name="connsiteY11" fmla="*/ 161031 h 483771"/>
                <a:gd name="connsiteX12" fmla="*/ 493501 w 649439"/>
                <a:gd name="connsiteY12" fmla="*/ 338696 h 483771"/>
                <a:gd name="connsiteX13" fmla="*/ 591674 w 649439"/>
                <a:gd name="connsiteY13" fmla="*/ 402350 h 483771"/>
                <a:gd name="connsiteX14" fmla="*/ 606800 w 649439"/>
                <a:gd name="connsiteY14" fmla="*/ 399000 h 483771"/>
                <a:gd name="connsiteX15" fmla="*/ 649440 w 649439"/>
                <a:gd name="connsiteY15" fmla="*/ 379914 h 483771"/>
                <a:gd name="connsiteX16" fmla="*/ 610861 w 649439"/>
                <a:gd name="connsiteY16" fmla="*/ 365599 h 483771"/>
                <a:gd name="connsiteX17" fmla="*/ 589440 w 649439"/>
                <a:gd name="connsiteY17" fmla="*/ 359711 h 483771"/>
                <a:gd name="connsiteX18" fmla="*/ 582435 w 649439"/>
                <a:gd name="connsiteY18" fmla="*/ 348137 h 483771"/>
                <a:gd name="connsiteX19" fmla="*/ 593805 w 649439"/>
                <a:gd name="connsiteY19" fmla="*/ 342756 h 483771"/>
                <a:gd name="connsiteX20" fmla="*/ 626800 w 649439"/>
                <a:gd name="connsiteY20" fmla="*/ 271487 h 48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9439" h="483771">
                  <a:moveTo>
                    <a:pt x="626800" y="271487"/>
                  </a:moveTo>
                  <a:cubicBezTo>
                    <a:pt x="612486" y="249660"/>
                    <a:pt x="592080" y="231792"/>
                    <a:pt x="574110" y="212401"/>
                  </a:cubicBezTo>
                  <a:cubicBezTo>
                    <a:pt x="558070" y="195143"/>
                    <a:pt x="534212" y="180828"/>
                    <a:pt x="526902" y="160523"/>
                  </a:cubicBezTo>
                  <a:cubicBezTo>
                    <a:pt x="504262" y="97681"/>
                    <a:pt x="455735" y="60930"/>
                    <a:pt x="404771" y="25803"/>
                  </a:cubicBezTo>
                  <a:cubicBezTo>
                    <a:pt x="368730" y="1031"/>
                    <a:pt x="330558" y="-11050"/>
                    <a:pt x="287613" y="13214"/>
                  </a:cubicBezTo>
                  <a:cubicBezTo>
                    <a:pt x="272690" y="21641"/>
                    <a:pt x="254111" y="24686"/>
                    <a:pt x="236751" y="27326"/>
                  </a:cubicBezTo>
                  <a:cubicBezTo>
                    <a:pt x="195634" y="33620"/>
                    <a:pt x="163045" y="52706"/>
                    <a:pt x="140000" y="87326"/>
                  </a:cubicBezTo>
                  <a:cubicBezTo>
                    <a:pt x="62843" y="203264"/>
                    <a:pt x="24162" y="333518"/>
                    <a:pt x="102" y="468949"/>
                  </a:cubicBezTo>
                  <a:cubicBezTo>
                    <a:pt x="-710" y="473416"/>
                    <a:pt x="3553" y="478796"/>
                    <a:pt x="5381" y="483771"/>
                  </a:cubicBezTo>
                  <a:cubicBezTo>
                    <a:pt x="7411" y="479710"/>
                    <a:pt x="10762" y="475751"/>
                    <a:pt x="11472" y="471487"/>
                  </a:cubicBezTo>
                  <a:cubicBezTo>
                    <a:pt x="27716" y="366411"/>
                    <a:pt x="71878" y="273721"/>
                    <a:pt x="129340" y="184787"/>
                  </a:cubicBezTo>
                  <a:cubicBezTo>
                    <a:pt x="178680" y="108442"/>
                    <a:pt x="308426" y="79813"/>
                    <a:pt x="366903" y="161031"/>
                  </a:cubicBezTo>
                  <a:cubicBezTo>
                    <a:pt x="409339" y="220117"/>
                    <a:pt x="453501" y="278087"/>
                    <a:pt x="493501" y="338696"/>
                  </a:cubicBezTo>
                  <a:cubicBezTo>
                    <a:pt x="517866" y="375650"/>
                    <a:pt x="550354" y="394533"/>
                    <a:pt x="591674" y="402350"/>
                  </a:cubicBezTo>
                  <a:cubicBezTo>
                    <a:pt x="597054" y="401233"/>
                    <a:pt x="602232" y="400929"/>
                    <a:pt x="606800" y="399000"/>
                  </a:cubicBezTo>
                  <a:cubicBezTo>
                    <a:pt x="621115" y="393010"/>
                    <a:pt x="635227" y="386309"/>
                    <a:pt x="649440" y="379914"/>
                  </a:cubicBezTo>
                  <a:cubicBezTo>
                    <a:pt x="636648" y="375142"/>
                    <a:pt x="623856" y="370066"/>
                    <a:pt x="610861" y="365599"/>
                  </a:cubicBezTo>
                  <a:cubicBezTo>
                    <a:pt x="603856" y="363162"/>
                    <a:pt x="596039" y="362959"/>
                    <a:pt x="589440" y="359711"/>
                  </a:cubicBezTo>
                  <a:cubicBezTo>
                    <a:pt x="585988" y="358086"/>
                    <a:pt x="584668" y="352198"/>
                    <a:pt x="582435" y="348137"/>
                  </a:cubicBezTo>
                  <a:cubicBezTo>
                    <a:pt x="586191" y="346310"/>
                    <a:pt x="589846" y="343264"/>
                    <a:pt x="593805" y="342756"/>
                  </a:cubicBezTo>
                  <a:cubicBezTo>
                    <a:pt x="624262" y="338898"/>
                    <a:pt x="644668" y="298696"/>
                    <a:pt x="626800" y="271487"/>
                  </a:cubicBezTo>
                  <a:close/>
                </a:path>
              </a:pathLst>
            </a:custGeom>
            <a:grpFill/>
            <a:ln w="10145" cap="flat">
              <a:noFill/>
              <a:prstDash val="solid"/>
              <a:miter/>
            </a:ln>
          </p:spPr>
          <p:txBody>
            <a:bodyPr rtlCol="0" anchor="ctr"/>
            <a:lstStyle/>
            <a:p>
              <a:endParaRPr lang="en-GB" dirty="0"/>
            </a:p>
          </p:txBody>
        </p:sp>
        <p:sp>
          <p:nvSpPr>
            <p:cNvPr id="10" name="Freeform: Shape 9">
              <a:extLst>
                <a:ext uri="{FF2B5EF4-FFF2-40B4-BE49-F238E27FC236}">
                  <a16:creationId xmlns:a16="http://schemas.microsoft.com/office/drawing/2014/main" id="{298743C3-45FA-4C4B-8D18-9BDC94E5208F}"/>
                </a:ext>
              </a:extLst>
            </p:cNvPr>
            <p:cNvSpPr/>
            <p:nvPr/>
          </p:nvSpPr>
          <p:spPr>
            <a:xfrm>
              <a:off x="2440904" y="3628122"/>
              <a:ext cx="650353" cy="329837"/>
            </a:xfrm>
            <a:custGeom>
              <a:avLst/>
              <a:gdLst>
                <a:gd name="connsiteX0" fmla="*/ 619084 w 650353"/>
                <a:gd name="connsiteY0" fmla="*/ 74711 h 329837"/>
                <a:gd name="connsiteX1" fmla="*/ 630861 w 650353"/>
                <a:gd name="connsiteY1" fmla="*/ 67605 h 329837"/>
                <a:gd name="connsiteX2" fmla="*/ 650353 w 650353"/>
                <a:gd name="connsiteY2" fmla="*/ 3646 h 329837"/>
                <a:gd name="connsiteX3" fmla="*/ 630556 w 650353"/>
                <a:gd name="connsiteY3" fmla="*/ 194 h 329837"/>
                <a:gd name="connsiteX4" fmla="*/ 511572 w 650353"/>
                <a:gd name="connsiteY4" fmla="*/ 19788 h 329837"/>
                <a:gd name="connsiteX5" fmla="*/ 414821 w 650353"/>
                <a:gd name="connsiteY5" fmla="*/ 49432 h 329837"/>
                <a:gd name="connsiteX6" fmla="*/ 308933 w 650353"/>
                <a:gd name="connsiteY6" fmla="*/ 107097 h 329837"/>
                <a:gd name="connsiteX7" fmla="*/ 175329 w 650353"/>
                <a:gd name="connsiteY7" fmla="*/ 175929 h 329837"/>
                <a:gd name="connsiteX8" fmla="*/ 162334 w 650353"/>
                <a:gd name="connsiteY8" fmla="*/ 182224 h 329837"/>
                <a:gd name="connsiteX9" fmla="*/ 64162 w 650353"/>
                <a:gd name="connsiteY9" fmla="*/ 250751 h 329837"/>
                <a:gd name="connsiteX10" fmla="*/ 7411 w 650353"/>
                <a:gd name="connsiteY10" fmla="*/ 313898 h 329837"/>
                <a:gd name="connsiteX11" fmla="*/ 0 w 650353"/>
                <a:gd name="connsiteY11" fmla="*/ 325573 h 329837"/>
                <a:gd name="connsiteX12" fmla="*/ 13807 w 650353"/>
                <a:gd name="connsiteY12" fmla="*/ 329837 h 329837"/>
                <a:gd name="connsiteX13" fmla="*/ 115837 w 650353"/>
                <a:gd name="connsiteY13" fmla="*/ 300904 h 329837"/>
                <a:gd name="connsiteX14" fmla="*/ 182436 w 650353"/>
                <a:gd name="connsiteY14" fmla="*/ 230244 h 329837"/>
                <a:gd name="connsiteX15" fmla="*/ 287918 w 650353"/>
                <a:gd name="connsiteY15" fmla="*/ 176234 h 329837"/>
                <a:gd name="connsiteX16" fmla="*/ 324973 w 650353"/>
                <a:gd name="connsiteY16" fmla="*/ 190752 h 329837"/>
                <a:gd name="connsiteX17" fmla="*/ 397765 w 650353"/>
                <a:gd name="connsiteY17" fmla="*/ 219787 h 329837"/>
                <a:gd name="connsiteX18" fmla="*/ 499592 w 650353"/>
                <a:gd name="connsiteY18" fmla="*/ 247706 h 329837"/>
                <a:gd name="connsiteX19" fmla="*/ 533704 w 650353"/>
                <a:gd name="connsiteY19" fmla="*/ 263949 h 329837"/>
                <a:gd name="connsiteX20" fmla="*/ 509947 w 650353"/>
                <a:gd name="connsiteY20" fmla="*/ 233289 h 329837"/>
                <a:gd name="connsiteX21" fmla="*/ 504161 w 650353"/>
                <a:gd name="connsiteY21" fmla="*/ 228416 h 329837"/>
                <a:gd name="connsiteX22" fmla="*/ 511471 w 650353"/>
                <a:gd name="connsiteY22" fmla="*/ 177148 h 329837"/>
                <a:gd name="connsiteX23" fmla="*/ 575430 w 650353"/>
                <a:gd name="connsiteY23" fmla="*/ 112681 h 329837"/>
                <a:gd name="connsiteX24" fmla="*/ 619084 w 650353"/>
                <a:gd name="connsiteY24" fmla="*/ 74711 h 32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0353" h="329837">
                  <a:moveTo>
                    <a:pt x="619084" y="74711"/>
                  </a:moveTo>
                  <a:cubicBezTo>
                    <a:pt x="621826" y="75828"/>
                    <a:pt x="629744" y="71158"/>
                    <a:pt x="630861" y="67605"/>
                  </a:cubicBezTo>
                  <a:cubicBezTo>
                    <a:pt x="638069" y="46488"/>
                    <a:pt x="643957" y="24965"/>
                    <a:pt x="650353" y="3646"/>
                  </a:cubicBezTo>
                  <a:cubicBezTo>
                    <a:pt x="643754" y="2427"/>
                    <a:pt x="636851" y="-821"/>
                    <a:pt x="630556" y="194"/>
                  </a:cubicBezTo>
                  <a:cubicBezTo>
                    <a:pt x="590760" y="6082"/>
                    <a:pt x="550760" y="11057"/>
                    <a:pt x="511572" y="19788"/>
                  </a:cubicBezTo>
                  <a:cubicBezTo>
                    <a:pt x="478679" y="27097"/>
                    <a:pt x="445481" y="35930"/>
                    <a:pt x="414821" y="49432"/>
                  </a:cubicBezTo>
                  <a:cubicBezTo>
                    <a:pt x="378171" y="65676"/>
                    <a:pt x="344466" y="88214"/>
                    <a:pt x="308933" y="107097"/>
                  </a:cubicBezTo>
                  <a:cubicBezTo>
                    <a:pt x="264771" y="130549"/>
                    <a:pt x="206497" y="126589"/>
                    <a:pt x="175329" y="175929"/>
                  </a:cubicBezTo>
                  <a:cubicBezTo>
                    <a:pt x="173096" y="179482"/>
                    <a:pt x="166903" y="182020"/>
                    <a:pt x="162334" y="182224"/>
                  </a:cubicBezTo>
                  <a:cubicBezTo>
                    <a:pt x="114923" y="184356"/>
                    <a:pt x="90660" y="218569"/>
                    <a:pt x="64162" y="250751"/>
                  </a:cubicBezTo>
                  <a:cubicBezTo>
                    <a:pt x="46193" y="272579"/>
                    <a:pt x="26294" y="292782"/>
                    <a:pt x="7411" y="313898"/>
                  </a:cubicBezTo>
                  <a:cubicBezTo>
                    <a:pt x="4365" y="317249"/>
                    <a:pt x="2436" y="321716"/>
                    <a:pt x="0" y="325573"/>
                  </a:cubicBezTo>
                  <a:cubicBezTo>
                    <a:pt x="4568" y="326995"/>
                    <a:pt x="9238" y="328416"/>
                    <a:pt x="13807" y="329837"/>
                  </a:cubicBezTo>
                  <a:cubicBezTo>
                    <a:pt x="48629" y="320700"/>
                    <a:pt x="86497" y="318061"/>
                    <a:pt x="115837" y="300904"/>
                  </a:cubicBezTo>
                  <a:cubicBezTo>
                    <a:pt x="142538" y="285167"/>
                    <a:pt x="156649" y="249025"/>
                    <a:pt x="182436" y="230244"/>
                  </a:cubicBezTo>
                  <a:cubicBezTo>
                    <a:pt x="214111" y="207198"/>
                    <a:pt x="251370" y="191056"/>
                    <a:pt x="287918" y="176234"/>
                  </a:cubicBezTo>
                  <a:cubicBezTo>
                    <a:pt x="297156" y="172477"/>
                    <a:pt x="316547" y="181615"/>
                    <a:pt x="324973" y="190752"/>
                  </a:cubicBezTo>
                  <a:cubicBezTo>
                    <a:pt x="345481" y="212579"/>
                    <a:pt x="366699" y="227807"/>
                    <a:pt x="397765" y="219787"/>
                  </a:cubicBezTo>
                  <a:cubicBezTo>
                    <a:pt x="437258" y="209635"/>
                    <a:pt x="469338" y="223543"/>
                    <a:pt x="499592" y="247706"/>
                  </a:cubicBezTo>
                  <a:cubicBezTo>
                    <a:pt x="509237" y="255320"/>
                    <a:pt x="522232" y="258670"/>
                    <a:pt x="533704" y="263949"/>
                  </a:cubicBezTo>
                  <a:cubicBezTo>
                    <a:pt x="525785" y="253695"/>
                    <a:pt x="517968" y="243442"/>
                    <a:pt x="509947" y="233289"/>
                  </a:cubicBezTo>
                  <a:cubicBezTo>
                    <a:pt x="508425" y="231361"/>
                    <a:pt x="506090" y="230041"/>
                    <a:pt x="504161" y="228416"/>
                  </a:cubicBezTo>
                  <a:cubicBezTo>
                    <a:pt x="476547" y="204558"/>
                    <a:pt x="481014" y="195929"/>
                    <a:pt x="511471" y="177148"/>
                  </a:cubicBezTo>
                  <a:cubicBezTo>
                    <a:pt x="536750" y="161513"/>
                    <a:pt x="560404" y="138163"/>
                    <a:pt x="575430" y="112681"/>
                  </a:cubicBezTo>
                  <a:cubicBezTo>
                    <a:pt x="587105" y="92985"/>
                    <a:pt x="577054" y="57655"/>
                    <a:pt x="619084" y="74711"/>
                  </a:cubicBezTo>
                  <a:close/>
                </a:path>
              </a:pathLst>
            </a:custGeom>
            <a:grpFill/>
            <a:ln w="10145" cap="flat">
              <a:noFill/>
              <a:prstDash val="solid"/>
              <a:miter/>
            </a:ln>
          </p:spPr>
          <p:txBody>
            <a:bodyPr rtlCol="0" anchor="ctr"/>
            <a:lstStyle/>
            <a:p>
              <a:endParaRPr lang="en-GB" dirty="0"/>
            </a:p>
          </p:txBody>
        </p:sp>
        <p:sp>
          <p:nvSpPr>
            <p:cNvPr id="11" name="Freeform: Shape 10">
              <a:extLst>
                <a:ext uri="{FF2B5EF4-FFF2-40B4-BE49-F238E27FC236}">
                  <a16:creationId xmlns:a16="http://schemas.microsoft.com/office/drawing/2014/main" id="{A4DE981B-3537-461F-BFF4-D0C08C312C88}"/>
                </a:ext>
              </a:extLst>
            </p:cNvPr>
            <p:cNvSpPr/>
            <p:nvPr/>
          </p:nvSpPr>
          <p:spPr>
            <a:xfrm>
              <a:off x="3368250" y="2373496"/>
              <a:ext cx="221686" cy="230257"/>
            </a:xfrm>
            <a:custGeom>
              <a:avLst/>
              <a:gdLst>
                <a:gd name="connsiteX0" fmla="*/ 118133 w 221686"/>
                <a:gd name="connsiteY0" fmla="*/ 1 h 230257"/>
                <a:gd name="connsiteX1" fmla="*/ 468 w 221686"/>
                <a:gd name="connsiteY1" fmla="*/ 123047 h 230257"/>
                <a:gd name="connsiteX2" fmla="*/ 107270 w 221686"/>
                <a:gd name="connsiteY2" fmla="*/ 230255 h 230257"/>
                <a:gd name="connsiteX3" fmla="*/ 221686 w 221686"/>
                <a:gd name="connsiteY3" fmla="*/ 111169 h 230257"/>
                <a:gd name="connsiteX4" fmla="*/ 118133 w 221686"/>
                <a:gd name="connsiteY4" fmla="*/ 1 h 230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86" h="230257">
                  <a:moveTo>
                    <a:pt x="118133" y="1"/>
                  </a:moveTo>
                  <a:cubicBezTo>
                    <a:pt x="52752" y="306"/>
                    <a:pt x="773" y="54621"/>
                    <a:pt x="468" y="123047"/>
                  </a:cubicBezTo>
                  <a:cubicBezTo>
                    <a:pt x="-6537" y="181422"/>
                    <a:pt x="66762" y="230661"/>
                    <a:pt x="107270" y="230255"/>
                  </a:cubicBezTo>
                  <a:cubicBezTo>
                    <a:pt x="166458" y="229646"/>
                    <a:pt x="221584" y="172793"/>
                    <a:pt x="221686" y="111169"/>
                  </a:cubicBezTo>
                  <a:cubicBezTo>
                    <a:pt x="221889" y="46702"/>
                    <a:pt x="178133" y="-303"/>
                    <a:pt x="118133" y="1"/>
                  </a:cubicBezTo>
                  <a:close/>
                </a:path>
              </a:pathLst>
            </a:custGeom>
            <a:grpFill/>
            <a:ln w="10145" cap="flat">
              <a:noFill/>
              <a:prstDash val="solid"/>
              <a:miter/>
            </a:ln>
          </p:spPr>
          <p:txBody>
            <a:bodyPr rtlCol="0" anchor="ctr"/>
            <a:lstStyle/>
            <a:p>
              <a:endParaRPr lang="en-GB" dirty="0"/>
            </a:p>
          </p:txBody>
        </p:sp>
        <p:sp>
          <p:nvSpPr>
            <p:cNvPr id="12" name="Freeform: Shape 11">
              <a:extLst>
                <a:ext uri="{FF2B5EF4-FFF2-40B4-BE49-F238E27FC236}">
                  <a16:creationId xmlns:a16="http://schemas.microsoft.com/office/drawing/2014/main" id="{19AA0C52-A214-42A8-AA56-CA22A5AA813B}"/>
                </a:ext>
              </a:extLst>
            </p:cNvPr>
            <p:cNvSpPr/>
            <p:nvPr/>
          </p:nvSpPr>
          <p:spPr>
            <a:xfrm>
              <a:off x="2449353" y="2133419"/>
              <a:ext cx="190738" cy="230535"/>
            </a:xfrm>
            <a:custGeom>
              <a:avLst/>
              <a:gdLst>
                <a:gd name="connsiteX0" fmla="*/ 44140 w 190738"/>
                <a:gd name="connsiteY0" fmla="*/ 160383 h 230535"/>
                <a:gd name="connsiteX1" fmla="*/ 5257 w 190738"/>
                <a:gd name="connsiteY1" fmla="*/ 159368 h 230535"/>
                <a:gd name="connsiteX2" fmla="*/ 23937 w 190738"/>
                <a:gd name="connsiteY2" fmla="*/ 202616 h 230535"/>
                <a:gd name="connsiteX3" fmla="*/ 89114 w 190738"/>
                <a:gd name="connsiteY3" fmla="*/ 230535 h 230535"/>
                <a:gd name="connsiteX4" fmla="*/ 190738 w 190738"/>
                <a:gd name="connsiteY4" fmla="*/ 103124 h 230535"/>
                <a:gd name="connsiteX5" fmla="*/ 180180 w 190738"/>
                <a:gd name="connsiteY5" fmla="*/ 59266 h 230535"/>
                <a:gd name="connsiteX6" fmla="*/ 27998 w 190738"/>
                <a:gd name="connsiteY6" fmla="*/ 30028 h 230535"/>
                <a:gd name="connsiteX7" fmla="*/ 282 w 190738"/>
                <a:gd name="connsiteY7" fmla="*/ 103632 h 230535"/>
                <a:gd name="connsiteX8" fmla="*/ 61703 w 190738"/>
                <a:gd name="connsiteY8" fmla="*/ 135307 h 230535"/>
                <a:gd name="connsiteX9" fmla="*/ 108403 w 190738"/>
                <a:gd name="connsiteY9" fmla="*/ 149215 h 230535"/>
                <a:gd name="connsiteX10" fmla="*/ 55206 w 190738"/>
                <a:gd name="connsiteY10" fmla="*/ 161906 h 230535"/>
                <a:gd name="connsiteX11" fmla="*/ 44140 w 190738"/>
                <a:gd name="connsiteY11" fmla="*/ 160383 h 23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738" h="230535">
                  <a:moveTo>
                    <a:pt x="44140" y="160383"/>
                  </a:moveTo>
                  <a:cubicBezTo>
                    <a:pt x="31145" y="159875"/>
                    <a:pt x="18150" y="159672"/>
                    <a:pt x="5257" y="159368"/>
                  </a:cubicBezTo>
                  <a:cubicBezTo>
                    <a:pt x="11145" y="174190"/>
                    <a:pt x="12972" y="194596"/>
                    <a:pt x="23937" y="202616"/>
                  </a:cubicBezTo>
                  <a:cubicBezTo>
                    <a:pt x="42617" y="216423"/>
                    <a:pt x="67084" y="230637"/>
                    <a:pt x="89114" y="230535"/>
                  </a:cubicBezTo>
                  <a:cubicBezTo>
                    <a:pt x="146982" y="230129"/>
                    <a:pt x="190535" y="176728"/>
                    <a:pt x="190738" y="103124"/>
                  </a:cubicBezTo>
                  <a:cubicBezTo>
                    <a:pt x="189012" y="95815"/>
                    <a:pt x="187287" y="76424"/>
                    <a:pt x="180180" y="59266"/>
                  </a:cubicBezTo>
                  <a:cubicBezTo>
                    <a:pt x="154292" y="-3982"/>
                    <a:pt x="70739" y="-21139"/>
                    <a:pt x="27998" y="30028"/>
                  </a:cubicBezTo>
                  <a:cubicBezTo>
                    <a:pt x="11551" y="49723"/>
                    <a:pt x="-2155" y="80079"/>
                    <a:pt x="282" y="103632"/>
                  </a:cubicBezTo>
                  <a:cubicBezTo>
                    <a:pt x="1602" y="116322"/>
                    <a:pt x="39571" y="126068"/>
                    <a:pt x="61703" y="135307"/>
                  </a:cubicBezTo>
                  <a:cubicBezTo>
                    <a:pt x="76627" y="141601"/>
                    <a:pt x="92769" y="144748"/>
                    <a:pt x="108403" y="149215"/>
                  </a:cubicBezTo>
                  <a:cubicBezTo>
                    <a:pt x="90738" y="153479"/>
                    <a:pt x="73074" y="158048"/>
                    <a:pt x="55206" y="161906"/>
                  </a:cubicBezTo>
                  <a:cubicBezTo>
                    <a:pt x="51855" y="162819"/>
                    <a:pt x="47896" y="160586"/>
                    <a:pt x="44140" y="160383"/>
                  </a:cubicBezTo>
                  <a:close/>
                </a:path>
              </a:pathLst>
            </a:custGeom>
            <a:grpFill/>
            <a:ln w="10145" cap="flat">
              <a:noFill/>
              <a:prstDash val="solid"/>
              <a:miter/>
            </a:ln>
          </p:spPr>
          <p:txBody>
            <a:bodyPr rtlCol="0" anchor="ctr"/>
            <a:lstStyle/>
            <a:p>
              <a:endParaRPr lang="en-GB" dirty="0"/>
            </a:p>
          </p:txBody>
        </p:sp>
        <p:sp>
          <p:nvSpPr>
            <p:cNvPr id="13" name="Freeform: Shape 12">
              <a:extLst>
                <a:ext uri="{FF2B5EF4-FFF2-40B4-BE49-F238E27FC236}">
                  <a16:creationId xmlns:a16="http://schemas.microsoft.com/office/drawing/2014/main" id="{5790000D-9C67-42EE-A3EE-D0F4AD9829DE}"/>
                </a:ext>
              </a:extLst>
            </p:cNvPr>
            <p:cNvSpPr/>
            <p:nvPr/>
          </p:nvSpPr>
          <p:spPr>
            <a:xfrm>
              <a:off x="3206181" y="2188825"/>
              <a:ext cx="367206" cy="194012"/>
            </a:xfrm>
            <a:custGeom>
              <a:avLst/>
              <a:gdLst>
                <a:gd name="connsiteX0" fmla="*/ 3756 w 367206"/>
                <a:gd name="connsiteY0" fmla="*/ 169647 h 194012"/>
                <a:gd name="connsiteX1" fmla="*/ 0 w 367206"/>
                <a:gd name="connsiteY1" fmla="*/ 194012 h 194012"/>
                <a:gd name="connsiteX2" fmla="*/ 21319 w 367206"/>
                <a:gd name="connsiteY2" fmla="*/ 181525 h 194012"/>
                <a:gd name="connsiteX3" fmla="*/ 345684 w 367206"/>
                <a:gd name="connsiteY3" fmla="*/ 18581 h 194012"/>
                <a:gd name="connsiteX4" fmla="*/ 367207 w 367206"/>
                <a:gd name="connsiteY4" fmla="*/ 10866 h 194012"/>
                <a:gd name="connsiteX5" fmla="*/ 344161 w 367206"/>
                <a:gd name="connsiteY5" fmla="*/ 1526 h 194012"/>
                <a:gd name="connsiteX6" fmla="*/ 233096 w 367206"/>
                <a:gd name="connsiteY6" fmla="*/ 8632 h 194012"/>
                <a:gd name="connsiteX7" fmla="*/ 36142 w 367206"/>
                <a:gd name="connsiteY7" fmla="*/ 124469 h 194012"/>
                <a:gd name="connsiteX8" fmla="*/ 3756 w 367206"/>
                <a:gd name="connsiteY8" fmla="*/ 169647 h 19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7206" h="194012">
                  <a:moveTo>
                    <a:pt x="3756" y="169647"/>
                  </a:moveTo>
                  <a:cubicBezTo>
                    <a:pt x="-102" y="176246"/>
                    <a:pt x="1117" y="185789"/>
                    <a:pt x="0" y="194012"/>
                  </a:cubicBezTo>
                  <a:cubicBezTo>
                    <a:pt x="7208" y="189951"/>
                    <a:pt x="15634" y="187210"/>
                    <a:pt x="21319" y="181525"/>
                  </a:cubicBezTo>
                  <a:cubicBezTo>
                    <a:pt x="111573" y="91475"/>
                    <a:pt x="208527" y="15231"/>
                    <a:pt x="345684" y="18581"/>
                  </a:cubicBezTo>
                  <a:cubicBezTo>
                    <a:pt x="350760" y="18683"/>
                    <a:pt x="355938" y="15028"/>
                    <a:pt x="367207" y="10866"/>
                  </a:cubicBezTo>
                  <a:cubicBezTo>
                    <a:pt x="355227" y="5790"/>
                    <a:pt x="349644" y="1323"/>
                    <a:pt x="344161" y="1526"/>
                  </a:cubicBezTo>
                  <a:cubicBezTo>
                    <a:pt x="306801" y="2642"/>
                    <a:pt x="264466" y="-5987"/>
                    <a:pt x="233096" y="8632"/>
                  </a:cubicBezTo>
                  <a:cubicBezTo>
                    <a:pt x="164365" y="40612"/>
                    <a:pt x="100406" y="83353"/>
                    <a:pt x="36142" y="124469"/>
                  </a:cubicBezTo>
                  <a:cubicBezTo>
                    <a:pt x="21523" y="133809"/>
                    <a:pt x="13096" y="153606"/>
                    <a:pt x="3756" y="169647"/>
                  </a:cubicBezTo>
                  <a:close/>
                </a:path>
              </a:pathLst>
            </a:custGeom>
            <a:grpFill/>
            <a:ln w="10145" cap="flat">
              <a:noFill/>
              <a:prstDash val="solid"/>
              <a:miter/>
            </a:ln>
          </p:spPr>
          <p:txBody>
            <a:bodyPr rtlCol="0" anchor="ctr"/>
            <a:lstStyle/>
            <a:p>
              <a:endParaRPr lang="en-GB" dirty="0"/>
            </a:p>
          </p:txBody>
        </p:sp>
        <p:sp>
          <p:nvSpPr>
            <p:cNvPr id="14" name="Freeform: Shape 13">
              <a:extLst>
                <a:ext uri="{FF2B5EF4-FFF2-40B4-BE49-F238E27FC236}">
                  <a16:creationId xmlns:a16="http://schemas.microsoft.com/office/drawing/2014/main" id="{20A21058-FF67-4473-B345-5948B0F1E226}"/>
                </a:ext>
              </a:extLst>
            </p:cNvPr>
            <p:cNvSpPr/>
            <p:nvPr/>
          </p:nvSpPr>
          <p:spPr>
            <a:xfrm>
              <a:off x="2999919" y="4082223"/>
              <a:ext cx="133267" cy="214313"/>
            </a:xfrm>
            <a:custGeom>
              <a:avLst/>
              <a:gdLst>
                <a:gd name="connsiteX0" fmla="*/ 87988 w 133267"/>
                <a:gd name="connsiteY0" fmla="*/ 205279 h 214313"/>
                <a:gd name="connsiteX1" fmla="*/ 94080 w 133267"/>
                <a:gd name="connsiteY1" fmla="*/ 214314 h 214313"/>
                <a:gd name="connsiteX2" fmla="*/ 101592 w 133267"/>
                <a:gd name="connsiteY2" fmla="*/ 207004 h 214313"/>
                <a:gd name="connsiteX3" fmla="*/ 133267 w 133267"/>
                <a:gd name="connsiteY3" fmla="*/ 84974 h 214313"/>
                <a:gd name="connsiteX4" fmla="*/ 117125 w 133267"/>
                <a:gd name="connsiteY4" fmla="*/ 77766 h 214313"/>
                <a:gd name="connsiteX5" fmla="*/ 14283 w 133267"/>
                <a:gd name="connsiteY5" fmla="*/ 4061 h 214313"/>
                <a:gd name="connsiteX6" fmla="*/ 476 w 133267"/>
                <a:gd name="connsiteY6" fmla="*/ 0 h 214313"/>
                <a:gd name="connsiteX7" fmla="*/ 1187 w 133267"/>
                <a:gd name="connsiteY7" fmla="*/ 17157 h 214313"/>
                <a:gd name="connsiteX8" fmla="*/ 87988 w 133267"/>
                <a:gd name="connsiteY8" fmla="*/ 205279 h 21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267" h="214313">
                  <a:moveTo>
                    <a:pt x="87988" y="205279"/>
                  </a:moveTo>
                  <a:cubicBezTo>
                    <a:pt x="89511" y="208527"/>
                    <a:pt x="92049" y="211370"/>
                    <a:pt x="94080" y="214314"/>
                  </a:cubicBezTo>
                  <a:cubicBezTo>
                    <a:pt x="96618" y="211877"/>
                    <a:pt x="100780" y="209949"/>
                    <a:pt x="101592" y="207004"/>
                  </a:cubicBezTo>
                  <a:cubicBezTo>
                    <a:pt x="111440" y="170456"/>
                    <a:pt x="120678" y="133705"/>
                    <a:pt x="133267" y="84974"/>
                  </a:cubicBezTo>
                  <a:cubicBezTo>
                    <a:pt x="132760" y="84771"/>
                    <a:pt x="123927" y="82639"/>
                    <a:pt x="117125" y="77766"/>
                  </a:cubicBezTo>
                  <a:cubicBezTo>
                    <a:pt x="82608" y="53502"/>
                    <a:pt x="48699" y="28426"/>
                    <a:pt x="14283" y="4061"/>
                  </a:cubicBezTo>
                  <a:cubicBezTo>
                    <a:pt x="10628" y="1421"/>
                    <a:pt x="5146" y="1320"/>
                    <a:pt x="476" y="0"/>
                  </a:cubicBezTo>
                  <a:cubicBezTo>
                    <a:pt x="577" y="5787"/>
                    <a:pt x="-1047" y="12386"/>
                    <a:pt x="1187" y="17157"/>
                  </a:cubicBezTo>
                  <a:cubicBezTo>
                    <a:pt x="29714" y="80000"/>
                    <a:pt x="58851" y="142639"/>
                    <a:pt x="87988" y="205279"/>
                  </a:cubicBezTo>
                  <a:close/>
                </a:path>
              </a:pathLst>
            </a:custGeom>
            <a:grpFill/>
            <a:ln w="10145" cap="flat">
              <a:noFill/>
              <a:prstDash val="solid"/>
              <a:miter/>
            </a:ln>
          </p:spPr>
          <p:txBody>
            <a:bodyPr rtlCol="0" anchor="ctr"/>
            <a:lstStyle/>
            <a:p>
              <a:endParaRPr lang="en-GB" dirty="0"/>
            </a:p>
          </p:txBody>
        </p:sp>
        <p:sp>
          <p:nvSpPr>
            <p:cNvPr id="15" name="Freeform: Shape 14">
              <a:extLst>
                <a:ext uri="{FF2B5EF4-FFF2-40B4-BE49-F238E27FC236}">
                  <a16:creationId xmlns:a16="http://schemas.microsoft.com/office/drawing/2014/main" id="{083FF337-BCAC-4C89-B2B2-9938E5A59C52}"/>
                </a:ext>
              </a:extLst>
            </p:cNvPr>
            <p:cNvSpPr/>
            <p:nvPr/>
          </p:nvSpPr>
          <p:spPr>
            <a:xfrm>
              <a:off x="1742265" y="5104961"/>
              <a:ext cx="113057" cy="201623"/>
            </a:xfrm>
            <a:custGeom>
              <a:avLst/>
              <a:gdLst>
                <a:gd name="connsiteX0" fmla="*/ 87880 w 113057"/>
                <a:gd name="connsiteY0" fmla="*/ 188426 h 201623"/>
                <a:gd name="connsiteX1" fmla="*/ 101281 w 113057"/>
                <a:gd name="connsiteY1" fmla="*/ 201624 h 201623"/>
                <a:gd name="connsiteX2" fmla="*/ 113058 w 113057"/>
                <a:gd name="connsiteY2" fmla="*/ 180913 h 201623"/>
                <a:gd name="connsiteX3" fmla="*/ 104428 w 113057"/>
                <a:gd name="connsiteY3" fmla="*/ 167614 h 201623"/>
                <a:gd name="connsiteX4" fmla="*/ 38235 w 113057"/>
                <a:gd name="connsiteY4" fmla="*/ 34416 h 201623"/>
                <a:gd name="connsiteX5" fmla="*/ 31738 w 113057"/>
                <a:gd name="connsiteY5" fmla="*/ 17665 h 201623"/>
                <a:gd name="connsiteX6" fmla="*/ 14784 w 113057"/>
                <a:gd name="connsiteY6" fmla="*/ 0 h 201623"/>
                <a:gd name="connsiteX7" fmla="*/ 7982 w 113057"/>
                <a:gd name="connsiteY7" fmla="*/ 12589 h 201623"/>
                <a:gd name="connsiteX8" fmla="*/ 15901 w 113057"/>
                <a:gd name="connsiteY8" fmla="*/ 38680 h 201623"/>
                <a:gd name="connsiteX9" fmla="*/ 10520 w 113057"/>
                <a:gd name="connsiteY9" fmla="*/ 152893 h 201623"/>
                <a:gd name="connsiteX10" fmla="*/ 63 w 113057"/>
                <a:gd name="connsiteY10" fmla="*/ 162436 h 201623"/>
                <a:gd name="connsiteX11" fmla="*/ 5748 w 113057"/>
                <a:gd name="connsiteY11" fmla="*/ 170152 h 201623"/>
                <a:gd name="connsiteX12" fmla="*/ 54581 w 113057"/>
                <a:gd name="connsiteY12" fmla="*/ 175329 h 201623"/>
                <a:gd name="connsiteX13" fmla="*/ 57626 w 113057"/>
                <a:gd name="connsiteY13" fmla="*/ 167309 h 201623"/>
                <a:gd name="connsiteX14" fmla="*/ 55088 w 113057"/>
                <a:gd name="connsiteY14" fmla="*/ 149644 h 201623"/>
                <a:gd name="connsiteX15" fmla="*/ 78844 w 113057"/>
                <a:gd name="connsiteY15" fmla="*/ 160913 h 201623"/>
                <a:gd name="connsiteX16" fmla="*/ 87880 w 113057"/>
                <a:gd name="connsiteY16" fmla="*/ 188426 h 20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057" h="201623">
                  <a:moveTo>
                    <a:pt x="87880" y="188426"/>
                  </a:moveTo>
                  <a:cubicBezTo>
                    <a:pt x="90316" y="193705"/>
                    <a:pt x="96712" y="197258"/>
                    <a:pt x="101281" y="201624"/>
                  </a:cubicBezTo>
                  <a:cubicBezTo>
                    <a:pt x="104022" y="196852"/>
                    <a:pt x="106763" y="192081"/>
                    <a:pt x="113058" y="180913"/>
                  </a:cubicBezTo>
                  <a:cubicBezTo>
                    <a:pt x="110215" y="176548"/>
                    <a:pt x="107372" y="172081"/>
                    <a:pt x="104428" y="167614"/>
                  </a:cubicBezTo>
                  <a:cubicBezTo>
                    <a:pt x="77423" y="125888"/>
                    <a:pt x="55596" y="81015"/>
                    <a:pt x="38235" y="34416"/>
                  </a:cubicBezTo>
                  <a:cubicBezTo>
                    <a:pt x="36103" y="28832"/>
                    <a:pt x="33972" y="23249"/>
                    <a:pt x="31738" y="17665"/>
                  </a:cubicBezTo>
                  <a:cubicBezTo>
                    <a:pt x="28895" y="10660"/>
                    <a:pt x="20570" y="5888"/>
                    <a:pt x="14784" y="0"/>
                  </a:cubicBezTo>
                  <a:cubicBezTo>
                    <a:pt x="12347" y="4162"/>
                    <a:pt x="7576" y="8731"/>
                    <a:pt x="7982" y="12589"/>
                  </a:cubicBezTo>
                  <a:cubicBezTo>
                    <a:pt x="9098" y="21624"/>
                    <a:pt x="9911" y="33908"/>
                    <a:pt x="15901" y="38680"/>
                  </a:cubicBezTo>
                  <a:cubicBezTo>
                    <a:pt x="53058" y="68426"/>
                    <a:pt x="50723" y="129238"/>
                    <a:pt x="10520" y="152893"/>
                  </a:cubicBezTo>
                  <a:cubicBezTo>
                    <a:pt x="6459" y="155228"/>
                    <a:pt x="2703" y="158680"/>
                    <a:pt x="63" y="162436"/>
                  </a:cubicBezTo>
                  <a:cubicBezTo>
                    <a:pt x="-546" y="163350"/>
                    <a:pt x="3413" y="169746"/>
                    <a:pt x="5748" y="170152"/>
                  </a:cubicBezTo>
                  <a:cubicBezTo>
                    <a:pt x="21890" y="172487"/>
                    <a:pt x="38235" y="174111"/>
                    <a:pt x="54581" y="175329"/>
                  </a:cubicBezTo>
                  <a:cubicBezTo>
                    <a:pt x="55494" y="175431"/>
                    <a:pt x="57728" y="170050"/>
                    <a:pt x="57626" y="167309"/>
                  </a:cubicBezTo>
                  <a:cubicBezTo>
                    <a:pt x="57423" y="161421"/>
                    <a:pt x="56002" y="155533"/>
                    <a:pt x="55088" y="149644"/>
                  </a:cubicBezTo>
                  <a:cubicBezTo>
                    <a:pt x="63210" y="153197"/>
                    <a:pt x="73971" y="154720"/>
                    <a:pt x="78844" y="160913"/>
                  </a:cubicBezTo>
                  <a:cubicBezTo>
                    <a:pt x="84530" y="167918"/>
                    <a:pt x="83819" y="179593"/>
                    <a:pt x="87880" y="188426"/>
                  </a:cubicBezTo>
                  <a:close/>
                </a:path>
              </a:pathLst>
            </a:custGeom>
            <a:grpFill/>
            <a:ln w="10145" cap="flat">
              <a:noFill/>
              <a:prstDash val="solid"/>
              <a:miter/>
            </a:ln>
          </p:spPr>
          <p:txBody>
            <a:bodyPr rtlCol="0" anchor="ctr"/>
            <a:lstStyle/>
            <a:p>
              <a:endParaRPr lang="en-GB" dirty="0"/>
            </a:p>
          </p:txBody>
        </p:sp>
        <p:sp>
          <p:nvSpPr>
            <p:cNvPr id="16" name="Freeform: Shape 15">
              <a:extLst>
                <a:ext uri="{FF2B5EF4-FFF2-40B4-BE49-F238E27FC236}">
                  <a16:creationId xmlns:a16="http://schemas.microsoft.com/office/drawing/2014/main" id="{A2E77FFA-4FFC-4C34-A9B9-A7855FD4FC0F}"/>
                </a:ext>
              </a:extLst>
            </p:cNvPr>
            <p:cNvSpPr/>
            <p:nvPr/>
          </p:nvSpPr>
          <p:spPr>
            <a:xfrm>
              <a:off x="1481483" y="5348412"/>
              <a:ext cx="162164" cy="119477"/>
            </a:xfrm>
            <a:custGeom>
              <a:avLst/>
              <a:gdLst>
                <a:gd name="connsiteX0" fmla="*/ 51809 w 162164"/>
                <a:gd name="connsiteY0" fmla="*/ 82741 h 119477"/>
                <a:gd name="connsiteX1" fmla="*/ 39221 w 162164"/>
                <a:gd name="connsiteY1" fmla="*/ 67208 h 119477"/>
                <a:gd name="connsiteX2" fmla="*/ 18713 w 162164"/>
                <a:gd name="connsiteY2" fmla="*/ 67411 h 119477"/>
                <a:gd name="connsiteX3" fmla="*/ 8358 w 162164"/>
                <a:gd name="connsiteY3" fmla="*/ 80304 h 119477"/>
                <a:gd name="connsiteX4" fmla="*/ 18815 w 162164"/>
                <a:gd name="connsiteY4" fmla="*/ 96142 h 119477"/>
                <a:gd name="connsiteX5" fmla="*/ 40439 w 162164"/>
                <a:gd name="connsiteY5" fmla="*/ 107106 h 119477"/>
                <a:gd name="connsiteX6" fmla="*/ 88155 w 162164"/>
                <a:gd name="connsiteY6" fmla="*/ 100812 h 119477"/>
                <a:gd name="connsiteX7" fmla="*/ 110083 w 162164"/>
                <a:gd name="connsiteY7" fmla="*/ 88731 h 119477"/>
                <a:gd name="connsiteX8" fmla="*/ 157494 w 162164"/>
                <a:gd name="connsiteY8" fmla="*/ 47715 h 119477"/>
                <a:gd name="connsiteX9" fmla="*/ 162164 w 162164"/>
                <a:gd name="connsiteY9" fmla="*/ 23756 h 119477"/>
                <a:gd name="connsiteX10" fmla="*/ 137698 w 162164"/>
                <a:gd name="connsiteY10" fmla="*/ 42233 h 119477"/>
                <a:gd name="connsiteX11" fmla="*/ 113738 w 162164"/>
                <a:gd name="connsiteY11" fmla="*/ 70457 h 119477"/>
                <a:gd name="connsiteX12" fmla="*/ 88865 w 162164"/>
                <a:gd name="connsiteY12" fmla="*/ 55025 h 119477"/>
                <a:gd name="connsiteX13" fmla="*/ 92520 w 162164"/>
                <a:gd name="connsiteY13" fmla="*/ 16853 h 119477"/>
                <a:gd name="connsiteX14" fmla="*/ 103078 w 162164"/>
                <a:gd name="connsiteY14" fmla="*/ 0 h 119477"/>
                <a:gd name="connsiteX15" fmla="*/ 77901 w 162164"/>
                <a:gd name="connsiteY15" fmla="*/ 11472 h 119477"/>
                <a:gd name="connsiteX16" fmla="*/ 67342 w 162164"/>
                <a:gd name="connsiteY16" fmla="*/ 76243 h 119477"/>
                <a:gd name="connsiteX17" fmla="*/ 74957 w 162164"/>
                <a:gd name="connsiteY17" fmla="*/ 78375 h 119477"/>
                <a:gd name="connsiteX18" fmla="*/ 61149 w 162164"/>
                <a:gd name="connsiteY18" fmla="*/ 104061 h 119477"/>
                <a:gd name="connsiteX19" fmla="*/ 51809 w 162164"/>
                <a:gd name="connsiteY19" fmla="*/ 82741 h 119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2164" h="119477">
                  <a:moveTo>
                    <a:pt x="51809" y="82741"/>
                  </a:moveTo>
                  <a:cubicBezTo>
                    <a:pt x="47952" y="77258"/>
                    <a:pt x="43688" y="72182"/>
                    <a:pt x="39221" y="67208"/>
                  </a:cubicBezTo>
                  <a:cubicBezTo>
                    <a:pt x="33738" y="61015"/>
                    <a:pt x="24094" y="61116"/>
                    <a:pt x="18713" y="67411"/>
                  </a:cubicBezTo>
                  <a:cubicBezTo>
                    <a:pt x="15160" y="71573"/>
                    <a:pt x="11607" y="75837"/>
                    <a:pt x="8358" y="80304"/>
                  </a:cubicBezTo>
                  <a:cubicBezTo>
                    <a:pt x="-1794" y="94111"/>
                    <a:pt x="-7074" y="104264"/>
                    <a:pt x="18815" y="96142"/>
                  </a:cubicBezTo>
                  <a:cubicBezTo>
                    <a:pt x="24297" y="94416"/>
                    <a:pt x="32926" y="103451"/>
                    <a:pt x="40439" y="107106"/>
                  </a:cubicBezTo>
                  <a:cubicBezTo>
                    <a:pt x="57495" y="115329"/>
                    <a:pt x="75261" y="133198"/>
                    <a:pt x="88155" y="100812"/>
                  </a:cubicBezTo>
                  <a:cubicBezTo>
                    <a:pt x="90591" y="94619"/>
                    <a:pt x="102469" y="88934"/>
                    <a:pt x="110083" y="88731"/>
                  </a:cubicBezTo>
                  <a:cubicBezTo>
                    <a:pt x="137698" y="87715"/>
                    <a:pt x="149677" y="70253"/>
                    <a:pt x="157494" y="47715"/>
                  </a:cubicBezTo>
                  <a:cubicBezTo>
                    <a:pt x="160134" y="40101"/>
                    <a:pt x="160642" y="31777"/>
                    <a:pt x="162164" y="23756"/>
                  </a:cubicBezTo>
                  <a:cubicBezTo>
                    <a:pt x="153941" y="29848"/>
                    <a:pt x="144703" y="34924"/>
                    <a:pt x="137698" y="42233"/>
                  </a:cubicBezTo>
                  <a:cubicBezTo>
                    <a:pt x="128967" y="51167"/>
                    <a:pt x="123789" y="64873"/>
                    <a:pt x="113738" y="70457"/>
                  </a:cubicBezTo>
                  <a:cubicBezTo>
                    <a:pt x="109271" y="72995"/>
                    <a:pt x="91099" y="62436"/>
                    <a:pt x="88865" y="55025"/>
                  </a:cubicBezTo>
                  <a:cubicBezTo>
                    <a:pt x="85515" y="43553"/>
                    <a:pt x="89779" y="29441"/>
                    <a:pt x="92520" y="16853"/>
                  </a:cubicBezTo>
                  <a:cubicBezTo>
                    <a:pt x="93941" y="10761"/>
                    <a:pt x="99424" y="5584"/>
                    <a:pt x="103078" y="0"/>
                  </a:cubicBezTo>
                  <a:cubicBezTo>
                    <a:pt x="94347" y="3756"/>
                    <a:pt x="79525" y="5787"/>
                    <a:pt x="77901" y="11472"/>
                  </a:cubicBezTo>
                  <a:cubicBezTo>
                    <a:pt x="72012" y="32386"/>
                    <a:pt x="70490" y="54518"/>
                    <a:pt x="67342" y="76243"/>
                  </a:cubicBezTo>
                  <a:cubicBezTo>
                    <a:pt x="69880" y="76954"/>
                    <a:pt x="72418" y="77665"/>
                    <a:pt x="74957" y="78375"/>
                  </a:cubicBezTo>
                  <a:cubicBezTo>
                    <a:pt x="70388" y="86903"/>
                    <a:pt x="65718" y="95533"/>
                    <a:pt x="61149" y="104061"/>
                  </a:cubicBezTo>
                  <a:cubicBezTo>
                    <a:pt x="58205" y="96751"/>
                    <a:pt x="56175" y="88934"/>
                    <a:pt x="51809" y="82741"/>
                  </a:cubicBezTo>
                  <a:close/>
                </a:path>
              </a:pathLst>
            </a:custGeom>
            <a:grpFill/>
            <a:ln w="10145"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3976536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5F802754-7EFD-4599-B73C-36E92B95A5A4}"/>
              </a:ext>
            </a:extLst>
          </p:cNvPr>
          <p:cNvSpPr/>
          <p:nvPr/>
        </p:nvSpPr>
        <p:spPr>
          <a:xfrm>
            <a:off x="0" y="-13995"/>
            <a:ext cx="12192000" cy="6858000"/>
          </a:xfrm>
          <a:prstGeom prst="rect">
            <a:avLst/>
          </a:prstGeom>
          <a:blipFill dpi="0" rotWithShape="1">
            <a:blip r:embed="rId2">
              <a:alphaModFix amt="11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30">
            <a:extLst>
              <a:ext uri="{FF2B5EF4-FFF2-40B4-BE49-F238E27FC236}">
                <a16:creationId xmlns:a16="http://schemas.microsoft.com/office/drawing/2014/main" id="{36860583-8EAB-4D66-B9DB-6392A03DAA01}"/>
              </a:ext>
            </a:extLst>
          </p:cNvPr>
          <p:cNvSpPr/>
          <p:nvPr/>
        </p:nvSpPr>
        <p:spPr>
          <a:xfrm>
            <a:off x="4115230" y="0"/>
            <a:ext cx="8123292" cy="6865463"/>
          </a:xfrm>
          <a:custGeom>
            <a:avLst/>
            <a:gdLst>
              <a:gd name="connsiteX0" fmla="*/ 0 w 1857702"/>
              <a:gd name="connsiteY0" fmla="*/ 0 h 5322562"/>
              <a:gd name="connsiteX1" fmla="*/ 1857702 w 1857702"/>
              <a:gd name="connsiteY1" fmla="*/ 0 h 5322562"/>
              <a:gd name="connsiteX2" fmla="*/ 1857702 w 1857702"/>
              <a:gd name="connsiteY2" fmla="*/ 5322562 h 5322562"/>
              <a:gd name="connsiteX3" fmla="*/ 0 w 1857702"/>
              <a:gd name="connsiteY3" fmla="*/ 5322562 h 5322562"/>
              <a:gd name="connsiteX4" fmla="*/ 0 w 1857702"/>
              <a:gd name="connsiteY4" fmla="*/ 0 h 5322562"/>
              <a:gd name="connsiteX0" fmla="*/ 2377440 w 4235142"/>
              <a:gd name="connsiteY0" fmla="*/ 0 h 5322562"/>
              <a:gd name="connsiteX1" fmla="*/ 4235142 w 4235142"/>
              <a:gd name="connsiteY1" fmla="*/ 0 h 5322562"/>
              <a:gd name="connsiteX2" fmla="*/ 4235142 w 4235142"/>
              <a:gd name="connsiteY2" fmla="*/ 5322562 h 5322562"/>
              <a:gd name="connsiteX3" fmla="*/ 0 w 4235142"/>
              <a:gd name="connsiteY3" fmla="*/ 5322562 h 5322562"/>
              <a:gd name="connsiteX4" fmla="*/ 2377440 w 4235142"/>
              <a:gd name="connsiteY4" fmla="*/ 0 h 5322562"/>
              <a:gd name="connsiteX0" fmla="*/ 2377440 w 6003899"/>
              <a:gd name="connsiteY0" fmla="*/ 0 h 5322562"/>
              <a:gd name="connsiteX1" fmla="*/ 4235142 w 6003899"/>
              <a:gd name="connsiteY1" fmla="*/ 0 h 5322562"/>
              <a:gd name="connsiteX2" fmla="*/ 6003899 w 6003899"/>
              <a:gd name="connsiteY2" fmla="*/ 5322562 h 5322562"/>
              <a:gd name="connsiteX3" fmla="*/ 0 w 6003899"/>
              <a:gd name="connsiteY3" fmla="*/ 5322562 h 5322562"/>
              <a:gd name="connsiteX4" fmla="*/ 2377440 w 6003899"/>
              <a:gd name="connsiteY4" fmla="*/ 0 h 5322562"/>
              <a:gd name="connsiteX0" fmla="*/ 2377440 w 6003899"/>
              <a:gd name="connsiteY0" fmla="*/ 22113 h 5344675"/>
              <a:gd name="connsiteX1" fmla="*/ 5951877 w 6003899"/>
              <a:gd name="connsiteY1" fmla="*/ 0 h 5344675"/>
              <a:gd name="connsiteX2" fmla="*/ 6003899 w 6003899"/>
              <a:gd name="connsiteY2" fmla="*/ 5344675 h 5344675"/>
              <a:gd name="connsiteX3" fmla="*/ 0 w 6003899"/>
              <a:gd name="connsiteY3" fmla="*/ 5344675 h 5344675"/>
              <a:gd name="connsiteX4" fmla="*/ 2377440 w 6003899"/>
              <a:gd name="connsiteY4" fmla="*/ 22113 h 5344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899" h="5344675">
                <a:moveTo>
                  <a:pt x="2377440" y="22113"/>
                </a:moveTo>
                <a:lnTo>
                  <a:pt x="5951877" y="0"/>
                </a:lnTo>
                <a:lnTo>
                  <a:pt x="6003899" y="5344675"/>
                </a:lnTo>
                <a:lnTo>
                  <a:pt x="0" y="5344675"/>
                </a:lnTo>
                <a:lnTo>
                  <a:pt x="2377440" y="22113"/>
                </a:lnTo>
                <a:close/>
              </a:path>
            </a:pathLst>
          </a:custGeom>
          <a:solidFill>
            <a:srgbClr val="1F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80" name="Group 479">
            <a:extLst>
              <a:ext uri="{FF2B5EF4-FFF2-40B4-BE49-F238E27FC236}">
                <a16:creationId xmlns:a16="http://schemas.microsoft.com/office/drawing/2014/main" id="{6A742E22-0003-4E87-B146-533709A9D61E}"/>
              </a:ext>
            </a:extLst>
          </p:cNvPr>
          <p:cNvGrpSpPr/>
          <p:nvPr/>
        </p:nvGrpSpPr>
        <p:grpSpPr>
          <a:xfrm>
            <a:off x="4923866" y="2613408"/>
            <a:ext cx="4740971" cy="5307606"/>
            <a:chOff x="198283" y="1728307"/>
            <a:chExt cx="5531167" cy="6192245"/>
          </a:xfrm>
        </p:grpSpPr>
        <p:sp>
          <p:nvSpPr>
            <p:cNvPr id="481" name="Freeform: Shape 480">
              <a:extLst>
                <a:ext uri="{FF2B5EF4-FFF2-40B4-BE49-F238E27FC236}">
                  <a16:creationId xmlns:a16="http://schemas.microsoft.com/office/drawing/2014/main" id="{1CAA5EEC-82FB-4837-A2F7-BA2C34605174}"/>
                </a:ext>
              </a:extLst>
            </p:cNvPr>
            <p:cNvSpPr/>
            <p:nvPr/>
          </p:nvSpPr>
          <p:spPr>
            <a:xfrm>
              <a:off x="198283" y="4528404"/>
              <a:ext cx="5531167" cy="3342133"/>
            </a:xfrm>
            <a:custGeom>
              <a:avLst/>
              <a:gdLst>
                <a:gd name="connsiteX0" fmla="*/ 1935956 w 5531167"/>
                <a:gd name="connsiteY0" fmla="*/ 1 h 3342133"/>
                <a:gd name="connsiteX1" fmla="*/ 1183577 w 5531167"/>
                <a:gd name="connsiteY1" fmla="*/ 212885 h 3342133"/>
                <a:gd name="connsiteX2" fmla="*/ 584835 w 5531167"/>
                <a:gd name="connsiteY2" fmla="*/ 985934 h 3342133"/>
                <a:gd name="connsiteX3" fmla="*/ 394049 w 5531167"/>
                <a:gd name="connsiteY3" fmla="*/ 1657447 h 3342133"/>
                <a:gd name="connsiteX4" fmla="*/ 180023 w 5531167"/>
                <a:gd name="connsiteY4" fmla="*/ 2790732 h 3342133"/>
                <a:gd name="connsiteX5" fmla="*/ 0 w 5531167"/>
                <a:gd name="connsiteY5" fmla="*/ 3342133 h 3342133"/>
                <a:gd name="connsiteX6" fmla="*/ 5531168 w 5531167"/>
                <a:gd name="connsiteY6" fmla="*/ 3342133 h 3342133"/>
                <a:gd name="connsiteX7" fmla="*/ 5345430 w 5531167"/>
                <a:gd name="connsiteY7" fmla="*/ 2732343 h 3342133"/>
                <a:gd name="connsiteX8" fmla="*/ 5048726 w 5531167"/>
                <a:gd name="connsiteY8" fmla="*/ 1467709 h 3342133"/>
                <a:gd name="connsiteX9" fmla="*/ 4785360 w 5531167"/>
                <a:gd name="connsiteY9" fmla="*/ 826391 h 3342133"/>
                <a:gd name="connsiteX10" fmla="*/ 4345781 w 5531167"/>
                <a:gd name="connsiteY10" fmla="*/ 348902 h 3342133"/>
                <a:gd name="connsiteX11" fmla="*/ 4069366 w 5531167"/>
                <a:gd name="connsiteY11" fmla="*/ 199931 h 3342133"/>
                <a:gd name="connsiteX12" fmla="*/ 3421380 w 5531167"/>
                <a:gd name="connsiteY12" fmla="*/ 1 h 3342133"/>
                <a:gd name="connsiteX13" fmla="*/ 1935956 w 5531167"/>
                <a:gd name="connsiteY13" fmla="*/ 1 h 33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1167" h="3342133">
                  <a:moveTo>
                    <a:pt x="1935956" y="1"/>
                  </a:moveTo>
                  <a:cubicBezTo>
                    <a:pt x="1801749" y="-189"/>
                    <a:pt x="1495997" y="17813"/>
                    <a:pt x="1183577" y="212885"/>
                  </a:cubicBezTo>
                  <a:cubicBezTo>
                    <a:pt x="766953" y="472918"/>
                    <a:pt x="622363" y="870205"/>
                    <a:pt x="584835" y="985934"/>
                  </a:cubicBezTo>
                  <a:cubicBezTo>
                    <a:pt x="487775" y="1267588"/>
                    <a:pt x="429101" y="1501046"/>
                    <a:pt x="394049" y="1657447"/>
                  </a:cubicBezTo>
                  <a:cubicBezTo>
                    <a:pt x="289465" y="2124076"/>
                    <a:pt x="296609" y="2347438"/>
                    <a:pt x="180023" y="2790732"/>
                  </a:cubicBezTo>
                  <a:cubicBezTo>
                    <a:pt x="116300" y="3032857"/>
                    <a:pt x="46387" y="3224214"/>
                    <a:pt x="0" y="3342133"/>
                  </a:cubicBezTo>
                  <a:lnTo>
                    <a:pt x="5531168" y="3342133"/>
                  </a:lnTo>
                  <a:cubicBezTo>
                    <a:pt x="5485257" y="3207260"/>
                    <a:pt x="5416486" y="2995519"/>
                    <a:pt x="5345430" y="2732343"/>
                  </a:cubicBezTo>
                  <a:cubicBezTo>
                    <a:pt x="5181029" y="2123219"/>
                    <a:pt x="5177409" y="1878712"/>
                    <a:pt x="5048726" y="1467709"/>
                  </a:cubicBezTo>
                  <a:cubicBezTo>
                    <a:pt x="4996815" y="1302069"/>
                    <a:pt x="4915948" y="1081565"/>
                    <a:pt x="4785360" y="826391"/>
                  </a:cubicBezTo>
                  <a:cubicBezTo>
                    <a:pt x="4684967" y="630080"/>
                    <a:pt x="4533043" y="465298"/>
                    <a:pt x="4345781" y="348902"/>
                  </a:cubicBezTo>
                  <a:cubicBezTo>
                    <a:pt x="4263676" y="297848"/>
                    <a:pt x="4171569" y="247080"/>
                    <a:pt x="4069366" y="199931"/>
                  </a:cubicBezTo>
                  <a:cubicBezTo>
                    <a:pt x="3818763" y="84202"/>
                    <a:pt x="3591020" y="28386"/>
                    <a:pt x="3421380" y="1"/>
                  </a:cubicBezTo>
                  <a:cubicBezTo>
                    <a:pt x="2926271" y="1"/>
                    <a:pt x="2431161" y="1"/>
                    <a:pt x="1935956" y="1"/>
                  </a:cubicBezTo>
                  <a:close/>
                </a:path>
              </a:pathLst>
            </a:custGeom>
            <a:gradFill flip="none" rotWithShape="1">
              <a:gsLst>
                <a:gs pos="99000">
                  <a:schemeClr val="bg2">
                    <a:lumMod val="10000"/>
                    <a:alpha val="0"/>
                  </a:schemeClr>
                </a:gs>
                <a:gs pos="0">
                  <a:srgbClr val="C91F1F"/>
                </a:gs>
              </a:gsLst>
              <a:lin ang="5400000" scaled="1"/>
              <a:tileRect/>
            </a:gradFill>
            <a:ln w="9525" cap="flat">
              <a:noFill/>
              <a:prstDash val="solid"/>
              <a:miter/>
            </a:ln>
          </p:spPr>
          <p:txBody>
            <a:bodyPr rtlCol="0" anchor="ctr"/>
            <a:lstStyle/>
            <a:p>
              <a:endParaRPr lang="en-GB" dirty="0"/>
            </a:p>
          </p:txBody>
        </p:sp>
        <p:sp>
          <p:nvSpPr>
            <p:cNvPr id="482" name="Freeform: Shape 481">
              <a:extLst>
                <a:ext uri="{FF2B5EF4-FFF2-40B4-BE49-F238E27FC236}">
                  <a16:creationId xmlns:a16="http://schemas.microsoft.com/office/drawing/2014/main" id="{690A4456-94FC-40D2-A547-7324BA617CB9}"/>
                </a:ext>
              </a:extLst>
            </p:cNvPr>
            <p:cNvSpPr/>
            <p:nvPr/>
          </p:nvSpPr>
          <p:spPr>
            <a:xfrm>
              <a:off x="2158807" y="4829025"/>
              <a:ext cx="247372" cy="3022377"/>
            </a:xfrm>
            <a:custGeom>
              <a:avLst/>
              <a:gdLst>
                <a:gd name="connsiteX0" fmla="*/ 57729 w 247372"/>
                <a:gd name="connsiteY0" fmla="*/ 184880 h 3390138"/>
                <a:gd name="connsiteX1" fmla="*/ 13914 w 247372"/>
                <a:gd name="connsiteY1" fmla="*/ 1352169 h 3390138"/>
                <a:gd name="connsiteX2" fmla="*/ 9057 w 247372"/>
                <a:gd name="connsiteY2" fmla="*/ 3390138 h 3390138"/>
                <a:gd name="connsiteX3" fmla="*/ 164695 w 247372"/>
                <a:gd name="connsiteY3" fmla="*/ 3390138 h 3390138"/>
                <a:gd name="connsiteX4" fmla="*/ 164695 w 247372"/>
                <a:gd name="connsiteY4" fmla="*/ 1429988 h 3390138"/>
                <a:gd name="connsiteX5" fmla="*/ 247372 w 247372"/>
                <a:gd name="connsiteY5" fmla="*/ 0 h 3390138"/>
                <a:gd name="connsiteX6" fmla="*/ 57729 w 247372"/>
                <a:gd name="connsiteY6" fmla="*/ 0 h 3390138"/>
                <a:gd name="connsiteX7" fmla="*/ 57729 w 247372"/>
                <a:gd name="connsiteY7" fmla="*/ 184880 h 339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72" h="3390138">
                  <a:moveTo>
                    <a:pt x="57729" y="184880"/>
                  </a:moveTo>
                  <a:cubicBezTo>
                    <a:pt x="38489" y="566452"/>
                    <a:pt x="23725" y="955643"/>
                    <a:pt x="13914" y="1352169"/>
                  </a:cubicBezTo>
                  <a:cubicBezTo>
                    <a:pt x="-3421" y="2053399"/>
                    <a:pt x="-3993" y="2733199"/>
                    <a:pt x="9057" y="3390138"/>
                  </a:cubicBezTo>
                  <a:cubicBezTo>
                    <a:pt x="60968" y="3390138"/>
                    <a:pt x="112784" y="3390138"/>
                    <a:pt x="164695" y="3390138"/>
                  </a:cubicBezTo>
                  <a:cubicBezTo>
                    <a:pt x="144026" y="2771870"/>
                    <a:pt x="141740" y="2117217"/>
                    <a:pt x="164695" y="1429988"/>
                  </a:cubicBezTo>
                  <a:cubicBezTo>
                    <a:pt x="181269" y="934498"/>
                    <a:pt x="209748" y="457390"/>
                    <a:pt x="247372" y="0"/>
                  </a:cubicBezTo>
                  <a:cubicBezTo>
                    <a:pt x="184126" y="0"/>
                    <a:pt x="120880" y="0"/>
                    <a:pt x="57729" y="0"/>
                  </a:cubicBezTo>
                  <a:lnTo>
                    <a:pt x="57729" y="184880"/>
                  </a:lnTo>
                  <a:close/>
                </a:path>
              </a:pathLst>
            </a:custGeom>
            <a:gradFill>
              <a:gsLst>
                <a:gs pos="99000">
                  <a:schemeClr val="bg2">
                    <a:lumMod val="10000"/>
                    <a:alpha val="0"/>
                  </a:schemeClr>
                </a:gs>
                <a:gs pos="0">
                  <a:srgbClr val="C91F1F"/>
                </a:gs>
              </a:gsLst>
              <a:lin ang="5400000" scaled="1"/>
            </a:gradFill>
            <a:ln w="9525" cap="flat">
              <a:noFill/>
              <a:prstDash val="solid"/>
              <a:miter/>
            </a:ln>
          </p:spPr>
          <p:txBody>
            <a:bodyPr rtlCol="0" anchor="ctr"/>
            <a:lstStyle/>
            <a:p>
              <a:endParaRPr lang="en-GB" dirty="0"/>
            </a:p>
          </p:txBody>
        </p:sp>
        <p:sp>
          <p:nvSpPr>
            <p:cNvPr id="483" name="Freeform: Shape 482">
              <a:extLst>
                <a:ext uri="{FF2B5EF4-FFF2-40B4-BE49-F238E27FC236}">
                  <a16:creationId xmlns:a16="http://schemas.microsoft.com/office/drawing/2014/main" id="{819363A7-B9BC-4D81-996F-6E3426AF233F}"/>
                </a:ext>
              </a:extLst>
            </p:cNvPr>
            <p:cNvSpPr/>
            <p:nvPr/>
          </p:nvSpPr>
          <p:spPr>
            <a:xfrm rot="60000">
              <a:off x="2224546" y="4898175"/>
              <a:ext cx="79318" cy="3022377"/>
            </a:xfrm>
            <a:custGeom>
              <a:avLst/>
              <a:gdLst>
                <a:gd name="connsiteX0" fmla="*/ 57729 w 247372"/>
                <a:gd name="connsiteY0" fmla="*/ 184880 h 3390138"/>
                <a:gd name="connsiteX1" fmla="*/ 13914 w 247372"/>
                <a:gd name="connsiteY1" fmla="*/ 1352169 h 3390138"/>
                <a:gd name="connsiteX2" fmla="*/ 9057 w 247372"/>
                <a:gd name="connsiteY2" fmla="*/ 3390138 h 3390138"/>
                <a:gd name="connsiteX3" fmla="*/ 164695 w 247372"/>
                <a:gd name="connsiteY3" fmla="*/ 3390138 h 3390138"/>
                <a:gd name="connsiteX4" fmla="*/ 164695 w 247372"/>
                <a:gd name="connsiteY4" fmla="*/ 1429988 h 3390138"/>
                <a:gd name="connsiteX5" fmla="*/ 247372 w 247372"/>
                <a:gd name="connsiteY5" fmla="*/ 0 h 3390138"/>
                <a:gd name="connsiteX6" fmla="*/ 57729 w 247372"/>
                <a:gd name="connsiteY6" fmla="*/ 0 h 3390138"/>
                <a:gd name="connsiteX7" fmla="*/ 57729 w 247372"/>
                <a:gd name="connsiteY7" fmla="*/ 184880 h 339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72" h="3390138">
                  <a:moveTo>
                    <a:pt x="57729" y="184880"/>
                  </a:moveTo>
                  <a:cubicBezTo>
                    <a:pt x="38489" y="566452"/>
                    <a:pt x="23725" y="955643"/>
                    <a:pt x="13914" y="1352169"/>
                  </a:cubicBezTo>
                  <a:cubicBezTo>
                    <a:pt x="-3421" y="2053399"/>
                    <a:pt x="-3993" y="2733199"/>
                    <a:pt x="9057" y="3390138"/>
                  </a:cubicBezTo>
                  <a:cubicBezTo>
                    <a:pt x="60968" y="3390138"/>
                    <a:pt x="112784" y="3390138"/>
                    <a:pt x="164695" y="3390138"/>
                  </a:cubicBezTo>
                  <a:cubicBezTo>
                    <a:pt x="144026" y="2771870"/>
                    <a:pt x="141740" y="2117217"/>
                    <a:pt x="164695" y="1429988"/>
                  </a:cubicBezTo>
                  <a:cubicBezTo>
                    <a:pt x="181269" y="934498"/>
                    <a:pt x="209748" y="457390"/>
                    <a:pt x="247372" y="0"/>
                  </a:cubicBezTo>
                  <a:cubicBezTo>
                    <a:pt x="184126" y="0"/>
                    <a:pt x="120880" y="0"/>
                    <a:pt x="57729" y="0"/>
                  </a:cubicBezTo>
                  <a:lnTo>
                    <a:pt x="57729" y="184880"/>
                  </a:lnTo>
                  <a:close/>
                </a:path>
              </a:pathLst>
            </a:custGeom>
            <a:gradFill>
              <a:gsLst>
                <a:gs pos="0">
                  <a:schemeClr val="bg2">
                    <a:lumMod val="10000"/>
                    <a:alpha val="0"/>
                  </a:schemeClr>
                </a:gs>
                <a:gs pos="100000">
                  <a:srgbClr val="C91F1F"/>
                </a:gs>
              </a:gsLst>
              <a:lin ang="5400000" scaled="1"/>
            </a:gradFill>
            <a:ln w="9525" cap="flat">
              <a:noFill/>
              <a:prstDash val="solid"/>
              <a:miter/>
            </a:ln>
          </p:spPr>
          <p:txBody>
            <a:bodyPr rtlCol="0" anchor="ctr"/>
            <a:lstStyle/>
            <a:p>
              <a:endParaRPr lang="en-GB" dirty="0"/>
            </a:p>
          </p:txBody>
        </p:sp>
        <p:sp>
          <p:nvSpPr>
            <p:cNvPr id="484" name="Freeform: Shape 483">
              <a:extLst>
                <a:ext uri="{FF2B5EF4-FFF2-40B4-BE49-F238E27FC236}">
                  <a16:creationId xmlns:a16="http://schemas.microsoft.com/office/drawing/2014/main" id="{4B7CACC4-E385-4B83-9DF4-537476D77D06}"/>
                </a:ext>
              </a:extLst>
            </p:cNvPr>
            <p:cNvSpPr/>
            <p:nvPr/>
          </p:nvSpPr>
          <p:spPr>
            <a:xfrm>
              <a:off x="3223329" y="5651223"/>
              <a:ext cx="1206246" cy="627316"/>
            </a:xfrm>
            <a:custGeom>
              <a:avLst/>
              <a:gdLst>
                <a:gd name="connsiteX0" fmla="*/ 0 w 1206246"/>
                <a:gd name="connsiteY0" fmla="*/ 457105 h 627316"/>
                <a:gd name="connsiteX1" fmla="*/ 53531 w 1206246"/>
                <a:gd name="connsiteY1" fmla="*/ 627317 h 627316"/>
                <a:gd name="connsiteX2" fmla="*/ 646938 w 1206246"/>
                <a:gd name="connsiteY2" fmla="*/ 364712 h 627316"/>
                <a:gd name="connsiteX3" fmla="*/ 1206246 w 1206246"/>
                <a:gd name="connsiteY3" fmla="*/ 175070 h 627316"/>
                <a:gd name="connsiteX4" fmla="*/ 1128427 w 1206246"/>
                <a:gd name="connsiteY4" fmla="*/ 0 h 627316"/>
                <a:gd name="connsiteX5" fmla="*/ 549593 w 1206246"/>
                <a:gd name="connsiteY5" fmla="*/ 209169 h 627316"/>
                <a:gd name="connsiteX6" fmla="*/ 0 w 1206246"/>
                <a:gd name="connsiteY6" fmla="*/ 457105 h 62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6246" h="627316">
                  <a:moveTo>
                    <a:pt x="0" y="457105"/>
                  </a:moveTo>
                  <a:lnTo>
                    <a:pt x="53531" y="627317"/>
                  </a:lnTo>
                  <a:cubicBezTo>
                    <a:pt x="231458" y="538353"/>
                    <a:pt x="429483" y="448913"/>
                    <a:pt x="646938" y="364712"/>
                  </a:cubicBezTo>
                  <a:cubicBezTo>
                    <a:pt x="843629" y="288512"/>
                    <a:pt x="1031081" y="226219"/>
                    <a:pt x="1206246" y="175070"/>
                  </a:cubicBezTo>
                  <a:cubicBezTo>
                    <a:pt x="1180338" y="116681"/>
                    <a:pt x="1154335" y="58293"/>
                    <a:pt x="1128427" y="0"/>
                  </a:cubicBezTo>
                  <a:cubicBezTo>
                    <a:pt x="946214" y="57912"/>
                    <a:pt x="752285" y="126873"/>
                    <a:pt x="549593" y="209169"/>
                  </a:cubicBezTo>
                  <a:cubicBezTo>
                    <a:pt x="351282" y="289560"/>
                    <a:pt x="168021" y="373380"/>
                    <a:pt x="0" y="457105"/>
                  </a:cubicBezTo>
                  <a:close/>
                </a:path>
              </a:pathLst>
            </a:custGeom>
            <a:gradFill>
              <a:gsLst>
                <a:gs pos="99000">
                  <a:schemeClr val="bg2">
                    <a:lumMod val="10000"/>
                    <a:alpha val="0"/>
                  </a:schemeClr>
                </a:gs>
                <a:gs pos="0">
                  <a:srgbClr val="C91F1F"/>
                </a:gs>
              </a:gsLst>
              <a:lin ang="5400000" scaled="1"/>
            </a:gradFill>
            <a:ln w="9525" cap="flat">
              <a:noFill/>
              <a:prstDash val="solid"/>
              <a:miter/>
            </a:ln>
          </p:spPr>
          <p:txBody>
            <a:bodyPr rtlCol="0" anchor="ctr"/>
            <a:lstStyle/>
            <a:p>
              <a:endParaRPr lang="en-GB" dirty="0"/>
            </a:p>
          </p:txBody>
        </p:sp>
        <p:sp>
          <p:nvSpPr>
            <p:cNvPr id="485" name="Freeform: Shape 484">
              <a:extLst>
                <a:ext uri="{FF2B5EF4-FFF2-40B4-BE49-F238E27FC236}">
                  <a16:creationId xmlns:a16="http://schemas.microsoft.com/office/drawing/2014/main" id="{F6EAE3A5-AEB8-4123-A58F-A3EFD9BD8907}"/>
                </a:ext>
              </a:extLst>
            </p:cNvPr>
            <p:cNvSpPr/>
            <p:nvPr/>
          </p:nvSpPr>
          <p:spPr>
            <a:xfrm>
              <a:off x="1815922" y="4440119"/>
              <a:ext cx="1905225" cy="732222"/>
            </a:xfrm>
            <a:custGeom>
              <a:avLst/>
              <a:gdLst>
                <a:gd name="connsiteX0" fmla="*/ 233451 w 1905225"/>
                <a:gd name="connsiteY0" fmla="*/ 43625 h 732222"/>
                <a:gd name="connsiteX1" fmla="*/ 5041 w 1905225"/>
                <a:gd name="connsiteY1" fmla="*/ 476345 h 732222"/>
                <a:gd name="connsiteX2" fmla="*/ 30092 w 1905225"/>
                <a:gd name="connsiteY2" fmla="*/ 539496 h 732222"/>
                <a:gd name="connsiteX3" fmla="*/ 293553 w 1905225"/>
                <a:gd name="connsiteY3" fmla="*/ 556832 h 732222"/>
                <a:gd name="connsiteX4" fmla="*/ 575684 w 1905225"/>
                <a:gd name="connsiteY4" fmla="*/ 427958 h 732222"/>
                <a:gd name="connsiteX5" fmla="*/ 716749 w 1905225"/>
                <a:gd name="connsiteY5" fmla="*/ 396335 h 732222"/>
                <a:gd name="connsiteX6" fmla="*/ 1349019 w 1905225"/>
                <a:gd name="connsiteY6" fmla="*/ 354997 h 732222"/>
                <a:gd name="connsiteX7" fmla="*/ 1873084 w 1905225"/>
                <a:gd name="connsiteY7" fmla="*/ 728377 h 732222"/>
                <a:gd name="connsiteX8" fmla="*/ 1904802 w 1905225"/>
                <a:gd name="connsiteY8" fmla="*/ 707898 h 732222"/>
                <a:gd name="connsiteX9" fmla="*/ 1864607 w 1905225"/>
                <a:gd name="connsiteY9" fmla="*/ 340424 h 732222"/>
                <a:gd name="connsiteX10" fmla="*/ 1886514 w 1905225"/>
                <a:gd name="connsiteY10" fmla="*/ 0 h 732222"/>
                <a:gd name="connsiteX11" fmla="*/ 233451 w 1905225"/>
                <a:gd name="connsiteY11" fmla="*/ 43625 h 732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225" h="732222">
                  <a:moveTo>
                    <a:pt x="233451" y="43625"/>
                  </a:moveTo>
                  <a:lnTo>
                    <a:pt x="5041" y="476345"/>
                  </a:lnTo>
                  <a:cubicBezTo>
                    <a:pt x="-7532" y="500634"/>
                    <a:pt x="4374" y="530257"/>
                    <a:pt x="30092" y="539496"/>
                  </a:cubicBezTo>
                  <a:cubicBezTo>
                    <a:pt x="150012" y="582549"/>
                    <a:pt x="235546" y="574453"/>
                    <a:pt x="293553" y="556832"/>
                  </a:cubicBezTo>
                  <a:cubicBezTo>
                    <a:pt x="382707" y="529780"/>
                    <a:pt x="431380" y="473107"/>
                    <a:pt x="575684" y="427958"/>
                  </a:cubicBezTo>
                  <a:cubicBezTo>
                    <a:pt x="634167" y="409670"/>
                    <a:pt x="683983" y="400907"/>
                    <a:pt x="716749" y="396335"/>
                  </a:cubicBezTo>
                  <a:cubicBezTo>
                    <a:pt x="927537" y="382524"/>
                    <a:pt x="1138326" y="368808"/>
                    <a:pt x="1349019" y="354997"/>
                  </a:cubicBezTo>
                  <a:lnTo>
                    <a:pt x="1873084" y="728377"/>
                  </a:lnTo>
                  <a:cubicBezTo>
                    <a:pt x="1888038" y="739045"/>
                    <a:pt x="1908422" y="725996"/>
                    <a:pt x="1904802" y="707898"/>
                  </a:cubicBezTo>
                  <a:cubicBezTo>
                    <a:pt x="1883847" y="603885"/>
                    <a:pt x="1867274" y="480060"/>
                    <a:pt x="1864607" y="340424"/>
                  </a:cubicBezTo>
                  <a:cubicBezTo>
                    <a:pt x="1862130" y="211741"/>
                    <a:pt x="1872132" y="96965"/>
                    <a:pt x="1886514" y="0"/>
                  </a:cubicBezTo>
                  <a:cubicBezTo>
                    <a:pt x="1321777" y="37910"/>
                    <a:pt x="798188" y="5620"/>
                    <a:pt x="233451" y="43625"/>
                  </a:cubicBezTo>
                  <a:close/>
                </a:path>
              </a:pathLst>
            </a:custGeom>
            <a:solidFill>
              <a:srgbClr val="8E1616"/>
            </a:solidFill>
            <a:ln w="9525" cap="flat">
              <a:noFill/>
              <a:prstDash val="solid"/>
              <a:miter/>
            </a:ln>
            <a:effectLst>
              <a:outerShdw blurRad="50800" dist="38100" dir="5400000" algn="t" rotWithShape="0">
                <a:prstClr val="black">
                  <a:alpha val="40000"/>
                </a:prstClr>
              </a:outerShdw>
            </a:effectLst>
          </p:spPr>
          <p:txBody>
            <a:bodyPr rtlCol="0" anchor="ctr"/>
            <a:lstStyle/>
            <a:p>
              <a:endParaRPr lang="en-GB" dirty="0"/>
            </a:p>
          </p:txBody>
        </p:sp>
        <p:grpSp>
          <p:nvGrpSpPr>
            <p:cNvPr id="486" name="Group 485">
              <a:extLst>
                <a:ext uri="{FF2B5EF4-FFF2-40B4-BE49-F238E27FC236}">
                  <a16:creationId xmlns:a16="http://schemas.microsoft.com/office/drawing/2014/main" id="{7BE12A92-4433-4B14-B460-EF207E8893A4}"/>
                </a:ext>
              </a:extLst>
            </p:cNvPr>
            <p:cNvGrpSpPr/>
            <p:nvPr/>
          </p:nvGrpSpPr>
          <p:grpSpPr>
            <a:xfrm>
              <a:off x="1519084" y="1728307"/>
              <a:ext cx="2617355" cy="3177108"/>
              <a:chOff x="1519084" y="1728307"/>
              <a:chExt cx="2617355" cy="3177108"/>
            </a:xfrm>
            <a:effectLst>
              <a:outerShdw blurRad="50800" dist="38100" dir="5400000" algn="t" rotWithShape="0">
                <a:prstClr val="black">
                  <a:alpha val="20000"/>
                </a:prstClr>
              </a:outerShdw>
            </a:effectLst>
          </p:grpSpPr>
          <p:sp>
            <p:nvSpPr>
              <p:cNvPr id="487" name="Freeform: Shape 486">
                <a:extLst>
                  <a:ext uri="{FF2B5EF4-FFF2-40B4-BE49-F238E27FC236}">
                    <a16:creationId xmlns:a16="http://schemas.microsoft.com/office/drawing/2014/main" id="{38E76C72-5751-43E3-BF30-327CA6F0CFF5}"/>
                  </a:ext>
                </a:extLst>
              </p:cNvPr>
              <p:cNvSpPr/>
              <p:nvPr/>
            </p:nvSpPr>
            <p:spPr>
              <a:xfrm>
                <a:off x="1519084" y="1728307"/>
                <a:ext cx="2617355" cy="3177108"/>
              </a:xfrm>
              <a:custGeom>
                <a:avLst/>
                <a:gdLst>
                  <a:gd name="connsiteX0" fmla="*/ 1324579 w 2617355"/>
                  <a:gd name="connsiteY0" fmla="*/ 3177109 h 3177108"/>
                  <a:gd name="connsiteX1" fmla="*/ 1016635 w 2617355"/>
                  <a:gd name="connsiteY1" fmla="*/ 3137199 h 3177108"/>
                  <a:gd name="connsiteX2" fmla="*/ 767366 w 2617355"/>
                  <a:gd name="connsiteY2" fmla="*/ 3028042 h 3177108"/>
                  <a:gd name="connsiteX3" fmla="*/ 236919 w 2617355"/>
                  <a:gd name="connsiteY3" fmla="*/ 2593798 h 3177108"/>
                  <a:gd name="connsiteX4" fmla="*/ 90043 w 2617355"/>
                  <a:gd name="connsiteY4" fmla="*/ 2425300 h 3177108"/>
                  <a:gd name="connsiteX5" fmla="*/ 4604 w 2617355"/>
                  <a:gd name="connsiteY5" fmla="*/ 2183175 h 3177108"/>
                  <a:gd name="connsiteX6" fmla="*/ 52038 w 2617355"/>
                  <a:gd name="connsiteY6" fmla="*/ 1850467 h 3177108"/>
                  <a:gd name="connsiteX7" fmla="*/ 224632 w 2617355"/>
                  <a:gd name="connsiteY7" fmla="*/ 1359072 h 3177108"/>
                  <a:gd name="connsiteX8" fmla="*/ 354457 w 2617355"/>
                  <a:gd name="connsiteY8" fmla="*/ 1046557 h 3177108"/>
                  <a:gd name="connsiteX9" fmla="*/ 481997 w 2617355"/>
                  <a:gd name="connsiteY9" fmla="*/ 704895 h 3177108"/>
                  <a:gd name="connsiteX10" fmla="*/ 673164 w 2617355"/>
                  <a:gd name="connsiteY10" fmla="*/ 331515 h 3177108"/>
                  <a:gd name="connsiteX11" fmla="*/ 754317 w 2617355"/>
                  <a:gd name="connsiteY11" fmla="*/ 244361 h 3177108"/>
                  <a:gd name="connsiteX12" fmla="*/ 1214565 w 2617355"/>
                  <a:gd name="connsiteY12" fmla="*/ 6903 h 3177108"/>
                  <a:gd name="connsiteX13" fmla="*/ 1622425 w 2617355"/>
                  <a:gd name="connsiteY13" fmla="*/ 78150 h 3177108"/>
                  <a:gd name="connsiteX14" fmla="*/ 1868837 w 2617355"/>
                  <a:gd name="connsiteY14" fmla="*/ 250362 h 3177108"/>
                  <a:gd name="connsiteX15" fmla="*/ 2083054 w 2617355"/>
                  <a:gd name="connsiteY15" fmla="*/ 580022 h 3177108"/>
                  <a:gd name="connsiteX16" fmla="*/ 2146396 w 2617355"/>
                  <a:gd name="connsiteY16" fmla="*/ 731565 h 3177108"/>
                  <a:gd name="connsiteX17" fmla="*/ 2207832 w 2617355"/>
                  <a:gd name="connsiteY17" fmla="*/ 895014 h 3177108"/>
                  <a:gd name="connsiteX18" fmla="*/ 2386140 w 2617355"/>
                  <a:gd name="connsiteY18" fmla="*/ 1340403 h 3177108"/>
                  <a:gd name="connsiteX19" fmla="*/ 2516728 w 2617355"/>
                  <a:gd name="connsiteY19" fmla="*/ 1714164 h 3177108"/>
                  <a:gd name="connsiteX20" fmla="*/ 2572544 w 2617355"/>
                  <a:gd name="connsiteY20" fmla="*/ 1883709 h 3177108"/>
                  <a:gd name="connsiteX21" fmla="*/ 2590451 w 2617355"/>
                  <a:gd name="connsiteY21" fmla="*/ 2284521 h 3177108"/>
                  <a:gd name="connsiteX22" fmla="*/ 2479295 w 2617355"/>
                  <a:gd name="connsiteY22" fmla="*/ 2485117 h 3177108"/>
                  <a:gd name="connsiteX23" fmla="*/ 2123059 w 2617355"/>
                  <a:gd name="connsiteY23" fmla="*/ 2827636 h 3177108"/>
                  <a:gd name="connsiteX24" fmla="*/ 1707674 w 2617355"/>
                  <a:gd name="connsiteY24" fmla="*/ 3098908 h 3177108"/>
                  <a:gd name="connsiteX25" fmla="*/ 1451261 w 2617355"/>
                  <a:gd name="connsiteY25" fmla="*/ 3162916 h 3177108"/>
                  <a:gd name="connsiteX26" fmla="*/ 1325817 w 2617355"/>
                  <a:gd name="connsiteY26" fmla="*/ 3172632 h 3177108"/>
                  <a:gd name="connsiteX27" fmla="*/ 1324579 w 2617355"/>
                  <a:gd name="connsiteY27" fmla="*/ 3177109 h 3177108"/>
                  <a:gd name="connsiteX28" fmla="*/ 2105248 w 2617355"/>
                  <a:gd name="connsiteY28" fmla="*/ 1622438 h 3177108"/>
                  <a:gd name="connsiteX29" fmla="*/ 2081816 w 2617355"/>
                  <a:gd name="connsiteY29" fmla="*/ 1463561 h 3177108"/>
                  <a:gd name="connsiteX30" fmla="*/ 2011522 w 2617355"/>
                  <a:gd name="connsiteY30" fmla="*/ 1089133 h 3177108"/>
                  <a:gd name="connsiteX31" fmla="*/ 1802257 w 2617355"/>
                  <a:gd name="connsiteY31" fmla="*/ 643840 h 3177108"/>
                  <a:gd name="connsiteX32" fmla="*/ 1576515 w 2617355"/>
                  <a:gd name="connsiteY32" fmla="*/ 612407 h 3177108"/>
                  <a:gd name="connsiteX33" fmla="*/ 1484598 w 2617355"/>
                  <a:gd name="connsiteY33" fmla="*/ 670224 h 3177108"/>
                  <a:gd name="connsiteX34" fmla="*/ 1384300 w 2617355"/>
                  <a:gd name="connsiteY34" fmla="*/ 734422 h 3177108"/>
                  <a:gd name="connsiteX35" fmla="*/ 1220565 w 2617355"/>
                  <a:gd name="connsiteY35" fmla="*/ 730898 h 3177108"/>
                  <a:gd name="connsiteX36" fmla="*/ 1146652 w 2617355"/>
                  <a:gd name="connsiteY36" fmla="*/ 683749 h 3177108"/>
                  <a:gd name="connsiteX37" fmla="*/ 1018064 w 2617355"/>
                  <a:gd name="connsiteY37" fmla="*/ 620694 h 3177108"/>
                  <a:gd name="connsiteX38" fmla="*/ 725932 w 2617355"/>
                  <a:gd name="connsiteY38" fmla="*/ 729184 h 3177108"/>
                  <a:gd name="connsiteX39" fmla="*/ 602107 w 2617355"/>
                  <a:gd name="connsiteY39" fmla="*/ 1082180 h 3177108"/>
                  <a:gd name="connsiteX40" fmla="*/ 533908 w 2617355"/>
                  <a:gd name="connsiteY40" fmla="*/ 1475277 h 3177108"/>
                  <a:gd name="connsiteX41" fmla="*/ 530955 w 2617355"/>
                  <a:gd name="connsiteY41" fmla="*/ 1492422 h 3177108"/>
                  <a:gd name="connsiteX42" fmla="*/ 620014 w 2617355"/>
                  <a:gd name="connsiteY42" fmla="*/ 1969529 h 3177108"/>
                  <a:gd name="connsiteX43" fmla="*/ 681832 w 2617355"/>
                  <a:gd name="connsiteY43" fmla="*/ 2205844 h 3177108"/>
                  <a:gd name="connsiteX44" fmla="*/ 693928 w 2617355"/>
                  <a:gd name="connsiteY44" fmla="*/ 2419585 h 3177108"/>
                  <a:gd name="connsiteX45" fmla="*/ 738696 w 2617355"/>
                  <a:gd name="connsiteY45" fmla="*/ 2557412 h 3177108"/>
                  <a:gd name="connsiteX46" fmla="*/ 1012063 w 2617355"/>
                  <a:gd name="connsiteY46" fmla="*/ 2877357 h 3177108"/>
                  <a:gd name="connsiteX47" fmla="*/ 1296670 w 2617355"/>
                  <a:gd name="connsiteY47" fmla="*/ 2984323 h 3177108"/>
                  <a:gd name="connsiteX48" fmla="*/ 1401064 w 2617355"/>
                  <a:gd name="connsiteY48" fmla="*/ 2971940 h 3177108"/>
                  <a:gd name="connsiteX49" fmla="*/ 1644523 w 2617355"/>
                  <a:gd name="connsiteY49" fmla="*/ 2859450 h 3177108"/>
                  <a:gd name="connsiteX50" fmla="*/ 1806067 w 2617355"/>
                  <a:gd name="connsiteY50" fmla="*/ 2669998 h 3177108"/>
                  <a:gd name="connsiteX51" fmla="*/ 1931321 w 2617355"/>
                  <a:gd name="connsiteY51" fmla="*/ 2318239 h 3177108"/>
                  <a:gd name="connsiteX52" fmla="*/ 1939513 w 2617355"/>
                  <a:gd name="connsiteY52" fmla="*/ 2245278 h 3177108"/>
                  <a:gd name="connsiteX53" fmla="*/ 2042573 w 2617355"/>
                  <a:gd name="connsiteY53" fmla="*/ 1910284 h 3177108"/>
                  <a:gd name="connsiteX54" fmla="*/ 2105248 w 2617355"/>
                  <a:gd name="connsiteY54" fmla="*/ 1622438 h 317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617355" h="3177108">
                    <a:moveTo>
                      <a:pt x="1324579" y="3177109"/>
                    </a:moveTo>
                    <a:cubicBezTo>
                      <a:pt x="1221804" y="3164440"/>
                      <a:pt x="1117791" y="3157678"/>
                      <a:pt x="1016635" y="3137199"/>
                    </a:cubicBezTo>
                    <a:cubicBezTo>
                      <a:pt x="927291" y="3119101"/>
                      <a:pt x="846995" y="3073191"/>
                      <a:pt x="767366" y="3028042"/>
                    </a:cubicBezTo>
                    <a:cubicBezTo>
                      <a:pt x="565436" y="2913647"/>
                      <a:pt x="405226" y="2748579"/>
                      <a:pt x="236919" y="2593798"/>
                    </a:cubicBezTo>
                    <a:cubicBezTo>
                      <a:pt x="182245" y="2543506"/>
                      <a:pt x="130620" y="2487118"/>
                      <a:pt x="90043" y="2425300"/>
                    </a:cubicBezTo>
                    <a:cubicBezTo>
                      <a:pt x="42799" y="2353291"/>
                      <a:pt x="16510" y="2270614"/>
                      <a:pt x="4604" y="2183175"/>
                    </a:cubicBezTo>
                    <a:cubicBezTo>
                      <a:pt x="-11208" y="2066875"/>
                      <a:pt x="15939" y="1957909"/>
                      <a:pt x="52038" y="1850467"/>
                    </a:cubicBezTo>
                    <a:cubicBezTo>
                      <a:pt x="107284" y="1685875"/>
                      <a:pt x="164053" y="1521759"/>
                      <a:pt x="224632" y="1359072"/>
                    </a:cubicBezTo>
                    <a:cubicBezTo>
                      <a:pt x="263970" y="1253440"/>
                      <a:pt x="313119" y="1151522"/>
                      <a:pt x="354457" y="1046557"/>
                    </a:cubicBezTo>
                    <a:cubicBezTo>
                      <a:pt x="398939" y="933495"/>
                      <a:pt x="438658" y="818433"/>
                      <a:pt x="481997" y="704895"/>
                    </a:cubicBezTo>
                    <a:cubicBezTo>
                      <a:pt x="532099" y="573545"/>
                      <a:pt x="587534" y="444577"/>
                      <a:pt x="673164" y="331515"/>
                    </a:cubicBezTo>
                    <a:cubicBezTo>
                      <a:pt x="697072" y="299987"/>
                      <a:pt x="725361" y="271412"/>
                      <a:pt x="754317" y="244361"/>
                    </a:cubicBezTo>
                    <a:cubicBezTo>
                      <a:pt x="885286" y="121965"/>
                      <a:pt x="1035780" y="31287"/>
                      <a:pt x="1214565" y="6903"/>
                    </a:cubicBezTo>
                    <a:cubicBezTo>
                      <a:pt x="1355059" y="-12242"/>
                      <a:pt x="1494409" y="7474"/>
                      <a:pt x="1622425" y="78150"/>
                    </a:cubicBezTo>
                    <a:cubicBezTo>
                      <a:pt x="1710817" y="126918"/>
                      <a:pt x="1798066" y="177496"/>
                      <a:pt x="1868837" y="250362"/>
                    </a:cubicBezTo>
                    <a:cubicBezTo>
                      <a:pt x="1961515" y="345993"/>
                      <a:pt x="2035429" y="454483"/>
                      <a:pt x="2083054" y="580022"/>
                    </a:cubicBezTo>
                    <a:cubicBezTo>
                      <a:pt x="2102486" y="631171"/>
                      <a:pt x="2126298" y="680606"/>
                      <a:pt x="2146396" y="731565"/>
                    </a:cubicBezTo>
                    <a:cubicBezTo>
                      <a:pt x="2167827" y="785667"/>
                      <a:pt x="2186305" y="841007"/>
                      <a:pt x="2207832" y="895014"/>
                    </a:cubicBezTo>
                    <a:cubicBezTo>
                      <a:pt x="2266982" y="1043604"/>
                      <a:pt x="2329466" y="1190860"/>
                      <a:pt x="2386140" y="1340403"/>
                    </a:cubicBezTo>
                    <a:cubicBezTo>
                      <a:pt x="2433003" y="1463752"/>
                      <a:pt x="2473770" y="1589386"/>
                      <a:pt x="2516728" y="1714164"/>
                    </a:cubicBezTo>
                    <a:cubicBezTo>
                      <a:pt x="2536063" y="1770457"/>
                      <a:pt x="2553304" y="1827416"/>
                      <a:pt x="2572544" y="1883709"/>
                    </a:cubicBezTo>
                    <a:cubicBezTo>
                      <a:pt x="2617693" y="2015725"/>
                      <a:pt x="2637219" y="2150980"/>
                      <a:pt x="2590451" y="2284521"/>
                    </a:cubicBezTo>
                    <a:cubicBezTo>
                      <a:pt x="2565400" y="2356054"/>
                      <a:pt x="2529872" y="2430349"/>
                      <a:pt x="2479295" y="2485117"/>
                    </a:cubicBezTo>
                    <a:cubicBezTo>
                      <a:pt x="2367662" y="2605990"/>
                      <a:pt x="2248313" y="2720957"/>
                      <a:pt x="2123059" y="2827636"/>
                    </a:cubicBezTo>
                    <a:cubicBezTo>
                      <a:pt x="1996948" y="2934983"/>
                      <a:pt x="1863408" y="3034710"/>
                      <a:pt x="1707674" y="3098908"/>
                    </a:cubicBezTo>
                    <a:cubicBezTo>
                      <a:pt x="1625188" y="3132913"/>
                      <a:pt x="1542130" y="3161869"/>
                      <a:pt x="1451261" y="3162916"/>
                    </a:cubicBezTo>
                    <a:cubicBezTo>
                      <a:pt x="1409446" y="3163393"/>
                      <a:pt x="1367631" y="3169203"/>
                      <a:pt x="1325817" y="3172632"/>
                    </a:cubicBezTo>
                    <a:cubicBezTo>
                      <a:pt x="1325340" y="3174061"/>
                      <a:pt x="1324960" y="3175585"/>
                      <a:pt x="1324579" y="3177109"/>
                    </a:cubicBezTo>
                    <a:close/>
                    <a:moveTo>
                      <a:pt x="2105248" y="1622438"/>
                    </a:moveTo>
                    <a:cubicBezTo>
                      <a:pt x="2098009" y="1569289"/>
                      <a:pt x="2099247" y="1513091"/>
                      <a:pt x="2081816" y="1463561"/>
                    </a:cubicBezTo>
                    <a:cubicBezTo>
                      <a:pt x="2038858" y="1341736"/>
                      <a:pt x="2017713" y="1216864"/>
                      <a:pt x="2011522" y="1089133"/>
                    </a:cubicBezTo>
                    <a:cubicBezTo>
                      <a:pt x="2002949" y="911206"/>
                      <a:pt x="1930845" y="764236"/>
                      <a:pt x="1802257" y="643840"/>
                    </a:cubicBezTo>
                    <a:cubicBezTo>
                      <a:pt x="1733392" y="579355"/>
                      <a:pt x="1660144" y="569354"/>
                      <a:pt x="1576515" y="612407"/>
                    </a:cubicBezTo>
                    <a:cubicBezTo>
                      <a:pt x="1544415" y="628885"/>
                      <a:pt x="1515079" y="650698"/>
                      <a:pt x="1484598" y="670224"/>
                    </a:cubicBezTo>
                    <a:cubicBezTo>
                      <a:pt x="1451166" y="691655"/>
                      <a:pt x="1418876" y="715182"/>
                      <a:pt x="1384300" y="734422"/>
                    </a:cubicBezTo>
                    <a:cubicBezTo>
                      <a:pt x="1329817" y="764807"/>
                      <a:pt x="1274287" y="762616"/>
                      <a:pt x="1220565" y="730898"/>
                    </a:cubicBezTo>
                    <a:cubicBezTo>
                      <a:pt x="1195420" y="716039"/>
                      <a:pt x="1172274" y="697561"/>
                      <a:pt x="1146652" y="683749"/>
                    </a:cubicBezTo>
                    <a:cubicBezTo>
                      <a:pt x="1104551" y="661080"/>
                      <a:pt x="1062927" y="635934"/>
                      <a:pt x="1018064" y="620694"/>
                    </a:cubicBezTo>
                    <a:cubicBezTo>
                      <a:pt x="903383" y="581641"/>
                      <a:pt x="809752" y="617932"/>
                      <a:pt x="725932" y="729184"/>
                    </a:cubicBezTo>
                    <a:cubicBezTo>
                      <a:pt x="647256" y="833578"/>
                      <a:pt x="613537" y="954736"/>
                      <a:pt x="602107" y="1082180"/>
                    </a:cubicBezTo>
                    <a:cubicBezTo>
                      <a:pt x="590201" y="1215340"/>
                      <a:pt x="574961" y="1347451"/>
                      <a:pt x="533908" y="1475277"/>
                    </a:cubicBezTo>
                    <a:cubicBezTo>
                      <a:pt x="532099" y="1480801"/>
                      <a:pt x="531051" y="1486707"/>
                      <a:pt x="530955" y="1492422"/>
                    </a:cubicBezTo>
                    <a:cubicBezTo>
                      <a:pt x="527241" y="1657681"/>
                      <a:pt x="544291" y="1818463"/>
                      <a:pt x="620014" y="1969529"/>
                    </a:cubicBezTo>
                    <a:cubicBezTo>
                      <a:pt x="656876" y="2043157"/>
                      <a:pt x="676688" y="2123072"/>
                      <a:pt x="681832" y="2205844"/>
                    </a:cubicBezTo>
                    <a:cubicBezTo>
                      <a:pt x="686213" y="2277091"/>
                      <a:pt x="689737" y="2348338"/>
                      <a:pt x="693928" y="2419585"/>
                    </a:cubicBezTo>
                    <a:cubicBezTo>
                      <a:pt x="696881" y="2469306"/>
                      <a:pt x="705263" y="2517883"/>
                      <a:pt x="738696" y="2557412"/>
                    </a:cubicBezTo>
                    <a:cubicBezTo>
                      <a:pt x="829279" y="2664473"/>
                      <a:pt x="919576" y="2771915"/>
                      <a:pt x="1012063" y="2877357"/>
                    </a:cubicBezTo>
                    <a:cubicBezTo>
                      <a:pt x="1087216" y="2962987"/>
                      <a:pt x="1185609" y="2992419"/>
                      <a:pt x="1296670" y="2984323"/>
                    </a:cubicBezTo>
                    <a:cubicBezTo>
                      <a:pt x="1331627" y="2981751"/>
                      <a:pt x="1366870" y="2979179"/>
                      <a:pt x="1401064" y="2971940"/>
                    </a:cubicBezTo>
                    <a:cubicBezTo>
                      <a:pt x="1490504" y="2952985"/>
                      <a:pt x="1580515" y="2933745"/>
                      <a:pt x="1644523" y="2859450"/>
                    </a:cubicBezTo>
                    <a:cubicBezTo>
                      <a:pt x="1698721" y="2796585"/>
                      <a:pt x="1754537" y="2735053"/>
                      <a:pt x="1806067" y="2669998"/>
                    </a:cubicBezTo>
                    <a:cubicBezTo>
                      <a:pt x="1887220" y="2567413"/>
                      <a:pt x="1941037" y="2454161"/>
                      <a:pt x="1931321" y="2318239"/>
                    </a:cubicBezTo>
                    <a:cubicBezTo>
                      <a:pt x="1929606" y="2294141"/>
                      <a:pt x="1932655" y="2268424"/>
                      <a:pt x="1939513" y="2245278"/>
                    </a:cubicBezTo>
                    <a:cubicBezTo>
                      <a:pt x="1972755" y="2133264"/>
                      <a:pt x="2007902" y="2021821"/>
                      <a:pt x="2042573" y="1910284"/>
                    </a:cubicBezTo>
                    <a:cubicBezTo>
                      <a:pt x="2071529" y="1816558"/>
                      <a:pt x="2102676" y="1723117"/>
                      <a:pt x="2105248" y="1622438"/>
                    </a:cubicBezTo>
                    <a:close/>
                  </a:path>
                </a:pathLst>
              </a:custGeom>
              <a:solidFill>
                <a:srgbClr val="C91F1F"/>
              </a:solidFill>
              <a:ln w="9525" cap="flat">
                <a:noFill/>
                <a:prstDash val="solid"/>
                <a:miter/>
              </a:ln>
              <a:effectLst>
                <a:innerShdw blurRad="114300">
                  <a:prstClr val="black">
                    <a:alpha val="40000"/>
                  </a:prstClr>
                </a:innerShdw>
              </a:effectLst>
            </p:spPr>
            <p:txBody>
              <a:bodyPr rtlCol="0" anchor="ctr"/>
              <a:lstStyle/>
              <a:p>
                <a:endParaRPr lang="en-GB" dirty="0"/>
              </a:p>
            </p:txBody>
          </p:sp>
          <p:sp>
            <p:nvSpPr>
              <p:cNvPr id="488" name="Freeform: Shape 487">
                <a:extLst>
                  <a:ext uri="{FF2B5EF4-FFF2-40B4-BE49-F238E27FC236}">
                    <a16:creationId xmlns:a16="http://schemas.microsoft.com/office/drawing/2014/main" id="{739AE7E0-0BE3-48D4-9A46-369B94FBC5A2}"/>
                  </a:ext>
                </a:extLst>
              </p:cNvPr>
              <p:cNvSpPr/>
              <p:nvPr/>
            </p:nvSpPr>
            <p:spPr>
              <a:xfrm>
                <a:off x="2214632" y="3363794"/>
                <a:ext cx="1210817" cy="787190"/>
              </a:xfrm>
              <a:custGeom>
                <a:avLst/>
                <a:gdLst>
                  <a:gd name="connsiteX0" fmla="*/ 5524 w 1210817"/>
                  <a:gd name="connsiteY0" fmla="*/ 56864 h 787190"/>
                  <a:gd name="connsiteX1" fmla="*/ 65151 w 1210817"/>
                  <a:gd name="connsiteY1" fmla="*/ 123730 h 787190"/>
                  <a:gd name="connsiteX2" fmla="*/ 74390 w 1210817"/>
                  <a:gd name="connsiteY2" fmla="*/ 118777 h 787190"/>
                  <a:gd name="connsiteX3" fmla="*/ 87916 w 1210817"/>
                  <a:gd name="connsiteY3" fmla="*/ 0 h 787190"/>
                  <a:gd name="connsiteX4" fmla="*/ 116395 w 1210817"/>
                  <a:gd name="connsiteY4" fmla="*/ 97726 h 787190"/>
                  <a:gd name="connsiteX5" fmla="*/ 156019 w 1210817"/>
                  <a:gd name="connsiteY5" fmla="*/ 125158 h 787190"/>
                  <a:gd name="connsiteX6" fmla="*/ 282416 w 1210817"/>
                  <a:gd name="connsiteY6" fmla="*/ 116491 h 787190"/>
                  <a:gd name="connsiteX7" fmla="*/ 144780 w 1210817"/>
                  <a:gd name="connsiteY7" fmla="*/ 152876 h 787190"/>
                  <a:gd name="connsiteX8" fmla="*/ 97917 w 1210817"/>
                  <a:gd name="connsiteY8" fmla="*/ 523875 h 787190"/>
                  <a:gd name="connsiteX9" fmla="*/ 232315 w 1210817"/>
                  <a:gd name="connsiteY9" fmla="*/ 657320 h 787190"/>
                  <a:gd name="connsiteX10" fmla="*/ 458248 w 1210817"/>
                  <a:gd name="connsiteY10" fmla="*/ 637699 h 787190"/>
                  <a:gd name="connsiteX11" fmla="*/ 410242 w 1210817"/>
                  <a:gd name="connsiteY11" fmla="*/ 609505 h 787190"/>
                  <a:gd name="connsiteX12" fmla="*/ 379762 w 1210817"/>
                  <a:gd name="connsiteY12" fmla="*/ 583216 h 787190"/>
                  <a:gd name="connsiteX13" fmla="*/ 385858 w 1210817"/>
                  <a:gd name="connsiteY13" fmla="*/ 539686 h 787190"/>
                  <a:gd name="connsiteX14" fmla="*/ 430149 w 1210817"/>
                  <a:gd name="connsiteY14" fmla="*/ 548449 h 787190"/>
                  <a:gd name="connsiteX15" fmla="*/ 442817 w 1210817"/>
                  <a:gd name="connsiteY15" fmla="*/ 568833 h 787190"/>
                  <a:gd name="connsiteX16" fmla="*/ 668179 w 1210817"/>
                  <a:gd name="connsiteY16" fmla="*/ 666845 h 787190"/>
                  <a:gd name="connsiteX17" fmla="*/ 777716 w 1210817"/>
                  <a:gd name="connsiteY17" fmla="*/ 566071 h 787190"/>
                  <a:gd name="connsiteX18" fmla="*/ 814292 w 1210817"/>
                  <a:gd name="connsiteY18" fmla="*/ 536162 h 787190"/>
                  <a:gd name="connsiteX19" fmla="*/ 841724 w 1210817"/>
                  <a:gd name="connsiteY19" fmla="*/ 554831 h 787190"/>
                  <a:gd name="connsiteX20" fmla="*/ 822198 w 1210817"/>
                  <a:gd name="connsiteY20" fmla="*/ 599599 h 787190"/>
                  <a:gd name="connsiteX21" fmla="*/ 769525 w 1210817"/>
                  <a:gd name="connsiteY21" fmla="*/ 631507 h 787190"/>
                  <a:gd name="connsiteX22" fmla="*/ 773525 w 1210817"/>
                  <a:gd name="connsiteY22" fmla="*/ 640080 h 787190"/>
                  <a:gd name="connsiteX23" fmla="*/ 997077 w 1210817"/>
                  <a:gd name="connsiteY23" fmla="*/ 658654 h 787190"/>
                  <a:gd name="connsiteX24" fmla="*/ 1049465 w 1210817"/>
                  <a:gd name="connsiteY24" fmla="*/ 656368 h 787190"/>
                  <a:gd name="connsiteX25" fmla="*/ 1126045 w 1210817"/>
                  <a:gd name="connsiteY25" fmla="*/ 575215 h 787190"/>
                  <a:gd name="connsiteX26" fmla="*/ 1115282 w 1210817"/>
                  <a:gd name="connsiteY26" fmla="*/ 418052 h 787190"/>
                  <a:gd name="connsiteX27" fmla="*/ 1076896 w 1210817"/>
                  <a:gd name="connsiteY27" fmla="*/ 152495 h 787190"/>
                  <a:gd name="connsiteX28" fmla="*/ 942784 w 1210817"/>
                  <a:gd name="connsiteY28" fmla="*/ 118015 h 787190"/>
                  <a:gd name="connsiteX29" fmla="*/ 944118 w 1210817"/>
                  <a:gd name="connsiteY29" fmla="*/ 111061 h 787190"/>
                  <a:gd name="connsiteX30" fmla="*/ 1061371 w 1210817"/>
                  <a:gd name="connsiteY30" fmla="*/ 125730 h 787190"/>
                  <a:gd name="connsiteX31" fmla="*/ 1109377 w 1210817"/>
                  <a:gd name="connsiteY31" fmla="*/ 90868 h 787190"/>
                  <a:gd name="connsiteX32" fmla="*/ 1128141 w 1210817"/>
                  <a:gd name="connsiteY32" fmla="*/ 571 h 787190"/>
                  <a:gd name="connsiteX33" fmla="*/ 1151001 w 1210817"/>
                  <a:gd name="connsiteY33" fmla="*/ 125539 h 787190"/>
                  <a:gd name="connsiteX34" fmla="*/ 1210818 w 1210817"/>
                  <a:gd name="connsiteY34" fmla="*/ 63627 h 787190"/>
                  <a:gd name="connsiteX35" fmla="*/ 1156907 w 1210817"/>
                  <a:gd name="connsiteY35" fmla="*/ 144780 h 787190"/>
                  <a:gd name="connsiteX36" fmla="*/ 1132142 w 1210817"/>
                  <a:gd name="connsiteY36" fmla="*/ 180975 h 787190"/>
                  <a:gd name="connsiteX37" fmla="*/ 1142905 w 1210817"/>
                  <a:gd name="connsiteY37" fmla="*/ 281368 h 787190"/>
                  <a:gd name="connsiteX38" fmla="*/ 1169479 w 1210817"/>
                  <a:gd name="connsiteY38" fmla="*/ 591122 h 787190"/>
                  <a:gd name="connsiteX39" fmla="*/ 945928 w 1210817"/>
                  <a:gd name="connsiteY39" fmla="*/ 787146 h 787190"/>
                  <a:gd name="connsiteX40" fmla="*/ 768572 w 1210817"/>
                  <a:gd name="connsiteY40" fmla="*/ 766953 h 787190"/>
                  <a:gd name="connsiteX41" fmla="*/ 388620 w 1210817"/>
                  <a:gd name="connsiteY41" fmla="*/ 776859 h 787190"/>
                  <a:gd name="connsiteX42" fmla="*/ 228124 w 1210817"/>
                  <a:gd name="connsiteY42" fmla="*/ 783050 h 787190"/>
                  <a:gd name="connsiteX43" fmla="*/ 66389 w 1210817"/>
                  <a:gd name="connsiteY43" fmla="*/ 648462 h 787190"/>
                  <a:gd name="connsiteX44" fmla="*/ 58388 w 1210817"/>
                  <a:gd name="connsiteY44" fmla="*/ 405193 h 787190"/>
                  <a:gd name="connsiteX45" fmla="*/ 90583 w 1210817"/>
                  <a:gd name="connsiteY45" fmla="*/ 218408 h 787190"/>
                  <a:gd name="connsiteX46" fmla="*/ 54959 w 1210817"/>
                  <a:gd name="connsiteY46" fmla="*/ 135445 h 787190"/>
                  <a:gd name="connsiteX47" fmla="*/ 0 w 1210817"/>
                  <a:gd name="connsiteY47" fmla="*/ 60007 h 787190"/>
                  <a:gd name="connsiteX48" fmla="*/ 5524 w 1210817"/>
                  <a:gd name="connsiteY48" fmla="*/ 56864 h 78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0817" h="787190">
                    <a:moveTo>
                      <a:pt x="5524" y="56864"/>
                    </a:moveTo>
                    <a:cubicBezTo>
                      <a:pt x="25432" y="79153"/>
                      <a:pt x="45244" y="101441"/>
                      <a:pt x="65151" y="123730"/>
                    </a:cubicBezTo>
                    <a:cubicBezTo>
                      <a:pt x="68199" y="122110"/>
                      <a:pt x="71342" y="120396"/>
                      <a:pt x="74390" y="118777"/>
                    </a:cubicBezTo>
                    <a:cubicBezTo>
                      <a:pt x="77057" y="81534"/>
                      <a:pt x="53530" y="41243"/>
                      <a:pt x="87916" y="0"/>
                    </a:cubicBezTo>
                    <a:cubicBezTo>
                      <a:pt x="98584" y="36100"/>
                      <a:pt x="108490" y="66675"/>
                      <a:pt x="116395" y="97726"/>
                    </a:cubicBezTo>
                    <a:cubicBezTo>
                      <a:pt x="121920" y="119634"/>
                      <a:pt x="132397" y="128873"/>
                      <a:pt x="156019" y="125158"/>
                    </a:cubicBezTo>
                    <a:cubicBezTo>
                      <a:pt x="197358" y="118586"/>
                      <a:pt x="238982" y="114395"/>
                      <a:pt x="282416" y="116491"/>
                    </a:cubicBezTo>
                    <a:cubicBezTo>
                      <a:pt x="236220" y="128683"/>
                      <a:pt x="189928" y="140970"/>
                      <a:pt x="144780" y="152876"/>
                    </a:cubicBezTo>
                    <a:cubicBezTo>
                      <a:pt x="128778" y="276320"/>
                      <a:pt x="108299" y="399669"/>
                      <a:pt x="97917" y="523875"/>
                    </a:cubicBezTo>
                    <a:cubicBezTo>
                      <a:pt x="88773" y="632555"/>
                      <a:pt x="122301" y="662749"/>
                      <a:pt x="232315" y="657320"/>
                    </a:cubicBezTo>
                    <a:cubicBezTo>
                      <a:pt x="304133" y="653796"/>
                      <a:pt x="375761" y="645033"/>
                      <a:pt x="458248" y="637699"/>
                    </a:cubicBezTo>
                    <a:cubicBezTo>
                      <a:pt x="436817" y="625221"/>
                      <a:pt x="423005" y="618172"/>
                      <a:pt x="410242" y="609505"/>
                    </a:cubicBezTo>
                    <a:cubicBezTo>
                      <a:pt x="398907" y="601789"/>
                      <a:pt x="383095" y="594074"/>
                      <a:pt x="379762" y="583216"/>
                    </a:cubicBezTo>
                    <a:cubicBezTo>
                      <a:pt x="375856" y="570547"/>
                      <a:pt x="383286" y="554355"/>
                      <a:pt x="385858" y="539686"/>
                    </a:cubicBezTo>
                    <a:cubicBezTo>
                      <a:pt x="400717" y="542353"/>
                      <a:pt x="416242" y="543306"/>
                      <a:pt x="430149" y="548449"/>
                    </a:cubicBezTo>
                    <a:cubicBezTo>
                      <a:pt x="436150" y="550640"/>
                      <a:pt x="439293" y="561499"/>
                      <a:pt x="442817" y="568833"/>
                    </a:cubicBezTo>
                    <a:cubicBezTo>
                      <a:pt x="488156" y="661321"/>
                      <a:pt x="569309" y="697516"/>
                      <a:pt x="668179" y="666845"/>
                    </a:cubicBezTo>
                    <a:cubicBezTo>
                      <a:pt x="719614" y="650843"/>
                      <a:pt x="766382" y="629031"/>
                      <a:pt x="777716" y="566071"/>
                    </a:cubicBezTo>
                    <a:cubicBezTo>
                      <a:pt x="779907" y="553784"/>
                      <a:pt x="799909" y="541592"/>
                      <a:pt x="814292" y="536162"/>
                    </a:cubicBezTo>
                    <a:cubicBezTo>
                      <a:pt x="820769" y="533781"/>
                      <a:pt x="842486" y="549402"/>
                      <a:pt x="841724" y="554831"/>
                    </a:cubicBezTo>
                    <a:cubicBezTo>
                      <a:pt x="839724" y="570547"/>
                      <a:pt x="833247" y="588931"/>
                      <a:pt x="822198" y="599599"/>
                    </a:cubicBezTo>
                    <a:cubicBezTo>
                      <a:pt x="807720" y="613601"/>
                      <a:pt x="787241" y="621220"/>
                      <a:pt x="769525" y="631507"/>
                    </a:cubicBezTo>
                    <a:cubicBezTo>
                      <a:pt x="771716" y="636270"/>
                      <a:pt x="772477" y="639985"/>
                      <a:pt x="773525" y="640080"/>
                    </a:cubicBezTo>
                    <a:cubicBezTo>
                      <a:pt x="848011" y="646557"/>
                      <a:pt x="922496" y="653129"/>
                      <a:pt x="997077" y="658654"/>
                    </a:cubicBezTo>
                    <a:cubicBezTo>
                      <a:pt x="1014412" y="659892"/>
                      <a:pt x="1032224" y="658939"/>
                      <a:pt x="1049465" y="656368"/>
                    </a:cubicBezTo>
                    <a:cubicBezTo>
                      <a:pt x="1097280" y="649224"/>
                      <a:pt x="1125188" y="623411"/>
                      <a:pt x="1126045" y="575215"/>
                    </a:cubicBezTo>
                    <a:cubicBezTo>
                      <a:pt x="1126903" y="522827"/>
                      <a:pt x="1121854" y="470154"/>
                      <a:pt x="1115282" y="418052"/>
                    </a:cubicBezTo>
                    <a:cubicBezTo>
                      <a:pt x="1104233" y="330041"/>
                      <a:pt x="1090041" y="242411"/>
                      <a:pt x="1076896" y="152495"/>
                    </a:cubicBezTo>
                    <a:cubicBezTo>
                      <a:pt x="1034796" y="141637"/>
                      <a:pt x="988790" y="129826"/>
                      <a:pt x="942784" y="118015"/>
                    </a:cubicBezTo>
                    <a:cubicBezTo>
                      <a:pt x="943261" y="115729"/>
                      <a:pt x="943642" y="113347"/>
                      <a:pt x="944118" y="111061"/>
                    </a:cubicBezTo>
                    <a:cubicBezTo>
                      <a:pt x="983266" y="115729"/>
                      <a:pt x="1022699" y="118586"/>
                      <a:pt x="1061371" y="125730"/>
                    </a:cubicBezTo>
                    <a:cubicBezTo>
                      <a:pt x="1092232" y="131445"/>
                      <a:pt x="1104138" y="117634"/>
                      <a:pt x="1109377" y="90868"/>
                    </a:cubicBezTo>
                    <a:cubicBezTo>
                      <a:pt x="1114996" y="62484"/>
                      <a:pt x="1121093" y="34195"/>
                      <a:pt x="1128141" y="571"/>
                    </a:cubicBezTo>
                    <a:cubicBezTo>
                      <a:pt x="1172909" y="35528"/>
                      <a:pt x="1144238" y="77819"/>
                      <a:pt x="1151001" y="125539"/>
                    </a:cubicBezTo>
                    <a:cubicBezTo>
                      <a:pt x="1176147" y="99536"/>
                      <a:pt x="1195387" y="79629"/>
                      <a:pt x="1210818" y="63627"/>
                    </a:cubicBezTo>
                    <a:cubicBezTo>
                      <a:pt x="1207960" y="93440"/>
                      <a:pt x="1185482" y="125730"/>
                      <a:pt x="1156907" y="144780"/>
                    </a:cubicBezTo>
                    <a:cubicBezTo>
                      <a:pt x="1145286" y="152495"/>
                      <a:pt x="1132142" y="168688"/>
                      <a:pt x="1132142" y="180975"/>
                    </a:cubicBezTo>
                    <a:cubicBezTo>
                      <a:pt x="1132046" y="214503"/>
                      <a:pt x="1135475" y="248698"/>
                      <a:pt x="1142905" y="281368"/>
                    </a:cubicBezTo>
                    <a:cubicBezTo>
                      <a:pt x="1166146" y="383572"/>
                      <a:pt x="1182243" y="486251"/>
                      <a:pt x="1169479" y="591122"/>
                    </a:cubicBezTo>
                    <a:cubicBezTo>
                      <a:pt x="1153287" y="724186"/>
                      <a:pt x="1080707" y="789146"/>
                      <a:pt x="945928" y="787146"/>
                    </a:cubicBezTo>
                    <a:cubicBezTo>
                      <a:pt x="886682" y="786289"/>
                      <a:pt x="826484" y="779621"/>
                      <a:pt x="768572" y="766953"/>
                    </a:cubicBezTo>
                    <a:cubicBezTo>
                      <a:pt x="640461" y="739045"/>
                      <a:pt x="515112" y="758761"/>
                      <a:pt x="388620" y="776859"/>
                    </a:cubicBezTo>
                    <a:cubicBezTo>
                      <a:pt x="335851" y="784384"/>
                      <a:pt x="281273" y="786765"/>
                      <a:pt x="228124" y="783050"/>
                    </a:cubicBezTo>
                    <a:cubicBezTo>
                      <a:pt x="144304" y="777240"/>
                      <a:pt x="92011" y="727043"/>
                      <a:pt x="66389" y="648462"/>
                    </a:cubicBezTo>
                    <a:cubicBezTo>
                      <a:pt x="40195" y="568261"/>
                      <a:pt x="44767" y="486727"/>
                      <a:pt x="58388" y="405193"/>
                    </a:cubicBezTo>
                    <a:cubicBezTo>
                      <a:pt x="68770" y="342900"/>
                      <a:pt x="81820" y="280892"/>
                      <a:pt x="90583" y="218408"/>
                    </a:cubicBezTo>
                    <a:cubicBezTo>
                      <a:pt x="95155" y="185738"/>
                      <a:pt x="97250" y="155638"/>
                      <a:pt x="54959" y="135445"/>
                    </a:cubicBezTo>
                    <a:cubicBezTo>
                      <a:pt x="30289" y="123634"/>
                      <a:pt x="17907" y="86011"/>
                      <a:pt x="0" y="60007"/>
                    </a:cubicBezTo>
                    <a:cubicBezTo>
                      <a:pt x="1905" y="59055"/>
                      <a:pt x="3715" y="58007"/>
                      <a:pt x="5524" y="56864"/>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89" name="Freeform: Shape 488">
                <a:extLst>
                  <a:ext uri="{FF2B5EF4-FFF2-40B4-BE49-F238E27FC236}">
                    <a16:creationId xmlns:a16="http://schemas.microsoft.com/office/drawing/2014/main" id="{750612B8-3E3F-4F20-ACC5-B5A851724755}"/>
                  </a:ext>
                </a:extLst>
              </p:cNvPr>
              <p:cNvSpPr/>
              <p:nvPr/>
            </p:nvSpPr>
            <p:spPr>
              <a:xfrm>
                <a:off x="2938138" y="2717743"/>
                <a:ext cx="568597" cy="359811"/>
              </a:xfrm>
              <a:custGeom>
                <a:avLst/>
                <a:gdLst>
                  <a:gd name="connsiteX0" fmla="*/ 568369 w 568597"/>
                  <a:gd name="connsiteY0" fmla="*/ 311629 h 359811"/>
                  <a:gd name="connsiteX1" fmla="*/ 524936 w 568597"/>
                  <a:gd name="connsiteY1" fmla="*/ 213616 h 359811"/>
                  <a:gd name="connsiteX2" fmla="*/ 281858 w 568597"/>
                  <a:gd name="connsiteY2" fmla="*/ 143607 h 359811"/>
                  <a:gd name="connsiteX3" fmla="*/ 142983 w 568597"/>
                  <a:gd name="connsiteY3" fmla="*/ 265242 h 359811"/>
                  <a:gd name="connsiteX4" fmla="*/ 64307 w 568597"/>
                  <a:gd name="connsiteY4" fmla="*/ 349729 h 359811"/>
                  <a:gd name="connsiteX5" fmla="*/ 15634 w 568597"/>
                  <a:gd name="connsiteY5" fmla="*/ 356682 h 359811"/>
                  <a:gd name="connsiteX6" fmla="*/ 10109 w 568597"/>
                  <a:gd name="connsiteY6" fmla="*/ 304675 h 359811"/>
                  <a:gd name="connsiteX7" fmla="*/ 323958 w 568597"/>
                  <a:gd name="connsiteY7" fmla="*/ 19782 h 359811"/>
                  <a:gd name="connsiteX8" fmla="*/ 504552 w 568597"/>
                  <a:gd name="connsiteY8" fmla="*/ 75218 h 359811"/>
                  <a:gd name="connsiteX9" fmla="*/ 568369 w 568597"/>
                  <a:gd name="connsiteY9" fmla="*/ 311629 h 35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597" h="359811">
                    <a:moveTo>
                      <a:pt x="568369" y="311629"/>
                    </a:moveTo>
                    <a:cubicBezTo>
                      <a:pt x="553034" y="276862"/>
                      <a:pt x="540461" y="244477"/>
                      <a:pt x="524936" y="213616"/>
                    </a:cubicBezTo>
                    <a:cubicBezTo>
                      <a:pt x="470643" y="106079"/>
                      <a:pt x="382918" y="78171"/>
                      <a:pt x="281858" y="143607"/>
                    </a:cubicBezTo>
                    <a:cubicBezTo>
                      <a:pt x="230708" y="176754"/>
                      <a:pt x="187655" y="222855"/>
                      <a:pt x="142983" y="265242"/>
                    </a:cubicBezTo>
                    <a:cubicBezTo>
                      <a:pt x="115075" y="291721"/>
                      <a:pt x="92977" y="324392"/>
                      <a:pt x="64307" y="349729"/>
                    </a:cubicBezTo>
                    <a:cubicBezTo>
                      <a:pt x="53638" y="359158"/>
                      <a:pt x="27730" y="363063"/>
                      <a:pt x="15634" y="356682"/>
                    </a:cubicBezTo>
                    <a:cubicBezTo>
                      <a:pt x="-4178" y="346204"/>
                      <a:pt x="-4178" y="322487"/>
                      <a:pt x="10109" y="304675"/>
                    </a:cubicBezTo>
                    <a:cubicBezTo>
                      <a:pt x="99549" y="193042"/>
                      <a:pt x="190799" y="83028"/>
                      <a:pt x="323958" y="19782"/>
                    </a:cubicBezTo>
                    <a:cubicBezTo>
                      <a:pt x="404635" y="-18603"/>
                      <a:pt x="457975" y="-1649"/>
                      <a:pt x="504552" y="75218"/>
                    </a:cubicBezTo>
                    <a:cubicBezTo>
                      <a:pt x="539794" y="133225"/>
                      <a:pt x="571608" y="248859"/>
                      <a:pt x="568369" y="311629"/>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90" name="Freeform: Shape 489">
                <a:extLst>
                  <a:ext uri="{FF2B5EF4-FFF2-40B4-BE49-F238E27FC236}">
                    <a16:creationId xmlns:a16="http://schemas.microsoft.com/office/drawing/2014/main" id="{51CCC009-9022-4ABE-BBF3-A55BF98C501A}"/>
                  </a:ext>
                </a:extLst>
              </p:cNvPr>
              <p:cNvSpPr/>
              <p:nvPr/>
            </p:nvSpPr>
            <p:spPr>
              <a:xfrm>
                <a:off x="2138813" y="2697686"/>
                <a:ext cx="547655" cy="386413"/>
              </a:xfrm>
              <a:custGeom>
                <a:avLst/>
                <a:gdLst>
                  <a:gd name="connsiteX0" fmla="*/ 0 w 547655"/>
                  <a:gd name="connsiteY0" fmla="*/ 338448 h 386413"/>
                  <a:gd name="connsiteX1" fmla="*/ 104204 w 547655"/>
                  <a:gd name="connsiteY1" fmla="*/ 42125 h 386413"/>
                  <a:gd name="connsiteX2" fmla="*/ 221171 w 547655"/>
                  <a:gd name="connsiteY2" fmla="*/ 14026 h 386413"/>
                  <a:gd name="connsiteX3" fmla="*/ 343091 w 547655"/>
                  <a:gd name="connsiteY3" fmla="*/ 100990 h 386413"/>
                  <a:gd name="connsiteX4" fmla="*/ 530923 w 547655"/>
                  <a:gd name="connsiteY4" fmla="*/ 299776 h 386413"/>
                  <a:gd name="connsiteX5" fmla="*/ 544639 w 547655"/>
                  <a:gd name="connsiteY5" fmla="*/ 319684 h 386413"/>
                  <a:gd name="connsiteX6" fmla="*/ 542639 w 547655"/>
                  <a:gd name="connsiteY6" fmla="*/ 373976 h 386413"/>
                  <a:gd name="connsiteX7" fmla="*/ 486823 w 547655"/>
                  <a:gd name="connsiteY7" fmla="*/ 371881 h 386413"/>
                  <a:gd name="connsiteX8" fmla="*/ 422720 w 547655"/>
                  <a:gd name="connsiteY8" fmla="*/ 302634 h 386413"/>
                  <a:gd name="connsiteX9" fmla="*/ 317468 w 547655"/>
                  <a:gd name="connsiteY9" fmla="*/ 180523 h 386413"/>
                  <a:gd name="connsiteX10" fmla="*/ 252984 w 547655"/>
                  <a:gd name="connsiteY10" fmla="*/ 126802 h 386413"/>
                  <a:gd name="connsiteX11" fmla="*/ 110204 w 547655"/>
                  <a:gd name="connsiteY11" fmla="*/ 147948 h 386413"/>
                  <a:gd name="connsiteX12" fmla="*/ 30004 w 547655"/>
                  <a:gd name="connsiteY12" fmla="*/ 286822 h 386413"/>
                  <a:gd name="connsiteX13" fmla="*/ 9334 w 547655"/>
                  <a:gd name="connsiteY13" fmla="*/ 341305 h 386413"/>
                  <a:gd name="connsiteX14" fmla="*/ 0 w 547655"/>
                  <a:gd name="connsiteY14" fmla="*/ 338448 h 38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7655" h="386413">
                    <a:moveTo>
                      <a:pt x="0" y="338448"/>
                    </a:moveTo>
                    <a:cubicBezTo>
                      <a:pt x="12383" y="232054"/>
                      <a:pt x="39148" y="130231"/>
                      <a:pt x="104204" y="42125"/>
                    </a:cubicBezTo>
                    <a:cubicBezTo>
                      <a:pt x="136208" y="-1214"/>
                      <a:pt x="172593" y="-12072"/>
                      <a:pt x="221171" y="14026"/>
                    </a:cubicBezTo>
                    <a:cubicBezTo>
                      <a:pt x="264890" y="37458"/>
                      <a:pt x="307467" y="66604"/>
                      <a:pt x="343091" y="100990"/>
                    </a:cubicBezTo>
                    <a:cubicBezTo>
                      <a:pt x="408622" y="164236"/>
                      <a:pt x="468725" y="233101"/>
                      <a:pt x="530923" y="299776"/>
                    </a:cubicBezTo>
                    <a:cubicBezTo>
                      <a:pt x="536448" y="305682"/>
                      <a:pt x="543973" y="312635"/>
                      <a:pt x="544639" y="319684"/>
                    </a:cubicBezTo>
                    <a:cubicBezTo>
                      <a:pt x="546259" y="337972"/>
                      <a:pt x="551497" y="361594"/>
                      <a:pt x="542639" y="373976"/>
                    </a:cubicBezTo>
                    <a:cubicBezTo>
                      <a:pt x="528542" y="393598"/>
                      <a:pt x="503587" y="387788"/>
                      <a:pt x="486823" y="371881"/>
                    </a:cubicBezTo>
                    <a:cubicBezTo>
                      <a:pt x="464058" y="350259"/>
                      <a:pt x="443389" y="326351"/>
                      <a:pt x="422720" y="302634"/>
                    </a:cubicBezTo>
                    <a:cubicBezTo>
                      <a:pt x="387382" y="262153"/>
                      <a:pt x="353949" y="219957"/>
                      <a:pt x="317468" y="180523"/>
                    </a:cubicBezTo>
                    <a:cubicBezTo>
                      <a:pt x="298609" y="160140"/>
                      <a:pt x="276130" y="142328"/>
                      <a:pt x="252984" y="126802"/>
                    </a:cubicBezTo>
                    <a:cubicBezTo>
                      <a:pt x="194596" y="87464"/>
                      <a:pt x="152400" y="91369"/>
                      <a:pt x="110204" y="147948"/>
                    </a:cubicBezTo>
                    <a:cubicBezTo>
                      <a:pt x="78486" y="190525"/>
                      <a:pt x="55436" y="239769"/>
                      <a:pt x="30004" y="286822"/>
                    </a:cubicBezTo>
                    <a:cubicBezTo>
                      <a:pt x="20860" y="303777"/>
                      <a:pt x="16097" y="323017"/>
                      <a:pt x="9334" y="341305"/>
                    </a:cubicBezTo>
                    <a:cubicBezTo>
                      <a:pt x="6287" y="340258"/>
                      <a:pt x="3143" y="339305"/>
                      <a:pt x="0" y="338448"/>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91" name="Freeform: Shape 490">
                <a:extLst>
                  <a:ext uri="{FF2B5EF4-FFF2-40B4-BE49-F238E27FC236}">
                    <a16:creationId xmlns:a16="http://schemas.microsoft.com/office/drawing/2014/main" id="{61B97B28-68EC-4420-BCCB-BAC35D1558C9}"/>
                  </a:ext>
                </a:extLst>
              </p:cNvPr>
              <p:cNvSpPr/>
              <p:nvPr/>
            </p:nvSpPr>
            <p:spPr>
              <a:xfrm>
                <a:off x="2561818" y="4202136"/>
                <a:ext cx="531590" cy="87964"/>
              </a:xfrm>
              <a:custGeom>
                <a:avLst/>
                <a:gdLst>
                  <a:gd name="connsiteX0" fmla="*/ 0 w 531590"/>
                  <a:gd name="connsiteY0" fmla="*/ 87964 h 87964"/>
                  <a:gd name="connsiteX1" fmla="*/ 214217 w 531590"/>
                  <a:gd name="connsiteY1" fmla="*/ 2716 h 87964"/>
                  <a:gd name="connsiteX2" fmla="*/ 310896 w 531590"/>
                  <a:gd name="connsiteY2" fmla="*/ 3192 h 87964"/>
                  <a:gd name="connsiteX3" fmla="*/ 531590 w 531590"/>
                  <a:gd name="connsiteY3" fmla="*/ 87584 h 87964"/>
                  <a:gd name="connsiteX4" fmla="*/ 0 w 531590"/>
                  <a:gd name="connsiteY4" fmla="*/ 87964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590" h="87964">
                    <a:moveTo>
                      <a:pt x="0" y="87964"/>
                    </a:moveTo>
                    <a:cubicBezTo>
                      <a:pt x="57817" y="23385"/>
                      <a:pt x="126206" y="-10143"/>
                      <a:pt x="214217" y="2716"/>
                    </a:cubicBezTo>
                    <a:cubicBezTo>
                      <a:pt x="245840" y="7383"/>
                      <a:pt x="278987" y="6621"/>
                      <a:pt x="310896" y="3192"/>
                    </a:cubicBezTo>
                    <a:cubicBezTo>
                      <a:pt x="399574" y="-6428"/>
                      <a:pt x="471488" y="23766"/>
                      <a:pt x="531590" y="87584"/>
                    </a:cubicBezTo>
                    <a:cubicBezTo>
                      <a:pt x="353854" y="53103"/>
                      <a:pt x="177260" y="52627"/>
                      <a:pt x="0" y="87964"/>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92" name="Freeform: Shape 491">
                <a:extLst>
                  <a:ext uri="{FF2B5EF4-FFF2-40B4-BE49-F238E27FC236}">
                    <a16:creationId xmlns:a16="http://schemas.microsoft.com/office/drawing/2014/main" id="{DDF785F4-62D7-44FF-A5B8-A684BDDC581D}"/>
                  </a:ext>
                </a:extLst>
              </p:cNvPr>
              <p:cNvSpPr/>
              <p:nvPr/>
            </p:nvSpPr>
            <p:spPr>
              <a:xfrm>
                <a:off x="2248096" y="3137689"/>
                <a:ext cx="400018" cy="247845"/>
              </a:xfrm>
              <a:custGeom>
                <a:avLst/>
                <a:gdLst>
                  <a:gd name="connsiteX0" fmla="*/ 393732 w 400018"/>
                  <a:gd name="connsiteY0" fmla="*/ 186386 h 247845"/>
                  <a:gd name="connsiteX1" fmla="*/ 86741 w 400018"/>
                  <a:gd name="connsiteY1" fmla="*/ 231820 h 247845"/>
                  <a:gd name="connsiteX2" fmla="*/ 2730 w 400018"/>
                  <a:gd name="connsiteY2" fmla="*/ 94851 h 247845"/>
                  <a:gd name="connsiteX3" fmla="*/ 140748 w 400018"/>
                  <a:gd name="connsiteY3" fmla="*/ 839 h 247845"/>
                  <a:gd name="connsiteX4" fmla="*/ 229616 w 400018"/>
                  <a:gd name="connsiteY4" fmla="*/ 28557 h 247845"/>
                  <a:gd name="connsiteX5" fmla="*/ 400018 w 400018"/>
                  <a:gd name="connsiteY5" fmla="*/ 170956 h 247845"/>
                  <a:gd name="connsiteX6" fmla="*/ 393732 w 400018"/>
                  <a:gd name="connsiteY6" fmla="*/ 186386 h 247845"/>
                  <a:gd name="connsiteX7" fmla="*/ 374205 w 400018"/>
                  <a:gd name="connsiteY7" fmla="*/ 171051 h 247845"/>
                  <a:gd name="connsiteX8" fmla="*/ 227997 w 400018"/>
                  <a:gd name="connsiteY8" fmla="*/ 50083 h 247845"/>
                  <a:gd name="connsiteX9" fmla="*/ 122460 w 400018"/>
                  <a:gd name="connsiteY9" fmla="*/ 21413 h 247845"/>
                  <a:gd name="connsiteX10" fmla="*/ 23304 w 400018"/>
                  <a:gd name="connsiteY10" fmla="*/ 102471 h 247845"/>
                  <a:gd name="connsiteX11" fmla="*/ 77406 w 400018"/>
                  <a:gd name="connsiteY11" fmla="*/ 202960 h 247845"/>
                  <a:gd name="connsiteX12" fmla="*/ 152749 w 400018"/>
                  <a:gd name="connsiteY12" fmla="*/ 229439 h 247845"/>
                  <a:gd name="connsiteX13" fmla="*/ 374205 w 400018"/>
                  <a:gd name="connsiteY13" fmla="*/ 171051 h 2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018" h="247845">
                    <a:moveTo>
                      <a:pt x="393732" y="186386"/>
                    </a:moveTo>
                    <a:cubicBezTo>
                      <a:pt x="297053" y="236202"/>
                      <a:pt x="196659" y="269063"/>
                      <a:pt x="86741" y="231820"/>
                    </a:cubicBezTo>
                    <a:cubicBezTo>
                      <a:pt x="24924" y="210865"/>
                      <a:pt x="-10414" y="148096"/>
                      <a:pt x="2730" y="94851"/>
                    </a:cubicBezTo>
                    <a:cubicBezTo>
                      <a:pt x="17208" y="36177"/>
                      <a:pt x="76454" y="-6590"/>
                      <a:pt x="140748" y="839"/>
                    </a:cubicBezTo>
                    <a:cubicBezTo>
                      <a:pt x="171323" y="4363"/>
                      <a:pt x="205899" y="11126"/>
                      <a:pt x="229616" y="28557"/>
                    </a:cubicBezTo>
                    <a:cubicBezTo>
                      <a:pt x="289147" y="72277"/>
                      <a:pt x="343535" y="123045"/>
                      <a:pt x="400018" y="170956"/>
                    </a:cubicBezTo>
                    <a:cubicBezTo>
                      <a:pt x="398018" y="176099"/>
                      <a:pt x="395827" y="181243"/>
                      <a:pt x="393732" y="186386"/>
                    </a:cubicBezTo>
                    <a:close/>
                    <a:moveTo>
                      <a:pt x="374205" y="171051"/>
                    </a:moveTo>
                    <a:cubicBezTo>
                      <a:pt x="321342" y="126283"/>
                      <a:pt x="278193" y="82754"/>
                      <a:pt x="227997" y="50083"/>
                    </a:cubicBezTo>
                    <a:cubicBezTo>
                      <a:pt x="198660" y="31033"/>
                      <a:pt x="158274" y="22937"/>
                      <a:pt x="122460" y="21413"/>
                    </a:cubicBezTo>
                    <a:cubicBezTo>
                      <a:pt x="76454" y="19413"/>
                      <a:pt x="33687" y="59799"/>
                      <a:pt x="23304" y="102471"/>
                    </a:cubicBezTo>
                    <a:cubicBezTo>
                      <a:pt x="14160" y="139904"/>
                      <a:pt x="32544" y="177909"/>
                      <a:pt x="77406" y="202960"/>
                    </a:cubicBezTo>
                    <a:cubicBezTo>
                      <a:pt x="100362" y="215818"/>
                      <a:pt x="126841" y="225534"/>
                      <a:pt x="152749" y="229439"/>
                    </a:cubicBezTo>
                    <a:cubicBezTo>
                      <a:pt x="229425" y="241250"/>
                      <a:pt x="296862" y="212485"/>
                      <a:pt x="374205" y="171051"/>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93" name="Freeform: Shape 492">
                <a:extLst>
                  <a:ext uri="{FF2B5EF4-FFF2-40B4-BE49-F238E27FC236}">
                    <a16:creationId xmlns:a16="http://schemas.microsoft.com/office/drawing/2014/main" id="{F18A0DEA-3DAB-407E-8909-36626E00A8DD}"/>
                  </a:ext>
                </a:extLst>
              </p:cNvPr>
              <p:cNvSpPr/>
              <p:nvPr/>
            </p:nvSpPr>
            <p:spPr>
              <a:xfrm>
                <a:off x="2997587" y="3140766"/>
                <a:ext cx="402777" cy="244818"/>
              </a:xfrm>
              <a:custGeom>
                <a:avLst/>
                <a:gdLst>
                  <a:gd name="connsiteX0" fmla="*/ 0 w 402777"/>
                  <a:gd name="connsiteY0" fmla="*/ 181690 h 244818"/>
                  <a:gd name="connsiteX1" fmla="*/ 232696 w 402777"/>
                  <a:gd name="connsiteY1" fmla="*/ 3096 h 244818"/>
                  <a:gd name="connsiteX2" fmla="*/ 336518 w 402777"/>
                  <a:gd name="connsiteY2" fmla="*/ 16526 h 244818"/>
                  <a:gd name="connsiteX3" fmla="*/ 344519 w 402777"/>
                  <a:gd name="connsiteY3" fmla="*/ 211122 h 244818"/>
                  <a:gd name="connsiteX4" fmla="*/ 253651 w 402777"/>
                  <a:gd name="connsiteY4" fmla="*/ 243412 h 244818"/>
                  <a:gd name="connsiteX5" fmla="*/ 0 w 402777"/>
                  <a:gd name="connsiteY5" fmla="*/ 181690 h 244818"/>
                  <a:gd name="connsiteX6" fmla="*/ 32956 w 402777"/>
                  <a:gd name="connsiteY6" fmla="*/ 172831 h 244818"/>
                  <a:gd name="connsiteX7" fmla="*/ 216313 w 402777"/>
                  <a:gd name="connsiteY7" fmla="*/ 227981 h 244818"/>
                  <a:gd name="connsiteX8" fmla="*/ 331470 w 402777"/>
                  <a:gd name="connsiteY8" fmla="*/ 194167 h 244818"/>
                  <a:gd name="connsiteX9" fmla="*/ 380238 w 402777"/>
                  <a:gd name="connsiteY9" fmla="*/ 111776 h 244818"/>
                  <a:gd name="connsiteX10" fmla="*/ 315182 w 402777"/>
                  <a:gd name="connsiteY10" fmla="*/ 27385 h 244818"/>
                  <a:gd name="connsiteX11" fmla="*/ 233744 w 402777"/>
                  <a:gd name="connsiteY11" fmla="*/ 21384 h 244818"/>
                  <a:gd name="connsiteX12" fmla="*/ 32956 w 402777"/>
                  <a:gd name="connsiteY12" fmla="*/ 172831 h 2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2777" h="244818">
                    <a:moveTo>
                      <a:pt x="0" y="181690"/>
                    </a:moveTo>
                    <a:cubicBezTo>
                      <a:pt x="69818" y="104918"/>
                      <a:pt x="130873" y="25670"/>
                      <a:pt x="232696" y="3096"/>
                    </a:cubicBezTo>
                    <a:cubicBezTo>
                      <a:pt x="265176" y="-4048"/>
                      <a:pt x="306800" y="1477"/>
                      <a:pt x="336518" y="16526"/>
                    </a:cubicBezTo>
                    <a:cubicBezTo>
                      <a:pt x="421767" y="59865"/>
                      <a:pt x="425101" y="160068"/>
                      <a:pt x="344519" y="211122"/>
                    </a:cubicBezTo>
                    <a:cubicBezTo>
                      <a:pt x="317945" y="227981"/>
                      <a:pt x="284893" y="240554"/>
                      <a:pt x="253651" y="243412"/>
                    </a:cubicBezTo>
                    <a:cubicBezTo>
                      <a:pt x="166497" y="251413"/>
                      <a:pt x="85820" y="224552"/>
                      <a:pt x="0" y="181690"/>
                    </a:cubicBezTo>
                    <a:close/>
                    <a:moveTo>
                      <a:pt x="32956" y="172831"/>
                    </a:moveTo>
                    <a:cubicBezTo>
                      <a:pt x="95250" y="201311"/>
                      <a:pt x="151829" y="232934"/>
                      <a:pt x="216313" y="227981"/>
                    </a:cubicBezTo>
                    <a:cubicBezTo>
                      <a:pt x="255461" y="224933"/>
                      <a:pt x="295561" y="211122"/>
                      <a:pt x="331470" y="194167"/>
                    </a:cubicBezTo>
                    <a:cubicBezTo>
                      <a:pt x="362617" y="179499"/>
                      <a:pt x="384524" y="149876"/>
                      <a:pt x="380238" y="111776"/>
                    </a:cubicBezTo>
                    <a:cubicBezTo>
                      <a:pt x="375666" y="71676"/>
                      <a:pt x="352330" y="40434"/>
                      <a:pt x="315182" y="27385"/>
                    </a:cubicBezTo>
                    <a:cubicBezTo>
                      <a:pt x="290131" y="18622"/>
                      <a:pt x="258889" y="14812"/>
                      <a:pt x="233744" y="21384"/>
                    </a:cubicBezTo>
                    <a:cubicBezTo>
                      <a:pt x="148780" y="43863"/>
                      <a:pt x="93059" y="107299"/>
                      <a:pt x="32956" y="172831"/>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94" name="Freeform: Shape 493">
                <a:extLst>
                  <a:ext uri="{FF2B5EF4-FFF2-40B4-BE49-F238E27FC236}">
                    <a16:creationId xmlns:a16="http://schemas.microsoft.com/office/drawing/2014/main" id="{B5ACE932-9756-4CD6-9997-982FE781B24A}"/>
                  </a:ext>
                </a:extLst>
              </p:cNvPr>
              <p:cNvSpPr/>
              <p:nvPr/>
            </p:nvSpPr>
            <p:spPr>
              <a:xfrm>
                <a:off x="2072995" y="3078596"/>
                <a:ext cx="564832" cy="218523"/>
              </a:xfrm>
              <a:custGeom>
                <a:avLst/>
                <a:gdLst>
                  <a:gd name="connsiteX0" fmla="*/ 564833 w 564832"/>
                  <a:gd name="connsiteY0" fmla="*/ 124797 h 218523"/>
                  <a:gd name="connsiteX1" fmla="*/ 432625 w 564832"/>
                  <a:gd name="connsiteY1" fmla="*/ 42882 h 218523"/>
                  <a:gd name="connsiteX2" fmla="*/ 160687 w 564832"/>
                  <a:gd name="connsiteY2" fmla="*/ 131750 h 218523"/>
                  <a:gd name="connsiteX3" fmla="*/ 25908 w 564832"/>
                  <a:gd name="connsiteY3" fmla="*/ 216047 h 218523"/>
                  <a:gd name="connsiteX4" fmla="*/ 2191 w 564832"/>
                  <a:gd name="connsiteY4" fmla="*/ 218523 h 218523"/>
                  <a:gd name="connsiteX5" fmla="*/ 0 w 564832"/>
                  <a:gd name="connsiteY5" fmla="*/ 207093 h 218523"/>
                  <a:gd name="connsiteX6" fmla="*/ 101632 w 564832"/>
                  <a:gd name="connsiteY6" fmla="*/ 188138 h 218523"/>
                  <a:gd name="connsiteX7" fmla="*/ 104870 w 564832"/>
                  <a:gd name="connsiteY7" fmla="*/ 180518 h 218523"/>
                  <a:gd name="connsiteX8" fmla="*/ 11335 w 564832"/>
                  <a:gd name="connsiteY8" fmla="*/ 151086 h 218523"/>
                  <a:gd name="connsiteX9" fmla="*/ 11144 w 564832"/>
                  <a:gd name="connsiteY9" fmla="*/ 146705 h 218523"/>
                  <a:gd name="connsiteX10" fmla="*/ 113157 w 564832"/>
                  <a:gd name="connsiteY10" fmla="*/ 160801 h 218523"/>
                  <a:gd name="connsiteX11" fmla="*/ 364808 w 564832"/>
                  <a:gd name="connsiteY11" fmla="*/ 20 h 218523"/>
                  <a:gd name="connsiteX12" fmla="*/ 564833 w 564832"/>
                  <a:gd name="connsiteY12" fmla="*/ 124797 h 21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832" h="218523">
                    <a:moveTo>
                      <a:pt x="564833" y="124797"/>
                    </a:moveTo>
                    <a:cubicBezTo>
                      <a:pt x="521208" y="97270"/>
                      <a:pt x="479774" y="63551"/>
                      <a:pt x="432625" y="42882"/>
                    </a:cubicBezTo>
                    <a:cubicBezTo>
                      <a:pt x="318897" y="-7029"/>
                      <a:pt x="219456" y="22022"/>
                      <a:pt x="160687" y="131750"/>
                    </a:cubicBezTo>
                    <a:cubicBezTo>
                      <a:pt x="128397" y="192043"/>
                      <a:pt x="90202" y="218523"/>
                      <a:pt x="25908" y="216047"/>
                    </a:cubicBezTo>
                    <a:cubicBezTo>
                      <a:pt x="18002" y="215761"/>
                      <a:pt x="10096" y="217666"/>
                      <a:pt x="2191" y="218523"/>
                    </a:cubicBezTo>
                    <a:cubicBezTo>
                      <a:pt x="1429" y="214713"/>
                      <a:pt x="762" y="210903"/>
                      <a:pt x="0" y="207093"/>
                    </a:cubicBezTo>
                    <a:cubicBezTo>
                      <a:pt x="33909" y="200807"/>
                      <a:pt x="67723" y="194425"/>
                      <a:pt x="101632" y="188138"/>
                    </a:cubicBezTo>
                    <a:cubicBezTo>
                      <a:pt x="102679" y="185567"/>
                      <a:pt x="103823" y="182995"/>
                      <a:pt x="104870" y="180518"/>
                    </a:cubicBezTo>
                    <a:cubicBezTo>
                      <a:pt x="73724" y="170708"/>
                      <a:pt x="42577" y="160897"/>
                      <a:pt x="11335" y="151086"/>
                    </a:cubicBezTo>
                    <a:cubicBezTo>
                      <a:pt x="11240" y="149657"/>
                      <a:pt x="11240" y="148133"/>
                      <a:pt x="11144" y="146705"/>
                    </a:cubicBezTo>
                    <a:cubicBezTo>
                      <a:pt x="44767" y="151372"/>
                      <a:pt x="78486" y="156039"/>
                      <a:pt x="113157" y="160801"/>
                    </a:cubicBezTo>
                    <a:cubicBezTo>
                      <a:pt x="167545" y="65647"/>
                      <a:pt x="247269" y="-1314"/>
                      <a:pt x="364808" y="20"/>
                    </a:cubicBezTo>
                    <a:cubicBezTo>
                      <a:pt x="454247" y="972"/>
                      <a:pt x="517398" y="55169"/>
                      <a:pt x="564833" y="124797"/>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95" name="Freeform: Shape 494">
                <a:extLst>
                  <a:ext uri="{FF2B5EF4-FFF2-40B4-BE49-F238E27FC236}">
                    <a16:creationId xmlns:a16="http://schemas.microsoft.com/office/drawing/2014/main" id="{02A675A2-1226-4A69-8C05-11CF88278492}"/>
                  </a:ext>
                </a:extLst>
              </p:cNvPr>
              <p:cNvSpPr/>
              <p:nvPr/>
            </p:nvSpPr>
            <p:spPr>
              <a:xfrm>
                <a:off x="2672403" y="3216538"/>
                <a:ext cx="87361" cy="558355"/>
              </a:xfrm>
              <a:custGeom>
                <a:avLst/>
                <a:gdLst>
                  <a:gd name="connsiteX0" fmla="*/ 0 w 87361"/>
                  <a:gd name="connsiteY0" fmla="*/ 556355 h 558355"/>
                  <a:gd name="connsiteX1" fmla="*/ 43529 w 87361"/>
                  <a:gd name="connsiteY1" fmla="*/ 337090 h 558355"/>
                  <a:gd name="connsiteX2" fmla="*/ 68009 w 87361"/>
                  <a:gd name="connsiteY2" fmla="*/ 199072 h 558355"/>
                  <a:gd name="connsiteX3" fmla="*/ 48578 w 87361"/>
                  <a:gd name="connsiteY3" fmla="*/ 3238 h 558355"/>
                  <a:gd name="connsiteX4" fmla="*/ 56864 w 87361"/>
                  <a:gd name="connsiteY4" fmla="*/ 0 h 558355"/>
                  <a:gd name="connsiteX5" fmla="*/ 76486 w 87361"/>
                  <a:gd name="connsiteY5" fmla="*/ 39433 h 558355"/>
                  <a:gd name="connsiteX6" fmla="*/ 85535 w 87361"/>
                  <a:gd name="connsiteY6" fmla="*/ 157067 h 558355"/>
                  <a:gd name="connsiteX7" fmla="*/ 17240 w 87361"/>
                  <a:gd name="connsiteY7" fmla="*/ 539782 h 558355"/>
                  <a:gd name="connsiteX8" fmla="*/ 9906 w 87361"/>
                  <a:gd name="connsiteY8" fmla="*/ 558355 h 558355"/>
                  <a:gd name="connsiteX9" fmla="*/ 0 w 87361"/>
                  <a:gd name="connsiteY9" fmla="*/ 556355 h 55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61" h="558355">
                    <a:moveTo>
                      <a:pt x="0" y="556355"/>
                    </a:moveTo>
                    <a:cubicBezTo>
                      <a:pt x="14573" y="483299"/>
                      <a:pt x="29432" y="410242"/>
                      <a:pt x="43529" y="337090"/>
                    </a:cubicBezTo>
                    <a:cubicBezTo>
                      <a:pt x="52388" y="291179"/>
                      <a:pt x="61151" y="245269"/>
                      <a:pt x="68009" y="199072"/>
                    </a:cubicBezTo>
                    <a:cubicBezTo>
                      <a:pt x="77915" y="132683"/>
                      <a:pt x="80677" y="66484"/>
                      <a:pt x="48578" y="3238"/>
                    </a:cubicBezTo>
                    <a:cubicBezTo>
                      <a:pt x="51340" y="2191"/>
                      <a:pt x="54102" y="1143"/>
                      <a:pt x="56864" y="0"/>
                    </a:cubicBezTo>
                    <a:cubicBezTo>
                      <a:pt x="63627" y="13145"/>
                      <a:pt x="74486" y="25622"/>
                      <a:pt x="76486" y="39433"/>
                    </a:cubicBezTo>
                    <a:cubicBezTo>
                      <a:pt x="81915" y="78486"/>
                      <a:pt x="91345" y="119158"/>
                      <a:pt x="85535" y="157067"/>
                    </a:cubicBezTo>
                    <a:cubicBezTo>
                      <a:pt x="66008" y="285083"/>
                      <a:pt x="40577" y="412242"/>
                      <a:pt x="17240" y="539782"/>
                    </a:cubicBezTo>
                    <a:cubicBezTo>
                      <a:pt x="16097" y="546163"/>
                      <a:pt x="12478" y="552164"/>
                      <a:pt x="9906" y="558355"/>
                    </a:cubicBezTo>
                    <a:cubicBezTo>
                      <a:pt x="6572" y="557689"/>
                      <a:pt x="3238" y="557022"/>
                      <a:pt x="0" y="556355"/>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96" name="Freeform: Shape 495">
                <a:extLst>
                  <a:ext uri="{FF2B5EF4-FFF2-40B4-BE49-F238E27FC236}">
                    <a16:creationId xmlns:a16="http://schemas.microsoft.com/office/drawing/2014/main" id="{CE82AB6B-6E5B-41B4-A1CE-7DDDAC5BBBB6}"/>
                  </a:ext>
                </a:extLst>
              </p:cNvPr>
              <p:cNvSpPr/>
              <p:nvPr/>
            </p:nvSpPr>
            <p:spPr>
              <a:xfrm>
                <a:off x="3020066" y="3078410"/>
                <a:ext cx="332422" cy="130317"/>
              </a:xfrm>
              <a:custGeom>
                <a:avLst/>
                <a:gdLst>
                  <a:gd name="connsiteX0" fmla="*/ 332423 w 332422"/>
                  <a:gd name="connsiteY0" fmla="*/ 48879 h 130317"/>
                  <a:gd name="connsiteX1" fmla="*/ 0 w 332422"/>
                  <a:gd name="connsiteY1" fmla="*/ 130317 h 130317"/>
                  <a:gd name="connsiteX2" fmla="*/ 332423 w 332422"/>
                  <a:gd name="connsiteY2" fmla="*/ 48879 h 130317"/>
                </a:gdLst>
                <a:ahLst/>
                <a:cxnLst>
                  <a:cxn ang="0">
                    <a:pos x="connsiteX0" y="connsiteY0"/>
                  </a:cxn>
                  <a:cxn ang="0">
                    <a:pos x="connsiteX1" y="connsiteY1"/>
                  </a:cxn>
                  <a:cxn ang="0">
                    <a:pos x="connsiteX2" y="connsiteY2"/>
                  </a:cxn>
                </a:cxnLst>
                <a:rect l="l" t="t" r="r" b="b"/>
                <a:pathLst>
                  <a:path w="332422" h="130317">
                    <a:moveTo>
                      <a:pt x="332423" y="48879"/>
                    </a:moveTo>
                    <a:cubicBezTo>
                      <a:pt x="196310" y="-19797"/>
                      <a:pt x="94869" y="43926"/>
                      <a:pt x="0" y="130317"/>
                    </a:cubicBezTo>
                    <a:cubicBezTo>
                      <a:pt x="45244" y="3635"/>
                      <a:pt x="235458" y="-44752"/>
                      <a:pt x="332423" y="48879"/>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97" name="Freeform: Shape 496">
                <a:extLst>
                  <a:ext uri="{FF2B5EF4-FFF2-40B4-BE49-F238E27FC236}">
                    <a16:creationId xmlns:a16="http://schemas.microsoft.com/office/drawing/2014/main" id="{A7CD4A3A-4403-4FC6-8FDB-D5A7A63BE927}"/>
                  </a:ext>
                </a:extLst>
              </p:cNvPr>
              <p:cNvSpPr/>
              <p:nvPr/>
            </p:nvSpPr>
            <p:spPr>
              <a:xfrm>
                <a:off x="2886728" y="3219872"/>
                <a:ext cx="77139" cy="502919"/>
              </a:xfrm>
              <a:custGeom>
                <a:avLst/>
                <a:gdLst>
                  <a:gd name="connsiteX0" fmla="*/ 34754 w 77139"/>
                  <a:gd name="connsiteY0" fmla="*/ 0 h 502919"/>
                  <a:gd name="connsiteX1" fmla="*/ 42088 w 77139"/>
                  <a:gd name="connsiteY1" fmla="*/ 316611 h 502919"/>
                  <a:gd name="connsiteX2" fmla="*/ 77140 w 77139"/>
                  <a:gd name="connsiteY2" fmla="*/ 502920 h 502919"/>
                  <a:gd name="connsiteX3" fmla="*/ 68949 w 77139"/>
                  <a:gd name="connsiteY3" fmla="*/ 488156 h 502919"/>
                  <a:gd name="connsiteX4" fmla="*/ 2750 w 77139"/>
                  <a:gd name="connsiteY4" fmla="*/ 138017 h 502919"/>
                  <a:gd name="connsiteX5" fmla="*/ 34754 w 77139"/>
                  <a:gd name="connsiteY5" fmla="*/ 0 h 50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39" h="502919">
                    <a:moveTo>
                      <a:pt x="34754" y="0"/>
                    </a:moveTo>
                    <a:cubicBezTo>
                      <a:pt x="-3823" y="106680"/>
                      <a:pt x="21895" y="211741"/>
                      <a:pt x="42088" y="316611"/>
                    </a:cubicBezTo>
                    <a:cubicBezTo>
                      <a:pt x="53994" y="378238"/>
                      <a:pt x="68568" y="439388"/>
                      <a:pt x="77140" y="502920"/>
                    </a:cubicBezTo>
                    <a:cubicBezTo>
                      <a:pt x="74283" y="497967"/>
                      <a:pt x="69901" y="493395"/>
                      <a:pt x="68949" y="488156"/>
                    </a:cubicBezTo>
                    <a:cubicBezTo>
                      <a:pt x="46374" y="371570"/>
                      <a:pt x="22181" y="255175"/>
                      <a:pt x="2750" y="138017"/>
                    </a:cubicBezTo>
                    <a:cubicBezTo>
                      <a:pt x="-5347" y="89725"/>
                      <a:pt x="4178" y="41529"/>
                      <a:pt x="34754" y="0"/>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98" name="Freeform: Shape 497">
                <a:extLst>
                  <a:ext uri="{FF2B5EF4-FFF2-40B4-BE49-F238E27FC236}">
                    <a16:creationId xmlns:a16="http://schemas.microsoft.com/office/drawing/2014/main" id="{2E631B2B-662E-4591-90F2-C9D3FC20C219}"/>
                  </a:ext>
                </a:extLst>
              </p:cNvPr>
              <p:cNvSpPr/>
              <p:nvPr/>
            </p:nvSpPr>
            <p:spPr>
              <a:xfrm>
                <a:off x="2711741" y="4301695"/>
                <a:ext cx="184404" cy="18027"/>
              </a:xfrm>
              <a:custGeom>
                <a:avLst/>
                <a:gdLst>
                  <a:gd name="connsiteX0" fmla="*/ 0 w 184404"/>
                  <a:gd name="connsiteY0" fmla="*/ 18028 h 18027"/>
                  <a:gd name="connsiteX1" fmla="*/ 184404 w 184404"/>
                  <a:gd name="connsiteY1" fmla="*/ 18028 h 18027"/>
                  <a:gd name="connsiteX2" fmla="*/ 0 w 184404"/>
                  <a:gd name="connsiteY2" fmla="*/ 18028 h 18027"/>
                </a:gdLst>
                <a:ahLst/>
                <a:cxnLst>
                  <a:cxn ang="0">
                    <a:pos x="connsiteX0" y="connsiteY0"/>
                  </a:cxn>
                  <a:cxn ang="0">
                    <a:pos x="connsiteX1" y="connsiteY1"/>
                  </a:cxn>
                  <a:cxn ang="0">
                    <a:pos x="connsiteX2" y="connsiteY2"/>
                  </a:cxn>
                </a:cxnLst>
                <a:rect l="l" t="t" r="r" b="b"/>
                <a:pathLst>
                  <a:path w="184404" h="18027">
                    <a:moveTo>
                      <a:pt x="0" y="18028"/>
                    </a:moveTo>
                    <a:cubicBezTo>
                      <a:pt x="65246" y="-8737"/>
                      <a:pt x="124587" y="-3118"/>
                      <a:pt x="184404" y="18028"/>
                    </a:cubicBezTo>
                    <a:cubicBezTo>
                      <a:pt x="125635" y="18028"/>
                      <a:pt x="66961" y="18028"/>
                      <a:pt x="0" y="18028"/>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99" name="Freeform: Shape 498">
                <a:extLst>
                  <a:ext uri="{FF2B5EF4-FFF2-40B4-BE49-F238E27FC236}">
                    <a16:creationId xmlns:a16="http://schemas.microsoft.com/office/drawing/2014/main" id="{DFA2284A-24BC-47C6-A25B-F2ED90D308FE}"/>
                  </a:ext>
                </a:extLst>
              </p:cNvPr>
              <p:cNvSpPr/>
              <p:nvPr/>
            </p:nvSpPr>
            <p:spPr>
              <a:xfrm>
                <a:off x="2049375" y="2314701"/>
                <a:ext cx="1574957" cy="2399311"/>
              </a:xfrm>
              <a:custGeom>
                <a:avLst/>
                <a:gdLst>
                  <a:gd name="connsiteX0" fmla="*/ 756605 w 1574957"/>
                  <a:gd name="connsiteY0" fmla="*/ 1987056 h 2399311"/>
                  <a:gd name="connsiteX1" fmla="*/ 662366 w 1574957"/>
                  <a:gd name="connsiteY1" fmla="*/ 2005022 h 2399311"/>
                  <a:gd name="connsiteX2" fmla="*/ 846770 w 1574957"/>
                  <a:gd name="connsiteY2" fmla="*/ 2005022 h 2399311"/>
                  <a:gd name="connsiteX3" fmla="*/ 756605 w 1574957"/>
                  <a:gd name="connsiteY3" fmla="*/ 1987056 h 2399311"/>
                  <a:gd name="connsiteX4" fmla="*/ 664096 w 1574957"/>
                  <a:gd name="connsiteY4" fmla="*/ 1888992 h 2399311"/>
                  <a:gd name="connsiteX5" fmla="*/ 512443 w 1574957"/>
                  <a:gd name="connsiteY5" fmla="*/ 1975399 h 2399311"/>
                  <a:gd name="connsiteX6" fmla="*/ 1043938 w 1574957"/>
                  <a:gd name="connsiteY6" fmla="*/ 1975114 h 2399311"/>
                  <a:gd name="connsiteX7" fmla="*/ 823244 w 1574957"/>
                  <a:gd name="connsiteY7" fmla="*/ 1890722 h 2399311"/>
                  <a:gd name="connsiteX8" fmla="*/ 726565 w 1574957"/>
                  <a:gd name="connsiteY8" fmla="*/ 1890246 h 2399311"/>
                  <a:gd name="connsiteX9" fmla="*/ 664096 w 1574957"/>
                  <a:gd name="connsiteY9" fmla="*/ 1888992 h 2399311"/>
                  <a:gd name="connsiteX10" fmla="*/ 1060607 w 1574957"/>
                  <a:gd name="connsiteY10" fmla="*/ 1609449 h 2399311"/>
                  <a:gd name="connsiteX11" fmla="*/ 1021364 w 1574957"/>
                  <a:gd name="connsiteY11" fmla="*/ 1672600 h 2399311"/>
                  <a:gd name="connsiteX12" fmla="*/ 1060607 w 1574957"/>
                  <a:gd name="connsiteY12" fmla="*/ 1609449 h 2399311"/>
                  <a:gd name="connsiteX13" fmla="*/ 253172 w 1574957"/>
                  <a:gd name="connsiteY13" fmla="*/ 1049284 h 2399311"/>
                  <a:gd name="connsiteX14" fmla="*/ 239647 w 1574957"/>
                  <a:gd name="connsiteY14" fmla="*/ 1168060 h 2399311"/>
                  <a:gd name="connsiteX15" fmla="*/ 230408 w 1574957"/>
                  <a:gd name="connsiteY15" fmla="*/ 1173013 h 2399311"/>
                  <a:gd name="connsiteX16" fmla="*/ 170781 w 1574957"/>
                  <a:gd name="connsiteY16" fmla="*/ 1105957 h 2399311"/>
                  <a:gd name="connsiteX17" fmla="*/ 165257 w 1574957"/>
                  <a:gd name="connsiteY17" fmla="*/ 1109291 h 2399311"/>
                  <a:gd name="connsiteX18" fmla="*/ 220216 w 1574957"/>
                  <a:gd name="connsiteY18" fmla="*/ 1184729 h 2399311"/>
                  <a:gd name="connsiteX19" fmla="*/ 255839 w 1574957"/>
                  <a:gd name="connsiteY19" fmla="*/ 1267692 h 2399311"/>
                  <a:gd name="connsiteX20" fmla="*/ 223645 w 1574957"/>
                  <a:gd name="connsiteY20" fmla="*/ 1454477 h 2399311"/>
                  <a:gd name="connsiteX21" fmla="*/ 231646 w 1574957"/>
                  <a:gd name="connsiteY21" fmla="*/ 1697746 h 2399311"/>
                  <a:gd name="connsiteX22" fmla="*/ 393380 w 1574957"/>
                  <a:gd name="connsiteY22" fmla="*/ 1832334 h 2399311"/>
                  <a:gd name="connsiteX23" fmla="*/ 553877 w 1574957"/>
                  <a:gd name="connsiteY23" fmla="*/ 1826143 h 2399311"/>
                  <a:gd name="connsiteX24" fmla="*/ 933829 w 1574957"/>
                  <a:gd name="connsiteY24" fmla="*/ 1816237 h 2399311"/>
                  <a:gd name="connsiteX25" fmla="*/ 1111184 w 1574957"/>
                  <a:gd name="connsiteY25" fmla="*/ 1836430 h 2399311"/>
                  <a:gd name="connsiteX26" fmla="*/ 1334736 w 1574957"/>
                  <a:gd name="connsiteY26" fmla="*/ 1640405 h 2399311"/>
                  <a:gd name="connsiteX27" fmla="*/ 1308162 w 1574957"/>
                  <a:gd name="connsiteY27" fmla="*/ 1330652 h 2399311"/>
                  <a:gd name="connsiteX28" fmla="*/ 1297398 w 1574957"/>
                  <a:gd name="connsiteY28" fmla="*/ 1230259 h 2399311"/>
                  <a:gd name="connsiteX29" fmla="*/ 1322163 w 1574957"/>
                  <a:gd name="connsiteY29" fmla="*/ 1194064 h 2399311"/>
                  <a:gd name="connsiteX30" fmla="*/ 1376075 w 1574957"/>
                  <a:gd name="connsiteY30" fmla="*/ 1112911 h 2399311"/>
                  <a:gd name="connsiteX31" fmla="*/ 1316258 w 1574957"/>
                  <a:gd name="connsiteY31" fmla="*/ 1174823 h 2399311"/>
                  <a:gd name="connsiteX32" fmla="*/ 1293398 w 1574957"/>
                  <a:gd name="connsiteY32" fmla="*/ 1049855 h 2399311"/>
                  <a:gd name="connsiteX33" fmla="*/ 1274633 w 1574957"/>
                  <a:gd name="connsiteY33" fmla="*/ 1140152 h 2399311"/>
                  <a:gd name="connsiteX34" fmla="*/ 1226628 w 1574957"/>
                  <a:gd name="connsiteY34" fmla="*/ 1175014 h 2399311"/>
                  <a:gd name="connsiteX35" fmla="*/ 1109375 w 1574957"/>
                  <a:gd name="connsiteY35" fmla="*/ 1160345 h 2399311"/>
                  <a:gd name="connsiteX36" fmla="*/ 1108041 w 1574957"/>
                  <a:gd name="connsiteY36" fmla="*/ 1167298 h 2399311"/>
                  <a:gd name="connsiteX37" fmla="*/ 1242153 w 1574957"/>
                  <a:gd name="connsiteY37" fmla="*/ 1201779 h 2399311"/>
                  <a:gd name="connsiteX38" fmla="*/ 1280539 w 1574957"/>
                  <a:gd name="connsiteY38" fmla="*/ 1467336 h 2399311"/>
                  <a:gd name="connsiteX39" fmla="*/ 1291302 w 1574957"/>
                  <a:gd name="connsiteY39" fmla="*/ 1624498 h 2399311"/>
                  <a:gd name="connsiteX40" fmla="*/ 1214721 w 1574957"/>
                  <a:gd name="connsiteY40" fmla="*/ 1705651 h 2399311"/>
                  <a:gd name="connsiteX41" fmla="*/ 1162334 w 1574957"/>
                  <a:gd name="connsiteY41" fmla="*/ 1707938 h 2399311"/>
                  <a:gd name="connsiteX42" fmla="*/ 938782 w 1574957"/>
                  <a:gd name="connsiteY42" fmla="*/ 1689364 h 2399311"/>
                  <a:gd name="connsiteX43" fmla="*/ 934781 w 1574957"/>
                  <a:gd name="connsiteY43" fmla="*/ 1680791 h 2399311"/>
                  <a:gd name="connsiteX44" fmla="*/ 987455 w 1574957"/>
                  <a:gd name="connsiteY44" fmla="*/ 1648882 h 2399311"/>
                  <a:gd name="connsiteX45" fmla="*/ 1006981 w 1574957"/>
                  <a:gd name="connsiteY45" fmla="*/ 1604115 h 2399311"/>
                  <a:gd name="connsiteX46" fmla="*/ 979549 w 1574957"/>
                  <a:gd name="connsiteY46" fmla="*/ 1585446 h 2399311"/>
                  <a:gd name="connsiteX47" fmla="*/ 942973 w 1574957"/>
                  <a:gd name="connsiteY47" fmla="*/ 1615354 h 2399311"/>
                  <a:gd name="connsiteX48" fmla="*/ 833435 w 1574957"/>
                  <a:gd name="connsiteY48" fmla="*/ 1716129 h 2399311"/>
                  <a:gd name="connsiteX49" fmla="*/ 608074 w 1574957"/>
                  <a:gd name="connsiteY49" fmla="*/ 1618117 h 2399311"/>
                  <a:gd name="connsiteX50" fmla="*/ 595406 w 1574957"/>
                  <a:gd name="connsiteY50" fmla="*/ 1597733 h 2399311"/>
                  <a:gd name="connsiteX51" fmla="*/ 551114 w 1574957"/>
                  <a:gd name="connsiteY51" fmla="*/ 1588970 h 2399311"/>
                  <a:gd name="connsiteX52" fmla="*/ 545018 w 1574957"/>
                  <a:gd name="connsiteY52" fmla="*/ 1632500 h 2399311"/>
                  <a:gd name="connsiteX53" fmla="*/ 575498 w 1574957"/>
                  <a:gd name="connsiteY53" fmla="*/ 1658788 h 2399311"/>
                  <a:gd name="connsiteX54" fmla="*/ 623504 w 1574957"/>
                  <a:gd name="connsiteY54" fmla="*/ 1686982 h 2399311"/>
                  <a:gd name="connsiteX55" fmla="*/ 397571 w 1574957"/>
                  <a:gd name="connsiteY55" fmla="*/ 1706604 h 2399311"/>
                  <a:gd name="connsiteX56" fmla="*/ 263174 w 1574957"/>
                  <a:gd name="connsiteY56" fmla="*/ 1573159 h 2399311"/>
                  <a:gd name="connsiteX57" fmla="*/ 310037 w 1574957"/>
                  <a:gd name="connsiteY57" fmla="*/ 1202160 h 2399311"/>
                  <a:gd name="connsiteX58" fmla="*/ 447673 w 1574957"/>
                  <a:gd name="connsiteY58" fmla="*/ 1165775 h 2399311"/>
                  <a:gd name="connsiteX59" fmla="*/ 321276 w 1574957"/>
                  <a:gd name="connsiteY59" fmla="*/ 1174442 h 2399311"/>
                  <a:gd name="connsiteX60" fmla="*/ 281652 w 1574957"/>
                  <a:gd name="connsiteY60" fmla="*/ 1147010 h 2399311"/>
                  <a:gd name="connsiteX61" fmla="*/ 253172 w 1574957"/>
                  <a:gd name="connsiteY61" fmla="*/ 1049284 h 2399311"/>
                  <a:gd name="connsiteX62" fmla="*/ 872107 w 1574957"/>
                  <a:gd name="connsiteY62" fmla="*/ 905170 h 2399311"/>
                  <a:gd name="connsiteX63" fmla="*/ 840103 w 1574957"/>
                  <a:gd name="connsiteY63" fmla="*/ 1043188 h 2399311"/>
                  <a:gd name="connsiteX64" fmla="*/ 906302 w 1574957"/>
                  <a:gd name="connsiteY64" fmla="*/ 1393327 h 2399311"/>
                  <a:gd name="connsiteX65" fmla="*/ 914493 w 1574957"/>
                  <a:gd name="connsiteY65" fmla="*/ 1408090 h 2399311"/>
                  <a:gd name="connsiteX66" fmla="*/ 879441 w 1574957"/>
                  <a:gd name="connsiteY66" fmla="*/ 1221781 h 2399311"/>
                  <a:gd name="connsiteX67" fmla="*/ 872107 w 1574957"/>
                  <a:gd name="connsiteY67" fmla="*/ 905170 h 2399311"/>
                  <a:gd name="connsiteX68" fmla="*/ 679892 w 1574957"/>
                  <a:gd name="connsiteY68" fmla="*/ 901837 h 2399311"/>
                  <a:gd name="connsiteX69" fmla="*/ 671606 w 1574957"/>
                  <a:gd name="connsiteY69" fmla="*/ 905075 h 2399311"/>
                  <a:gd name="connsiteX70" fmla="*/ 691037 w 1574957"/>
                  <a:gd name="connsiteY70" fmla="*/ 1100909 h 2399311"/>
                  <a:gd name="connsiteX71" fmla="*/ 666557 w 1574957"/>
                  <a:gd name="connsiteY71" fmla="*/ 1238926 h 2399311"/>
                  <a:gd name="connsiteX72" fmla="*/ 623028 w 1574957"/>
                  <a:gd name="connsiteY72" fmla="*/ 1458192 h 2399311"/>
                  <a:gd name="connsiteX73" fmla="*/ 632934 w 1574957"/>
                  <a:gd name="connsiteY73" fmla="*/ 1460192 h 2399311"/>
                  <a:gd name="connsiteX74" fmla="*/ 640268 w 1574957"/>
                  <a:gd name="connsiteY74" fmla="*/ 1441618 h 2399311"/>
                  <a:gd name="connsiteX75" fmla="*/ 708563 w 1574957"/>
                  <a:gd name="connsiteY75" fmla="*/ 1058904 h 2399311"/>
                  <a:gd name="connsiteX76" fmla="*/ 699514 w 1574957"/>
                  <a:gd name="connsiteY76" fmla="*/ 941270 h 2399311"/>
                  <a:gd name="connsiteX77" fmla="*/ 679892 w 1574957"/>
                  <a:gd name="connsiteY77" fmla="*/ 901837 h 2399311"/>
                  <a:gd name="connsiteX78" fmla="*/ 1233986 w 1574957"/>
                  <a:gd name="connsiteY78" fmla="*/ 827649 h 2399311"/>
                  <a:gd name="connsiteX79" fmla="*/ 1181003 w 1574957"/>
                  <a:gd name="connsiteY79" fmla="*/ 829256 h 2399311"/>
                  <a:gd name="connsiteX80" fmla="*/ 948212 w 1574957"/>
                  <a:gd name="connsiteY80" fmla="*/ 1007755 h 2399311"/>
                  <a:gd name="connsiteX81" fmla="*/ 1201958 w 1574957"/>
                  <a:gd name="connsiteY81" fmla="*/ 1069572 h 2399311"/>
                  <a:gd name="connsiteX82" fmla="*/ 1292826 w 1574957"/>
                  <a:gd name="connsiteY82" fmla="*/ 1037282 h 2399311"/>
                  <a:gd name="connsiteX83" fmla="*/ 1284825 w 1574957"/>
                  <a:gd name="connsiteY83" fmla="*/ 842686 h 2399311"/>
                  <a:gd name="connsiteX84" fmla="*/ 1233986 w 1574957"/>
                  <a:gd name="connsiteY84" fmla="*/ 827649 h 2399311"/>
                  <a:gd name="connsiteX85" fmla="*/ 339564 w 1574957"/>
                  <a:gd name="connsiteY85" fmla="*/ 823827 h 2399311"/>
                  <a:gd name="connsiteX86" fmla="*/ 201547 w 1574957"/>
                  <a:gd name="connsiteY86" fmla="*/ 917839 h 2399311"/>
                  <a:gd name="connsiteX87" fmla="*/ 285557 w 1574957"/>
                  <a:gd name="connsiteY87" fmla="*/ 1054808 h 2399311"/>
                  <a:gd name="connsiteX88" fmla="*/ 592453 w 1574957"/>
                  <a:gd name="connsiteY88" fmla="*/ 1009374 h 2399311"/>
                  <a:gd name="connsiteX89" fmla="*/ 598835 w 1574957"/>
                  <a:gd name="connsiteY89" fmla="*/ 993943 h 2399311"/>
                  <a:gd name="connsiteX90" fmla="*/ 428432 w 1574957"/>
                  <a:gd name="connsiteY90" fmla="*/ 851545 h 2399311"/>
                  <a:gd name="connsiteX91" fmla="*/ 339564 w 1574957"/>
                  <a:gd name="connsiteY91" fmla="*/ 823827 h 2399311"/>
                  <a:gd name="connsiteX92" fmla="*/ 388618 w 1574957"/>
                  <a:gd name="connsiteY92" fmla="*/ 763819 h 2399311"/>
                  <a:gd name="connsiteX93" fmla="*/ 136967 w 1574957"/>
                  <a:gd name="connsiteY93" fmla="*/ 924601 h 2399311"/>
                  <a:gd name="connsiteX94" fmla="*/ 34955 w 1574957"/>
                  <a:gd name="connsiteY94" fmla="*/ 910504 h 2399311"/>
                  <a:gd name="connsiteX95" fmla="*/ 35145 w 1574957"/>
                  <a:gd name="connsiteY95" fmla="*/ 914886 h 2399311"/>
                  <a:gd name="connsiteX96" fmla="*/ 128681 w 1574957"/>
                  <a:gd name="connsiteY96" fmla="*/ 944318 h 2399311"/>
                  <a:gd name="connsiteX97" fmla="*/ 125442 w 1574957"/>
                  <a:gd name="connsiteY97" fmla="*/ 951938 h 2399311"/>
                  <a:gd name="connsiteX98" fmla="*/ 23810 w 1574957"/>
                  <a:gd name="connsiteY98" fmla="*/ 970893 h 2399311"/>
                  <a:gd name="connsiteX99" fmla="*/ 26001 w 1574957"/>
                  <a:gd name="connsiteY99" fmla="*/ 982323 h 2399311"/>
                  <a:gd name="connsiteX100" fmla="*/ 49718 w 1574957"/>
                  <a:gd name="connsiteY100" fmla="*/ 979846 h 2399311"/>
                  <a:gd name="connsiteX101" fmla="*/ 184497 w 1574957"/>
                  <a:gd name="connsiteY101" fmla="*/ 895550 h 2399311"/>
                  <a:gd name="connsiteX102" fmla="*/ 456436 w 1574957"/>
                  <a:gd name="connsiteY102" fmla="*/ 806682 h 2399311"/>
                  <a:gd name="connsiteX103" fmla="*/ 588452 w 1574957"/>
                  <a:gd name="connsiteY103" fmla="*/ 888692 h 2399311"/>
                  <a:gd name="connsiteX104" fmla="*/ 388618 w 1574957"/>
                  <a:gd name="connsiteY104" fmla="*/ 763819 h 2399311"/>
                  <a:gd name="connsiteX105" fmla="*/ 1167226 w 1574957"/>
                  <a:gd name="connsiteY105" fmla="*/ 763781 h 2399311"/>
                  <a:gd name="connsiteX106" fmla="*/ 970691 w 1574957"/>
                  <a:gd name="connsiteY106" fmla="*/ 894026 h 2399311"/>
                  <a:gd name="connsiteX107" fmla="*/ 1303113 w 1574957"/>
                  <a:gd name="connsiteY107" fmla="*/ 812587 h 2399311"/>
                  <a:gd name="connsiteX108" fmla="*/ 1167226 w 1574957"/>
                  <a:gd name="connsiteY108" fmla="*/ 763781 h 2399311"/>
                  <a:gd name="connsiteX109" fmla="*/ 1268424 w 1574957"/>
                  <a:gd name="connsiteY109" fmla="*/ 404428 h 2399311"/>
                  <a:gd name="connsiteX110" fmla="*/ 1212721 w 1574957"/>
                  <a:gd name="connsiteY110" fmla="*/ 422729 h 2399311"/>
                  <a:gd name="connsiteX111" fmla="*/ 898872 w 1574957"/>
                  <a:gd name="connsiteY111" fmla="*/ 707622 h 2399311"/>
                  <a:gd name="connsiteX112" fmla="*/ 904397 w 1574957"/>
                  <a:gd name="connsiteY112" fmla="*/ 759629 h 2399311"/>
                  <a:gd name="connsiteX113" fmla="*/ 953070 w 1574957"/>
                  <a:gd name="connsiteY113" fmla="*/ 752675 h 2399311"/>
                  <a:gd name="connsiteX114" fmla="*/ 1031746 w 1574957"/>
                  <a:gd name="connsiteY114" fmla="*/ 668188 h 2399311"/>
                  <a:gd name="connsiteX115" fmla="*/ 1170621 w 1574957"/>
                  <a:gd name="connsiteY115" fmla="*/ 546554 h 2399311"/>
                  <a:gd name="connsiteX116" fmla="*/ 1413698 w 1574957"/>
                  <a:gd name="connsiteY116" fmla="*/ 616563 h 2399311"/>
                  <a:gd name="connsiteX117" fmla="*/ 1457132 w 1574957"/>
                  <a:gd name="connsiteY117" fmla="*/ 714670 h 2399311"/>
                  <a:gd name="connsiteX118" fmla="*/ 1393315 w 1574957"/>
                  <a:gd name="connsiteY118" fmla="*/ 478165 h 2399311"/>
                  <a:gd name="connsiteX119" fmla="*/ 1268424 w 1574957"/>
                  <a:gd name="connsiteY119" fmla="*/ 404428 h 2399311"/>
                  <a:gd name="connsiteX120" fmla="*/ 276339 w 1574957"/>
                  <a:gd name="connsiteY120" fmla="*/ 384242 h 2399311"/>
                  <a:gd name="connsiteX121" fmla="*/ 193641 w 1574957"/>
                  <a:gd name="connsiteY121" fmla="*/ 425015 h 2399311"/>
                  <a:gd name="connsiteX122" fmla="*/ 89438 w 1574957"/>
                  <a:gd name="connsiteY122" fmla="*/ 721433 h 2399311"/>
                  <a:gd name="connsiteX123" fmla="*/ 98772 w 1574957"/>
                  <a:gd name="connsiteY123" fmla="*/ 724195 h 2399311"/>
                  <a:gd name="connsiteX124" fmla="*/ 119441 w 1574957"/>
                  <a:gd name="connsiteY124" fmla="*/ 669712 h 2399311"/>
                  <a:gd name="connsiteX125" fmla="*/ 199642 w 1574957"/>
                  <a:gd name="connsiteY125" fmla="*/ 530838 h 2399311"/>
                  <a:gd name="connsiteX126" fmla="*/ 342422 w 1574957"/>
                  <a:gd name="connsiteY126" fmla="*/ 509692 h 2399311"/>
                  <a:gd name="connsiteX127" fmla="*/ 406906 w 1574957"/>
                  <a:gd name="connsiteY127" fmla="*/ 563413 h 2399311"/>
                  <a:gd name="connsiteX128" fmla="*/ 512157 w 1574957"/>
                  <a:gd name="connsiteY128" fmla="*/ 685524 h 2399311"/>
                  <a:gd name="connsiteX129" fmla="*/ 576260 w 1574957"/>
                  <a:gd name="connsiteY129" fmla="*/ 754771 h 2399311"/>
                  <a:gd name="connsiteX130" fmla="*/ 632077 w 1574957"/>
                  <a:gd name="connsiteY130" fmla="*/ 756866 h 2399311"/>
                  <a:gd name="connsiteX131" fmla="*/ 634077 w 1574957"/>
                  <a:gd name="connsiteY131" fmla="*/ 702574 h 2399311"/>
                  <a:gd name="connsiteX132" fmla="*/ 620361 w 1574957"/>
                  <a:gd name="connsiteY132" fmla="*/ 682666 h 2399311"/>
                  <a:gd name="connsiteX133" fmla="*/ 432528 w 1574957"/>
                  <a:gd name="connsiteY133" fmla="*/ 483880 h 2399311"/>
                  <a:gd name="connsiteX134" fmla="*/ 310608 w 1574957"/>
                  <a:gd name="connsiteY134" fmla="*/ 396916 h 2399311"/>
                  <a:gd name="connsiteX135" fmla="*/ 276339 w 1574957"/>
                  <a:gd name="connsiteY135" fmla="*/ 384242 h 2399311"/>
                  <a:gd name="connsiteX136" fmla="*/ 1164441 w 1574957"/>
                  <a:gd name="connsiteY136" fmla="*/ 1498 h 2399311"/>
                  <a:gd name="connsiteX137" fmla="*/ 1271776 w 1574957"/>
                  <a:gd name="connsiteY137" fmla="*/ 57541 h 2399311"/>
                  <a:gd name="connsiteX138" fmla="*/ 1481040 w 1574957"/>
                  <a:gd name="connsiteY138" fmla="*/ 502834 h 2399311"/>
                  <a:gd name="connsiteX139" fmla="*/ 1551335 w 1574957"/>
                  <a:gd name="connsiteY139" fmla="*/ 877262 h 2399311"/>
                  <a:gd name="connsiteX140" fmla="*/ 1574957 w 1574957"/>
                  <a:gd name="connsiteY140" fmla="*/ 1036044 h 2399311"/>
                  <a:gd name="connsiteX141" fmla="*/ 1512092 w 1574957"/>
                  <a:gd name="connsiteY141" fmla="*/ 1323985 h 2399311"/>
                  <a:gd name="connsiteX142" fmla="*/ 1409031 w 1574957"/>
                  <a:gd name="connsiteY142" fmla="*/ 1658979 h 2399311"/>
                  <a:gd name="connsiteX143" fmla="*/ 1400840 w 1574957"/>
                  <a:gd name="connsiteY143" fmla="*/ 1731940 h 2399311"/>
                  <a:gd name="connsiteX144" fmla="*/ 1275586 w 1574957"/>
                  <a:gd name="connsiteY144" fmla="*/ 2083699 h 2399311"/>
                  <a:gd name="connsiteX145" fmla="*/ 1114042 w 1574957"/>
                  <a:gd name="connsiteY145" fmla="*/ 2273151 h 2399311"/>
                  <a:gd name="connsiteX146" fmla="*/ 870583 w 1574957"/>
                  <a:gd name="connsiteY146" fmla="*/ 2385641 h 2399311"/>
                  <a:gd name="connsiteX147" fmla="*/ 766189 w 1574957"/>
                  <a:gd name="connsiteY147" fmla="*/ 2398024 h 2399311"/>
                  <a:gd name="connsiteX148" fmla="*/ 481582 w 1574957"/>
                  <a:gd name="connsiteY148" fmla="*/ 2291058 h 2399311"/>
                  <a:gd name="connsiteX149" fmla="*/ 208214 w 1574957"/>
                  <a:gd name="connsiteY149" fmla="*/ 1971113 h 2399311"/>
                  <a:gd name="connsiteX150" fmla="*/ 163447 w 1574957"/>
                  <a:gd name="connsiteY150" fmla="*/ 1833286 h 2399311"/>
                  <a:gd name="connsiteX151" fmla="*/ 151350 w 1574957"/>
                  <a:gd name="connsiteY151" fmla="*/ 1619546 h 2399311"/>
                  <a:gd name="connsiteX152" fmla="*/ 89533 w 1574957"/>
                  <a:gd name="connsiteY152" fmla="*/ 1383230 h 2399311"/>
                  <a:gd name="connsiteX153" fmla="*/ 474 w 1574957"/>
                  <a:gd name="connsiteY153" fmla="*/ 906123 h 2399311"/>
                  <a:gd name="connsiteX154" fmla="*/ 3427 w 1574957"/>
                  <a:gd name="connsiteY154" fmla="*/ 888978 h 2399311"/>
                  <a:gd name="connsiteX155" fmla="*/ 71626 w 1574957"/>
                  <a:gd name="connsiteY155" fmla="*/ 495881 h 2399311"/>
                  <a:gd name="connsiteX156" fmla="*/ 195451 w 1574957"/>
                  <a:gd name="connsiteY156" fmla="*/ 142885 h 2399311"/>
                  <a:gd name="connsiteX157" fmla="*/ 487583 w 1574957"/>
                  <a:gd name="connsiteY157" fmla="*/ 34395 h 2399311"/>
                  <a:gd name="connsiteX158" fmla="*/ 616170 w 1574957"/>
                  <a:gd name="connsiteY158" fmla="*/ 97450 h 2399311"/>
                  <a:gd name="connsiteX159" fmla="*/ 690084 w 1574957"/>
                  <a:gd name="connsiteY159" fmla="*/ 144599 h 2399311"/>
                  <a:gd name="connsiteX160" fmla="*/ 853819 w 1574957"/>
                  <a:gd name="connsiteY160" fmla="*/ 148123 h 2399311"/>
                  <a:gd name="connsiteX161" fmla="*/ 954117 w 1574957"/>
                  <a:gd name="connsiteY161" fmla="*/ 83925 h 2399311"/>
                  <a:gd name="connsiteX162" fmla="*/ 1046033 w 1574957"/>
                  <a:gd name="connsiteY162" fmla="*/ 26108 h 2399311"/>
                  <a:gd name="connsiteX163" fmla="*/ 1164441 w 1574957"/>
                  <a:gd name="connsiteY163" fmla="*/ 1498 h 239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574957" h="2399311">
                    <a:moveTo>
                      <a:pt x="756605" y="1987056"/>
                    </a:moveTo>
                    <a:cubicBezTo>
                      <a:pt x="726136" y="1986353"/>
                      <a:pt x="694989" y="1991640"/>
                      <a:pt x="662366" y="2005022"/>
                    </a:cubicBezTo>
                    <a:cubicBezTo>
                      <a:pt x="729327" y="2005022"/>
                      <a:pt x="788001" y="2005022"/>
                      <a:pt x="846770" y="2005022"/>
                    </a:cubicBezTo>
                    <a:cubicBezTo>
                      <a:pt x="816862" y="1994450"/>
                      <a:pt x="787073" y="1987758"/>
                      <a:pt x="756605" y="1987056"/>
                    </a:cubicBezTo>
                    <a:close/>
                    <a:moveTo>
                      <a:pt x="664096" y="1888992"/>
                    </a:moveTo>
                    <a:cubicBezTo>
                      <a:pt x="605026" y="1895961"/>
                      <a:pt x="555734" y="1926894"/>
                      <a:pt x="512443" y="1975399"/>
                    </a:cubicBezTo>
                    <a:cubicBezTo>
                      <a:pt x="689798" y="1940062"/>
                      <a:pt x="866392" y="1940633"/>
                      <a:pt x="1043938" y="1975114"/>
                    </a:cubicBezTo>
                    <a:cubicBezTo>
                      <a:pt x="983930" y="1911201"/>
                      <a:pt x="911921" y="1881102"/>
                      <a:pt x="823244" y="1890722"/>
                    </a:cubicBezTo>
                    <a:cubicBezTo>
                      <a:pt x="791335" y="1894151"/>
                      <a:pt x="758188" y="1894818"/>
                      <a:pt x="726565" y="1890246"/>
                    </a:cubicBezTo>
                    <a:cubicBezTo>
                      <a:pt x="704562" y="1887008"/>
                      <a:pt x="683786" y="1886668"/>
                      <a:pt x="664096" y="1888992"/>
                    </a:cubicBezTo>
                    <a:close/>
                    <a:moveTo>
                      <a:pt x="1060607" y="1609449"/>
                    </a:moveTo>
                    <a:cubicBezTo>
                      <a:pt x="1047653" y="1630309"/>
                      <a:pt x="1034318" y="1651740"/>
                      <a:pt x="1021364" y="1672600"/>
                    </a:cubicBezTo>
                    <a:cubicBezTo>
                      <a:pt x="1061750" y="1664313"/>
                      <a:pt x="1071275" y="1647739"/>
                      <a:pt x="1060607" y="1609449"/>
                    </a:cubicBezTo>
                    <a:close/>
                    <a:moveTo>
                      <a:pt x="253172" y="1049284"/>
                    </a:moveTo>
                    <a:cubicBezTo>
                      <a:pt x="218882" y="1090527"/>
                      <a:pt x="242314" y="1130818"/>
                      <a:pt x="239647" y="1168060"/>
                    </a:cubicBezTo>
                    <a:cubicBezTo>
                      <a:pt x="236599" y="1169680"/>
                      <a:pt x="233456" y="1171394"/>
                      <a:pt x="230408" y="1173013"/>
                    </a:cubicBezTo>
                    <a:cubicBezTo>
                      <a:pt x="210500" y="1150534"/>
                      <a:pt x="190688" y="1128246"/>
                      <a:pt x="170781" y="1105957"/>
                    </a:cubicBezTo>
                    <a:cubicBezTo>
                      <a:pt x="168971" y="1107100"/>
                      <a:pt x="167162" y="1108148"/>
                      <a:pt x="165257" y="1109291"/>
                    </a:cubicBezTo>
                    <a:cubicBezTo>
                      <a:pt x="183164" y="1135294"/>
                      <a:pt x="195451" y="1172918"/>
                      <a:pt x="220216" y="1184729"/>
                    </a:cubicBezTo>
                    <a:cubicBezTo>
                      <a:pt x="262507" y="1204922"/>
                      <a:pt x="260507" y="1235117"/>
                      <a:pt x="255839" y="1267692"/>
                    </a:cubicBezTo>
                    <a:cubicBezTo>
                      <a:pt x="247076" y="1330271"/>
                      <a:pt x="234027" y="1392184"/>
                      <a:pt x="223645" y="1454477"/>
                    </a:cubicBezTo>
                    <a:cubicBezTo>
                      <a:pt x="210024" y="1536011"/>
                      <a:pt x="205452" y="1617450"/>
                      <a:pt x="231646" y="1697746"/>
                    </a:cubicBezTo>
                    <a:cubicBezTo>
                      <a:pt x="257363" y="1776422"/>
                      <a:pt x="309560" y="1826524"/>
                      <a:pt x="393380" y="1832334"/>
                    </a:cubicBezTo>
                    <a:cubicBezTo>
                      <a:pt x="446530" y="1836049"/>
                      <a:pt x="501108" y="1833667"/>
                      <a:pt x="553877" y="1826143"/>
                    </a:cubicBezTo>
                    <a:cubicBezTo>
                      <a:pt x="680369" y="1808140"/>
                      <a:pt x="805718" y="1788329"/>
                      <a:pt x="933829" y="1816237"/>
                    </a:cubicBezTo>
                    <a:cubicBezTo>
                      <a:pt x="991741" y="1828810"/>
                      <a:pt x="1051939" y="1835572"/>
                      <a:pt x="1111184" y="1836430"/>
                    </a:cubicBezTo>
                    <a:cubicBezTo>
                      <a:pt x="1245963" y="1838430"/>
                      <a:pt x="1318448" y="1773469"/>
                      <a:pt x="1334736" y="1640405"/>
                    </a:cubicBezTo>
                    <a:cubicBezTo>
                      <a:pt x="1347500" y="1535535"/>
                      <a:pt x="1331498" y="1432855"/>
                      <a:pt x="1308162" y="1330652"/>
                    </a:cubicBezTo>
                    <a:cubicBezTo>
                      <a:pt x="1300732" y="1297981"/>
                      <a:pt x="1297208" y="1263787"/>
                      <a:pt x="1297398" y="1230259"/>
                    </a:cubicBezTo>
                    <a:cubicBezTo>
                      <a:pt x="1297493" y="1217876"/>
                      <a:pt x="1310638" y="1201779"/>
                      <a:pt x="1322163" y="1194064"/>
                    </a:cubicBezTo>
                    <a:cubicBezTo>
                      <a:pt x="1350738" y="1175014"/>
                      <a:pt x="1373122" y="1142724"/>
                      <a:pt x="1376075" y="1112911"/>
                    </a:cubicBezTo>
                    <a:cubicBezTo>
                      <a:pt x="1360549" y="1128913"/>
                      <a:pt x="1341404" y="1148820"/>
                      <a:pt x="1316258" y="1174823"/>
                    </a:cubicBezTo>
                    <a:cubicBezTo>
                      <a:pt x="1309495" y="1127103"/>
                      <a:pt x="1338165" y="1084907"/>
                      <a:pt x="1293398" y="1049855"/>
                    </a:cubicBezTo>
                    <a:cubicBezTo>
                      <a:pt x="1286349" y="1083479"/>
                      <a:pt x="1280253" y="1111768"/>
                      <a:pt x="1274633" y="1140152"/>
                    </a:cubicBezTo>
                    <a:cubicBezTo>
                      <a:pt x="1269395" y="1166917"/>
                      <a:pt x="1257393" y="1180634"/>
                      <a:pt x="1226628" y="1175014"/>
                    </a:cubicBezTo>
                    <a:cubicBezTo>
                      <a:pt x="1187956" y="1167870"/>
                      <a:pt x="1148522" y="1165013"/>
                      <a:pt x="1109375" y="1160345"/>
                    </a:cubicBezTo>
                    <a:cubicBezTo>
                      <a:pt x="1108898" y="1162631"/>
                      <a:pt x="1108517" y="1165013"/>
                      <a:pt x="1108041" y="1167298"/>
                    </a:cubicBezTo>
                    <a:cubicBezTo>
                      <a:pt x="1154047" y="1179109"/>
                      <a:pt x="1200053" y="1190921"/>
                      <a:pt x="1242153" y="1201779"/>
                    </a:cubicBezTo>
                    <a:cubicBezTo>
                      <a:pt x="1255298" y="1291600"/>
                      <a:pt x="1269585" y="1379230"/>
                      <a:pt x="1280539" y="1467336"/>
                    </a:cubicBezTo>
                    <a:cubicBezTo>
                      <a:pt x="1287111" y="1519438"/>
                      <a:pt x="1292159" y="1572206"/>
                      <a:pt x="1291302" y="1624498"/>
                    </a:cubicBezTo>
                    <a:cubicBezTo>
                      <a:pt x="1290540" y="1672695"/>
                      <a:pt x="1262537" y="1698508"/>
                      <a:pt x="1214721" y="1705651"/>
                    </a:cubicBezTo>
                    <a:cubicBezTo>
                      <a:pt x="1197481" y="1708223"/>
                      <a:pt x="1179669" y="1709176"/>
                      <a:pt x="1162334" y="1707938"/>
                    </a:cubicBezTo>
                    <a:cubicBezTo>
                      <a:pt x="1087753" y="1702413"/>
                      <a:pt x="1013267" y="1695841"/>
                      <a:pt x="938782" y="1689364"/>
                    </a:cubicBezTo>
                    <a:cubicBezTo>
                      <a:pt x="937734" y="1689268"/>
                      <a:pt x="936972" y="1685554"/>
                      <a:pt x="934781" y="1680791"/>
                    </a:cubicBezTo>
                    <a:cubicBezTo>
                      <a:pt x="952498" y="1670504"/>
                      <a:pt x="973072" y="1662884"/>
                      <a:pt x="987455" y="1648882"/>
                    </a:cubicBezTo>
                    <a:cubicBezTo>
                      <a:pt x="998504" y="1638119"/>
                      <a:pt x="1004981" y="1619831"/>
                      <a:pt x="1006981" y="1604115"/>
                    </a:cubicBezTo>
                    <a:cubicBezTo>
                      <a:pt x="1007648" y="1598686"/>
                      <a:pt x="985931" y="1583065"/>
                      <a:pt x="979549" y="1585446"/>
                    </a:cubicBezTo>
                    <a:cubicBezTo>
                      <a:pt x="965166" y="1590875"/>
                      <a:pt x="945164" y="1603067"/>
                      <a:pt x="942973" y="1615354"/>
                    </a:cubicBezTo>
                    <a:cubicBezTo>
                      <a:pt x="931638" y="1678219"/>
                      <a:pt x="884870" y="1700127"/>
                      <a:pt x="833435" y="1716129"/>
                    </a:cubicBezTo>
                    <a:cubicBezTo>
                      <a:pt x="734566" y="1746800"/>
                      <a:pt x="653413" y="1710604"/>
                      <a:pt x="608074" y="1618117"/>
                    </a:cubicBezTo>
                    <a:cubicBezTo>
                      <a:pt x="604454" y="1610782"/>
                      <a:pt x="601311" y="1600019"/>
                      <a:pt x="595406" y="1597733"/>
                    </a:cubicBezTo>
                    <a:cubicBezTo>
                      <a:pt x="581499" y="1592590"/>
                      <a:pt x="565973" y="1591637"/>
                      <a:pt x="551114" y="1588970"/>
                    </a:cubicBezTo>
                    <a:cubicBezTo>
                      <a:pt x="548543" y="1603639"/>
                      <a:pt x="541113" y="1619831"/>
                      <a:pt x="545018" y="1632500"/>
                    </a:cubicBezTo>
                    <a:cubicBezTo>
                      <a:pt x="548447" y="1643453"/>
                      <a:pt x="564259" y="1651168"/>
                      <a:pt x="575498" y="1658788"/>
                    </a:cubicBezTo>
                    <a:cubicBezTo>
                      <a:pt x="588262" y="1667456"/>
                      <a:pt x="602073" y="1674505"/>
                      <a:pt x="623504" y="1686982"/>
                    </a:cubicBezTo>
                    <a:cubicBezTo>
                      <a:pt x="541018" y="1694317"/>
                      <a:pt x="469485" y="1703080"/>
                      <a:pt x="397571" y="1706604"/>
                    </a:cubicBezTo>
                    <a:cubicBezTo>
                      <a:pt x="287558" y="1711938"/>
                      <a:pt x="254030" y="1681839"/>
                      <a:pt x="263174" y="1573159"/>
                    </a:cubicBezTo>
                    <a:cubicBezTo>
                      <a:pt x="273651" y="1448953"/>
                      <a:pt x="294035" y="1325604"/>
                      <a:pt x="310037" y="1202160"/>
                    </a:cubicBezTo>
                    <a:cubicBezTo>
                      <a:pt x="355185" y="1190254"/>
                      <a:pt x="401381" y="1177967"/>
                      <a:pt x="447673" y="1165775"/>
                    </a:cubicBezTo>
                    <a:cubicBezTo>
                      <a:pt x="404239" y="1163679"/>
                      <a:pt x="362615" y="1167870"/>
                      <a:pt x="321276" y="1174442"/>
                    </a:cubicBezTo>
                    <a:cubicBezTo>
                      <a:pt x="297559" y="1178157"/>
                      <a:pt x="287177" y="1168918"/>
                      <a:pt x="281652" y="1147010"/>
                    </a:cubicBezTo>
                    <a:cubicBezTo>
                      <a:pt x="273746" y="1115959"/>
                      <a:pt x="263840" y="1085384"/>
                      <a:pt x="253172" y="1049284"/>
                    </a:cubicBezTo>
                    <a:close/>
                    <a:moveTo>
                      <a:pt x="872107" y="905170"/>
                    </a:moveTo>
                    <a:cubicBezTo>
                      <a:pt x="841532" y="946699"/>
                      <a:pt x="832102" y="994896"/>
                      <a:pt x="840103" y="1043188"/>
                    </a:cubicBezTo>
                    <a:cubicBezTo>
                      <a:pt x="859534" y="1160345"/>
                      <a:pt x="883728" y="1276646"/>
                      <a:pt x="906302" y="1393327"/>
                    </a:cubicBezTo>
                    <a:cubicBezTo>
                      <a:pt x="907349" y="1398565"/>
                      <a:pt x="911731" y="1403233"/>
                      <a:pt x="914493" y="1408090"/>
                    </a:cubicBezTo>
                    <a:cubicBezTo>
                      <a:pt x="906016" y="1344559"/>
                      <a:pt x="891347" y="1283408"/>
                      <a:pt x="879441" y="1221781"/>
                    </a:cubicBezTo>
                    <a:cubicBezTo>
                      <a:pt x="859153" y="1116911"/>
                      <a:pt x="833531" y="1011946"/>
                      <a:pt x="872107" y="905170"/>
                    </a:cubicBezTo>
                    <a:close/>
                    <a:moveTo>
                      <a:pt x="679892" y="901837"/>
                    </a:moveTo>
                    <a:cubicBezTo>
                      <a:pt x="677130" y="902884"/>
                      <a:pt x="674368" y="903932"/>
                      <a:pt x="671606" y="905075"/>
                    </a:cubicBezTo>
                    <a:cubicBezTo>
                      <a:pt x="703705" y="968226"/>
                      <a:pt x="700943" y="1034520"/>
                      <a:pt x="691037" y="1100909"/>
                    </a:cubicBezTo>
                    <a:cubicBezTo>
                      <a:pt x="684179" y="1147105"/>
                      <a:pt x="675416" y="1193016"/>
                      <a:pt x="666557" y="1238926"/>
                    </a:cubicBezTo>
                    <a:cubicBezTo>
                      <a:pt x="652460" y="1312079"/>
                      <a:pt x="637601" y="1385135"/>
                      <a:pt x="623028" y="1458192"/>
                    </a:cubicBezTo>
                    <a:cubicBezTo>
                      <a:pt x="626362" y="1458859"/>
                      <a:pt x="629600" y="1459525"/>
                      <a:pt x="632934" y="1460192"/>
                    </a:cubicBezTo>
                    <a:cubicBezTo>
                      <a:pt x="635411" y="1454001"/>
                      <a:pt x="639030" y="1448096"/>
                      <a:pt x="640268" y="1441618"/>
                    </a:cubicBezTo>
                    <a:cubicBezTo>
                      <a:pt x="663700" y="1314174"/>
                      <a:pt x="689037" y="1187015"/>
                      <a:pt x="708563" y="1058904"/>
                    </a:cubicBezTo>
                    <a:cubicBezTo>
                      <a:pt x="714373" y="1020994"/>
                      <a:pt x="704943" y="980227"/>
                      <a:pt x="699514" y="941270"/>
                    </a:cubicBezTo>
                    <a:cubicBezTo>
                      <a:pt x="697609" y="927459"/>
                      <a:pt x="686750" y="914981"/>
                      <a:pt x="679892" y="901837"/>
                    </a:cubicBezTo>
                    <a:close/>
                    <a:moveTo>
                      <a:pt x="1233986" y="827649"/>
                    </a:moveTo>
                    <a:cubicBezTo>
                      <a:pt x="1215793" y="825279"/>
                      <a:pt x="1197243" y="825684"/>
                      <a:pt x="1181003" y="829256"/>
                    </a:cubicBezTo>
                    <a:cubicBezTo>
                      <a:pt x="1079085" y="851640"/>
                      <a:pt x="1018030" y="930983"/>
                      <a:pt x="948212" y="1007755"/>
                    </a:cubicBezTo>
                    <a:cubicBezTo>
                      <a:pt x="1034032" y="1050713"/>
                      <a:pt x="1114709" y="1077478"/>
                      <a:pt x="1201958" y="1069572"/>
                    </a:cubicBezTo>
                    <a:cubicBezTo>
                      <a:pt x="1233105" y="1066714"/>
                      <a:pt x="1266156" y="1054142"/>
                      <a:pt x="1292826" y="1037282"/>
                    </a:cubicBezTo>
                    <a:cubicBezTo>
                      <a:pt x="1373313" y="986133"/>
                      <a:pt x="1370074" y="886025"/>
                      <a:pt x="1284825" y="842686"/>
                    </a:cubicBezTo>
                    <a:cubicBezTo>
                      <a:pt x="1270014" y="835161"/>
                      <a:pt x="1252178" y="830018"/>
                      <a:pt x="1233986" y="827649"/>
                    </a:cubicBezTo>
                    <a:close/>
                    <a:moveTo>
                      <a:pt x="339564" y="823827"/>
                    </a:moveTo>
                    <a:cubicBezTo>
                      <a:pt x="275270" y="816493"/>
                      <a:pt x="216025" y="859260"/>
                      <a:pt x="201547" y="917839"/>
                    </a:cubicBezTo>
                    <a:cubicBezTo>
                      <a:pt x="188402" y="971083"/>
                      <a:pt x="223740" y="1033853"/>
                      <a:pt x="285557" y="1054808"/>
                    </a:cubicBezTo>
                    <a:cubicBezTo>
                      <a:pt x="395381" y="1092051"/>
                      <a:pt x="495774" y="1059190"/>
                      <a:pt x="592453" y="1009374"/>
                    </a:cubicBezTo>
                    <a:cubicBezTo>
                      <a:pt x="594548" y="1004230"/>
                      <a:pt x="596739" y="999087"/>
                      <a:pt x="598835" y="993943"/>
                    </a:cubicBezTo>
                    <a:cubicBezTo>
                      <a:pt x="542351" y="946033"/>
                      <a:pt x="487964" y="895360"/>
                      <a:pt x="428432" y="851545"/>
                    </a:cubicBezTo>
                    <a:cubicBezTo>
                      <a:pt x="404620" y="834114"/>
                      <a:pt x="370139" y="827351"/>
                      <a:pt x="339564" y="823827"/>
                    </a:cubicBezTo>
                    <a:close/>
                    <a:moveTo>
                      <a:pt x="388618" y="763819"/>
                    </a:moveTo>
                    <a:cubicBezTo>
                      <a:pt x="271079" y="762486"/>
                      <a:pt x="191355" y="829447"/>
                      <a:pt x="136967" y="924601"/>
                    </a:cubicBezTo>
                    <a:cubicBezTo>
                      <a:pt x="102201" y="919839"/>
                      <a:pt x="68578" y="915172"/>
                      <a:pt x="34955" y="910504"/>
                    </a:cubicBezTo>
                    <a:cubicBezTo>
                      <a:pt x="35050" y="911933"/>
                      <a:pt x="35050" y="913457"/>
                      <a:pt x="35145" y="914886"/>
                    </a:cubicBezTo>
                    <a:cubicBezTo>
                      <a:pt x="66292" y="924697"/>
                      <a:pt x="97439" y="934507"/>
                      <a:pt x="128681" y="944318"/>
                    </a:cubicBezTo>
                    <a:cubicBezTo>
                      <a:pt x="127633" y="946890"/>
                      <a:pt x="126490" y="949462"/>
                      <a:pt x="125442" y="951938"/>
                    </a:cubicBezTo>
                    <a:cubicBezTo>
                      <a:pt x="91533" y="958225"/>
                      <a:pt x="57719" y="964606"/>
                      <a:pt x="23810" y="970893"/>
                    </a:cubicBezTo>
                    <a:cubicBezTo>
                      <a:pt x="24572" y="974703"/>
                      <a:pt x="25239" y="978513"/>
                      <a:pt x="26001" y="982323"/>
                    </a:cubicBezTo>
                    <a:cubicBezTo>
                      <a:pt x="33907" y="981466"/>
                      <a:pt x="41813" y="979561"/>
                      <a:pt x="49718" y="979846"/>
                    </a:cubicBezTo>
                    <a:cubicBezTo>
                      <a:pt x="114012" y="982228"/>
                      <a:pt x="152207" y="955843"/>
                      <a:pt x="184497" y="895550"/>
                    </a:cubicBezTo>
                    <a:cubicBezTo>
                      <a:pt x="243266" y="785822"/>
                      <a:pt x="342707" y="756676"/>
                      <a:pt x="456436" y="806682"/>
                    </a:cubicBezTo>
                    <a:cubicBezTo>
                      <a:pt x="503394" y="827446"/>
                      <a:pt x="544828" y="861165"/>
                      <a:pt x="588452" y="888692"/>
                    </a:cubicBezTo>
                    <a:cubicBezTo>
                      <a:pt x="541018" y="819064"/>
                      <a:pt x="477962" y="764867"/>
                      <a:pt x="388618" y="763819"/>
                    </a:cubicBezTo>
                    <a:close/>
                    <a:moveTo>
                      <a:pt x="1167226" y="763781"/>
                    </a:moveTo>
                    <a:cubicBezTo>
                      <a:pt x="1083830" y="766212"/>
                      <a:pt x="998908" y="814790"/>
                      <a:pt x="970691" y="894026"/>
                    </a:cubicBezTo>
                    <a:cubicBezTo>
                      <a:pt x="1065655" y="807730"/>
                      <a:pt x="1167096" y="743912"/>
                      <a:pt x="1303113" y="812587"/>
                    </a:cubicBezTo>
                    <a:cubicBezTo>
                      <a:pt x="1266751" y="777476"/>
                      <a:pt x="1217263" y="762322"/>
                      <a:pt x="1167226" y="763781"/>
                    </a:cubicBezTo>
                    <a:close/>
                    <a:moveTo>
                      <a:pt x="1268424" y="404428"/>
                    </a:moveTo>
                    <a:cubicBezTo>
                      <a:pt x="1251351" y="407031"/>
                      <a:pt x="1232890" y="413156"/>
                      <a:pt x="1212721" y="422729"/>
                    </a:cubicBezTo>
                    <a:cubicBezTo>
                      <a:pt x="1079562" y="485975"/>
                      <a:pt x="988312" y="596084"/>
                      <a:pt x="898872" y="707622"/>
                    </a:cubicBezTo>
                    <a:cubicBezTo>
                      <a:pt x="884585" y="725434"/>
                      <a:pt x="884585" y="749151"/>
                      <a:pt x="904397" y="759629"/>
                    </a:cubicBezTo>
                    <a:cubicBezTo>
                      <a:pt x="916493" y="766010"/>
                      <a:pt x="942401" y="762200"/>
                      <a:pt x="953070" y="752675"/>
                    </a:cubicBezTo>
                    <a:cubicBezTo>
                      <a:pt x="981740" y="727339"/>
                      <a:pt x="1003838" y="694668"/>
                      <a:pt x="1031746" y="668188"/>
                    </a:cubicBezTo>
                    <a:cubicBezTo>
                      <a:pt x="1076418" y="625802"/>
                      <a:pt x="1119471" y="579701"/>
                      <a:pt x="1170621" y="546554"/>
                    </a:cubicBezTo>
                    <a:cubicBezTo>
                      <a:pt x="1271681" y="481117"/>
                      <a:pt x="1359501" y="509026"/>
                      <a:pt x="1413698" y="616563"/>
                    </a:cubicBezTo>
                    <a:cubicBezTo>
                      <a:pt x="1429320" y="647519"/>
                      <a:pt x="1441892" y="679999"/>
                      <a:pt x="1457132" y="714670"/>
                    </a:cubicBezTo>
                    <a:cubicBezTo>
                      <a:pt x="1460276" y="651901"/>
                      <a:pt x="1428462" y="536267"/>
                      <a:pt x="1393315" y="478165"/>
                    </a:cubicBezTo>
                    <a:cubicBezTo>
                      <a:pt x="1358382" y="420515"/>
                      <a:pt x="1319645" y="396619"/>
                      <a:pt x="1268424" y="404428"/>
                    </a:cubicBezTo>
                    <a:close/>
                    <a:moveTo>
                      <a:pt x="276339" y="384242"/>
                    </a:moveTo>
                    <a:cubicBezTo>
                      <a:pt x="244112" y="378330"/>
                      <a:pt x="217644" y="392511"/>
                      <a:pt x="193641" y="425015"/>
                    </a:cubicBezTo>
                    <a:cubicBezTo>
                      <a:pt x="128681" y="513217"/>
                      <a:pt x="101820" y="615039"/>
                      <a:pt x="89438" y="721433"/>
                    </a:cubicBezTo>
                    <a:cubicBezTo>
                      <a:pt x="92581" y="722386"/>
                      <a:pt x="95629" y="723243"/>
                      <a:pt x="98772" y="724195"/>
                    </a:cubicBezTo>
                    <a:cubicBezTo>
                      <a:pt x="105535" y="706003"/>
                      <a:pt x="110297" y="686667"/>
                      <a:pt x="119441" y="669712"/>
                    </a:cubicBezTo>
                    <a:cubicBezTo>
                      <a:pt x="144873" y="622659"/>
                      <a:pt x="167828" y="573415"/>
                      <a:pt x="199642" y="530838"/>
                    </a:cubicBezTo>
                    <a:cubicBezTo>
                      <a:pt x="241838" y="474259"/>
                      <a:pt x="284033" y="470354"/>
                      <a:pt x="342422" y="509692"/>
                    </a:cubicBezTo>
                    <a:cubicBezTo>
                      <a:pt x="365567" y="525313"/>
                      <a:pt x="387951" y="543030"/>
                      <a:pt x="406906" y="563413"/>
                    </a:cubicBezTo>
                    <a:cubicBezTo>
                      <a:pt x="443387" y="602752"/>
                      <a:pt x="476819" y="644947"/>
                      <a:pt x="512157" y="685524"/>
                    </a:cubicBezTo>
                    <a:cubicBezTo>
                      <a:pt x="532826" y="709241"/>
                      <a:pt x="553496" y="733149"/>
                      <a:pt x="576260" y="754771"/>
                    </a:cubicBezTo>
                    <a:cubicBezTo>
                      <a:pt x="593024" y="770773"/>
                      <a:pt x="617885" y="776583"/>
                      <a:pt x="632077" y="756866"/>
                    </a:cubicBezTo>
                    <a:cubicBezTo>
                      <a:pt x="640935" y="744484"/>
                      <a:pt x="635696" y="720862"/>
                      <a:pt x="634077" y="702574"/>
                    </a:cubicBezTo>
                    <a:cubicBezTo>
                      <a:pt x="633410" y="695525"/>
                      <a:pt x="625886" y="688667"/>
                      <a:pt x="620361" y="682666"/>
                    </a:cubicBezTo>
                    <a:cubicBezTo>
                      <a:pt x="558163" y="615991"/>
                      <a:pt x="498060" y="547126"/>
                      <a:pt x="432528" y="483880"/>
                    </a:cubicBezTo>
                    <a:cubicBezTo>
                      <a:pt x="396905" y="449494"/>
                      <a:pt x="354328" y="420348"/>
                      <a:pt x="310608" y="396916"/>
                    </a:cubicBezTo>
                    <a:cubicBezTo>
                      <a:pt x="298464" y="390415"/>
                      <a:pt x="287081" y="386212"/>
                      <a:pt x="276339" y="384242"/>
                    </a:cubicBezTo>
                    <a:close/>
                    <a:moveTo>
                      <a:pt x="1164441" y="1498"/>
                    </a:moveTo>
                    <a:cubicBezTo>
                      <a:pt x="1201815" y="6677"/>
                      <a:pt x="1237343" y="25298"/>
                      <a:pt x="1271776" y="57541"/>
                    </a:cubicBezTo>
                    <a:cubicBezTo>
                      <a:pt x="1400363" y="177937"/>
                      <a:pt x="1472468" y="325003"/>
                      <a:pt x="1481040" y="502834"/>
                    </a:cubicBezTo>
                    <a:cubicBezTo>
                      <a:pt x="1487231" y="630565"/>
                      <a:pt x="1508377" y="755533"/>
                      <a:pt x="1551335" y="877262"/>
                    </a:cubicBezTo>
                    <a:cubicBezTo>
                      <a:pt x="1568956" y="926792"/>
                      <a:pt x="1567622" y="982894"/>
                      <a:pt x="1574957" y="1036044"/>
                    </a:cubicBezTo>
                    <a:cubicBezTo>
                      <a:pt x="1572385" y="1136723"/>
                      <a:pt x="1541238" y="1230163"/>
                      <a:pt x="1512092" y="1323985"/>
                    </a:cubicBezTo>
                    <a:cubicBezTo>
                      <a:pt x="1477421" y="1435522"/>
                      <a:pt x="1442273" y="1546965"/>
                      <a:pt x="1409031" y="1658979"/>
                    </a:cubicBezTo>
                    <a:cubicBezTo>
                      <a:pt x="1402173" y="1682125"/>
                      <a:pt x="1399125" y="1707842"/>
                      <a:pt x="1400840" y="1731940"/>
                    </a:cubicBezTo>
                    <a:cubicBezTo>
                      <a:pt x="1410555" y="1867862"/>
                      <a:pt x="1356739" y="1981114"/>
                      <a:pt x="1275586" y="2083699"/>
                    </a:cubicBezTo>
                    <a:cubicBezTo>
                      <a:pt x="1224151" y="2148755"/>
                      <a:pt x="1168239" y="2210286"/>
                      <a:pt x="1114042" y="2273151"/>
                    </a:cubicBezTo>
                    <a:cubicBezTo>
                      <a:pt x="1050034" y="2347446"/>
                      <a:pt x="960023" y="2366687"/>
                      <a:pt x="870583" y="2385641"/>
                    </a:cubicBezTo>
                    <a:cubicBezTo>
                      <a:pt x="836388" y="2392880"/>
                      <a:pt x="801146" y="2395452"/>
                      <a:pt x="766189" y="2398024"/>
                    </a:cubicBezTo>
                    <a:cubicBezTo>
                      <a:pt x="655032" y="2406120"/>
                      <a:pt x="556639" y="2376688"/>
                      <a:pt x="481582" y="2291058"/>
                    </a:cubicBezTo>
                    <a:cubicBezTo>
                      <a:pt x="389094" y="2185616"/>
                      <a:pt x="298797" y="2078174"/>
                      <a:pt x="208214" y="1971113"/>
                    </a:cubicBezTo>
                    <a:cubicBezTo>
                      <a:pt x="174782" y="1931680"/>
                      <a:pt x="166400" y="1883102"/>
                      <a:pt x="163447" y="1833286"/>
                    </a:cubicBezTo>
                    <a:cubicBezTo>
                      <a:pt x="159161" y="1762039"/>
                      <a:pt x="155732" y="1690792"/>
                      <a:pt x="151350" y="1619546"/>
                    </a:cubicBezTo>
                    <a:cubicBezTo>
                      <a:pt x="146207" y="1536773"/>
                      <a:pt x="126395" y="1456859"/>
                      <a:pt x="89533" y="1383230"/>
                    </a:cubicBezTo>
                    <a:cubicBezTo>
                      <a:pt x="13809" y="1232164"/>
                      <a:pt x="-3241" y="1071382"/>
                      <a:pt x="474" y="906123"/>
                    </a:cubicBezTo>
                    <a:cubicBezTo>
                      <a:pt x="569" y="900408"/>
                      <a:pt x="1712" y="894407"/>
                      <a:pt x="3427" y="888978"/>
                    </a:cubicBezTo>
                    <a:cubicBezTo>
                      <a:pt x="44480" y="761057"/>
                      <a:pt x="59720" y="628945"/>
                      <a:pt x="71626" y="495881"/>
                    </a:cubicBezTo>
                    <a:cubicBezTo>
                      <a:pt x="83056" y="368437"/>
                      <a:pt x="116774" y="247183"/>
                      <a:pt x="195451" y="142885"/>
                    </a:cubicBezTo>
                    <a:cubicBezTo>
                      <a:pt x="279366" y="31633"/>
                      <a:pt x="372997" y="-4658"/>
                      <a:pt x="487583" y="34395"/>
                    </a:cubicBezTo>
                    <a:cubicBezTo>
                      <a:pt x="532445" y="49635"/>
                      <a:pt x="574165" y="74876"/>
                      <a:pt x="616170" y="97450"/>
                    </a:cubicBezTo>
                    <a:cubicBezTo>
                      <a:pt x="641792" y="111262"/>
                      <a:pt x="664938" y="129740"/>
                      <a:pt x="690084" y="144599"/>
                    </a:cubicBezTo>
                    <a:cubicBezTo>
                      <a:pt x="743710" y="176317"/>
                      <a:pt x="799241" y="178508"/>
                      <a:pt x="853819" y="148123"/>
                    </a:cubicBezTo>
                    <a:cubicBezTo>
                      <a:pt x="888395" y="128788"/>
                      <a:pt x="920684" y="105356"/>
                      <a:pt x="954117" y="83925"/>
                    </a:cubicBezTo>
                    <a:cubicBezTo>
                      <a:pt x="984597" y="64399"/>
                      <a:pt x="1014029" y="42586"/>
                      <a:pt x="1046033" y="26108"/>
                    </a:cubicBezTo>
                    <a:cubicBezTo>
                      <a:pt x="1087848" y="4581"/>
                      <a:pt x="1127067" y="-3682"/>
                      <a:pt x="1164441" y="1498"/>
                    </a:cubicBezTo>
                    <a:close/>
                  </a:path>
                </a:pathLst>
              </a:custGeom>
              <a:solidFill>
                <a:schemeClr val="bg1">
                  <a:lumMod val="95000"/>
                </a:schemeClr>
              </a:solidFill>
              <a:ln w="9525" cap="flat">
                <a:noFill/>
                <a:prstDash val="solid"/>
                <a:miter/>
              </a:ln>
            </p:spPr>
            <p:txBody>
              <a:bodyPr rtlCol="0" anchor="ctr"/>
              <a:lstStyle/>
              <a:p>
                <a:endParaRPr lang="en-GB" dirty="0"/>
              </a:p>
            </p:txBody>
          </p:sp>
          <p:sp>
            <p:nvSpPr>
              <p:cNvPr id="500" name="Freeform: Shape 499">
                <a:extLst>
                  <a:ext uri="{FF2B5EF4-FFF2-40B4-BE49-F238E27FC236}">
                    <a16:creationId xmlns:a16="http://schemas.microsoft.com/office/drawing/2014/main" id="{072647A2-2A8B-484F-90C9-7DE13EA2ABD9}"/>
                  </a:ext>
                </a:extLst>
              </p:cNvPr>
              <p:cNvSpPr/>
              <p:nvPr/>
            </p:nvSpPr>
            <p:spPr>
              <a:xfrm>
                <a:off x="3070739" y="3924150"/>
                <a:ext cx="43291" cy="63150"/>
              </a:xfrm>
              <a:custGeom>
                <a:avLst/>
                <a:gdLst>
                  <a:gd name="connsiteX0" fmla="*/ 39243 w 43291"/>
                  <a:gd name="connsiteY0" fmla="*/ 0 h 63150"/>
                  <a:gd name="connsiteX1" fmla="*/ 0 w 43291"/>
                  <a:gd name="connsiteY1" fmla="*/ 63151 h 63150"/>
                  <a:gd name="connsiteX2" fmla="*/ 39243 w 43291"/>
                  <a:gd name="connsiteY2" fmla="*/ 0 h 63150"/>
                </a:gdLst>
                <a:ahLst/>
                <a:cxnLst>
                  <a:cxn ang="0">
                    <a:pos x="connsiteX0" y="connsiteY0"/>
                  </a:cxn>
                  <a:cxn ang="0">
                    <a:pos x="connsiteX1" y="connsiteY1"/>
                  </a:cxn>
                  <a:cxn ang="0">
                    <a:pos x="connsiteX2" y="connsiteY2"/>
                  </a:cxn>
                </a:cxnLst>
                <a:rect l="l" t="t" r="r" b="b"/>
                <a:pathLst>
                  <a:path w="43291" h="63150">
                    <a:moveTo>
                      <a:pt x="39243" y="0"/>
                    </a:moveTo>
                    <a:cubicBezTo>
                      <a:pt x="49911" y="38291"/>
                      <a:pt x="40386" y="54864"/>
                      <a:pt x="0" y="63151"/>
                    </a:cubicBezTo>
                    <a:cubicBezTo>
                      <a:pt x="12954" y="42291"/>
                      <a:pt x="26289" y="20860"/>
                      <a:pt x="39243" y="0"/>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501" name="Freeform: Shape 500">
                <a:extLst>
                  <a:ext uri="{FF2B5EF4-FFF2-40B4-BE49-F238E27FC236}">
                    <a16:creationId xmlns:a16="http://schemas.microsoft.com/office/drawing/2014/main" id="{081EC357-74EA-4224-AB37-4FF7C97D21B1}"/>
                  </a:ext>
                </a:extLst>
              </p:cNvPr>
              <p:cNvSpPr/>
              <p:nvPr/>
            </p:nvSpPr>
            <p:spPr>
              <a:xfrm>
                <a:off x="2269118" y="3159037"/>
                <a:ext cx="353183" cy="210762"/>
              </a:xfrm>
              <a:custGeom>
                <a:avLst/>
                <a:gdLst>
                  <a:gd name="connsiteX0" fmla="*/ 353184 w 353183"/>
                  <a:gd name="connsiteY0" fmla="*/ 149702 h 210762"/>
                  <a:gd name="connsiteX1" fmla="*/ 131728 w 353183"/>
                  <a:gd name="connsiteY1" fmla="*/ 208091 h 210762"/>
                  <a:gd name="connsiteX2" fmla="*/ 56385 w 353183"/>
                  <a:gd name="connsiteY2" fmla="*/ 181611 h 210762"/>
                  <a:gd name="connsiteX3" fmla="*/ 2283 w 353183"/>
                  <a:gd name="connsiteY3" fmla="*/ 81123 h 210762"/>
                  <a:gd name="connsiteX4" fmla="*/ 101438 w 353183"/>
                  <a:gd name="connsiteY4" fmla="*/ 65 h 210762"/>
                  <a:gd name="connsiteX5" fmla="*/ 206975 w 353183"/>
                  <a:gd name="connsiteY5" fmla="*/ 28735 h 210762"/>
                  <a:gd name="connsiteX6" fmla="*/ 353184 w 353183"/>
                  <a:gd name="connsiteY6" fmla="*/ 149702 h 210762"/>
                  <a:gd name="connsiteX7" fmla="*/ 227644 w 353183"/>
                  <a:gd name="connsiteY7" fmla="*/ 124366 h 210762"/>
                  <a:gd name="connsiteX8" fmla="*/ 162208 w 353183"/>
                  <a:gd name="connsiteY8" fmla="*/ 61692 h 210762"/>
                  <a:gd name="connsiteX9" fmla="*/ 103343 w 353183"/>
                  <a:gd name="connsiteY9" fmla="*/ 121890 h 210762"/>
                  <a:gd name="connsiteX10" fmla="*/ 161541 w 353183"/>
                  <a:gd name="connsiteY10" fmla="*/ 187231 h 210762"/>
                  <a:gd name="connsiteX11" fmla="*/ 227644 w 353183"/>
                  <a:gd name="connsiteY11" fmla="*/ 124366 h 21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183" h="210762">
                    <a:moveTo>
                      <a:pt x="353184" y="149702"/>
                    </a:moveTo>
                    <a:cubicBezTo>
                      <a:pt x="275841" y="191136"/>
                      <a:pt x="208404" y="219902"/>
                      <a:pt x="131728" y="208091"/>
                    </a:cubicBezTo>
                    <a:cubicBezTo>
                      <a:pt x="105820" y="204090"/>
                      <a:pt x="79340" y="194375"/>
                      <a:pt x="56385" y="181611"/>
                    </a:cubicBezTo>
                    <a:cubicBezTo>
                      <a:pt x="11522" y="156561"/>
                      <a:pt x="-6861" y="118556"/>
                      <a:pt x="2283" y="81123"/>
                    </a:cubicBezTo>
                    <a:cubicBezTo>
                      <a:pt x="12665" y="38546"/>
                      <a:pt x="55432" y="-1840"/>
                      <a:pt x="101438" y="65"/>
                    </a:cubicBezTo>
                    <a:cubicBezTo>
                      <a:pt x="137347" y="1589"/>
                      <a:pt x="177733" y="9590"/>
                      <a:pt x="206975" y="28735"/>
                    </a:cubicBezTo>
                    <a:cubicBezTo>
                      <a:pt x="257172" y="61406"/>
                      <a:pt x="300225" y="105030"/>
                      <a:pt x="353184" y="149702"/>
                    </a:cubicBezTo>
                    <a:close/>
                    <a:moveTo>
                      <a:pt x="227644" y="124366"/>
                    </a:moveTo>
                    <a:cubicBezTo>
                      <a:pt x="228406" y="89790"/>
                      <a:pt x="199355" y="61977"/>
                      <a:pt x="162208" y="61692"/>
                    </a:cubicBezTo>
                    <a:cubicBezTo>
                      <a:pt x="128299" y="61501"/>
                      <a:pt x="104391" y="85885"/>
                      <a:pt x="103343" y="121890"/>
                    </a:cubicBezTo>
                    <a:cubicBezTo>
                      <a:pt x="102295" y="157799"/>
                      <a:pt x="127441" y="185993"/>
                      <a:pt x="161541" y="187231"/>
                    </a:cubicBezTo>
                    <a:cubicBezTo>
                      <a:pt x="196307" y="188565"/>
                      <a:pt x="226882" y="159418"/>
                      <a:pt x="227644" y="124366"/>
                    </a:cubicBezTo>
                    <a:close/>
                  </a:path>
                </a:pathLst>
              </a:custGeom>
              <a:solidFill>
                <a:srgbClr val="FFFFFF"/>
              </a:solidFill>
              <a:ln w="9525" cap="flat">
                <a:noFill/>
                <a:prstDash val="solid"/>
                <a:miter/>
              </a:ln>
            </p:spPr>
            <p:txBody>
              <a:bodyPr rtlCol="0" anchor="ctr"/>
              <a:lstStyle/>
              <a:p>
                <a:endParaRPr lang="en-GB" dirty="0"/>
              </a:p>
            </p:txBody>
          </p:sp>
          <p:sp>
            <p:nvSpPr>
              <p:cNvPr id="502" name="Freeform: Shape 501">
                <a:extLst>
                  <a:ext uri="{FF2B5EF4-FFF2-40B4-BE49-F238E27FC236}">
                    <a16:creationId xmlns:a16="http://schemas.microsoft.com/office/drawing/2014/main" id="{B148F044-8BA9-487A-BA6E-9A6EFF27F1A5}"/>
                  </a:ext>
                </a:extLst>
              </p:cNvPr>
              <p:cNvSpPr/>
              <p:nvPr/>
            </p:nvSpPr>
            <p:spPr>
              <a:xfrm>
                <a:off x="3030543" y="3158862"/>
                <a:ext cx="347722" cy="210477"/>
              </a:xfrm>
              <a:custGeom>
                <a:avLst/>
                <a:gdLst>
                  <a:gd name="connsiteX0" fmla="*/ 0 w 347722"/>
                  <a:gd name="connsiteY0" fmla="*/ 154735 h 210477"/>
                  <a:gd name="connsiteX1" fmla="*/ 200692 w 347722"/>
                  <a:gd name="connsiteY1" fmla="*/ 3383 h 210477"/>
                  <a:gd name="connsiteX2" fmla="*/ 282130 w 347722"/>
                  <a:gd name="connsiteY2" fmla="*/ 9384 h 210477"/>
                  <a:gd name="connsiteX3" fmla="*/ 347186 w 347722"/>
                  <a:gd name="connsiteY3" fmla="*/ 93775 h 210477"/>
                  <a:gd name="connsiteX4" fmla="*/ 298418 w 347722"/>
                  <a:gd name="connsiteY4" fmla="*/ 176167 h 210477"/>
                  <a:gd name="connsiteX5" fmla="*/ 183261 w 347722"/>
                  <a:gd name="connsiteY5" fmla="*/ 209980 h 210477"/>
                  <a:gd name="connsiteX6" fmla="*/ 0 w 347722"/>
                  <a:gd name="connsiteY6" fmla="*/ 154735 h 210477"/>
                  <a:gd name="connsiteX7" fmla="*/ 181166 w 347722"/>
                  <a:gd name="connsiteY7" fmla="*/ 61486 h 210477"/>
                  <a:gd name="connsiteX8" fmla="*/ 121348 w 347722"/>
                  <a:gd name="connsiteY8" fmla="*/ 126160 h 210477"/>
                  <a:gd name="connsiteX9" fmla="*/ 183833 w 347722"/>
                  <a:gd name="connsiteY9" fmla="*/ 187501 h 210477"/>
                  <a:gd name="connsiteX10" fmla="*/ 246412 w 347722"/>
                  <a:gd name="connsiteY10" fmla="*/ 125017 h 210477"/>
                  <a:gd name="connsiteX11" fmla="*/ 181166 w 347722"/>
                  <a:gd name="connsiteY11" fmla="*/ 61486 h 2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722" h="210477">
                    <a:moveTo>
                      <a:pt x="0" y="154735"/>
                    </a:moveTo>
                    <a:cubicBezTo>
                      <a:pt x="60008" y="89203"/>
                      <a:pt x="115729" y="25767"/>
                      <a:pt x="200692" y="3383"/>
                    </a:cubicBezTo>
                    <a:cubicBezTo>
                      <a:pt x="225838" y="-3284"/>
                      <a:pt x="257080" y="526"/>
                      <a:pt x="282130" y="9384"/>
                    </a:cubicBezTo>
                    <a:cubicBezTo>
                      <a:pt x="319373" y="22433"/>
                      <a:pt x="342710" y="53675"/>
                      <a:pt x="347186" y="93775"/>
                    </a:cubicBezTo>
                    <a:cubicBezTo>
                      <a:pt x="351472" y="131875"/>
                      <a:pt x="329565" y="161498"/>
                      <a:pt x="298418" y="176167"/>
                    </a:cubicBezTo>
                    <a:cubicBezTo>
                      <a:pt x="262509" y="193121"/>
                      <a:pt x="222504" y="206932"/>
                      <a:pt x="183261" y="209980"/>
                    </a:cubicBezTo>
                    <a:cubicBezTo>
                      <a:pt x="118967" y="214838"/>
                      <a:pt x="62389" y="183215"/>
                      <a:pt x="0" y="154735"/>
                    </a:cubicBezTo>
                    <a:close/>
                    <a:moveTo>
                      <a:pt x="181166" y="61486"/>
                    </a:moveTo>
                    <a:cubicBezTo>
                      <a:pt x="147828" y="61295"/>
                      <a:pt x="121634" y="89584"/>
                      <a:pt x="121348" y="126160"/>
                    </a:cubicBezTo>
                    <a:cubicBezTo>
                      <a:pt x="121063" y="161308"/>
                      <a:pt x="148114" y="187882"/>
                      <a:pt x="183833" y="187501"/>
                    </a:cubicBezTo>
                    <a:cubicBezTo>
                      <a:pt x="218408" y="187120"/>
                      <a:pt x="245554" y="159974"/>
                      <a:pt x="246412" y="125017"/>
                    </a:cubicBezTo>
                    <a:cubicBezTo>
                      <a:pt x="247269" y="90156"/>
                      <a:pt x="218027" y="61676"/>
                      <a:pt x="181166" y="61486"/>
                    </a:cubicBezTo>
                    <a:close/>
                  </a:path>
                </a:pathLst>
              </a:custGeom>
              <a:solidFill>
                <a:srgbClr val="FFFFFF"/>
              </a:solidFill>
              <a:ln w="9525" cap="flat">
                <a:noFill/>
                <a:prstDash val="solid"/>
                <a:miter/>
              </a:ln>
            </p:spPr>
            <p:txBody>
              <a:bodyPr rtlCol="0" anchor="ctr"/>
              <a:lstStyle/>
              <a:p>
                <a:endParaRPr lang="en-GB" dirty="0"/>
              </a:p>
            </p:txBody>
          </p:sp>
          <p:sp>
            <p:nvSpPr>
              <p:cNvPr id="503" name="Freeform: Shape 502">
                <a:extLst>
                  <a:ext uri="{FF2B5EF4-FFF2-40B4-BE49-F238E27FC236}">
                    <a16:creationId xmlns:a16="http://schemas.microsoft.com/office/drawing/2014/main" id="{B39DFECE-70AD-43F7-9E7A-723A3DF2358B}"/>
                  </a:ext>
                </a:extLst>
              </p:cNvPr>
              <p:cNvSpPr/>
              <p:nvPr/>
            </p:nvSpPr>
            <p:spPr>
              <a:xfrm>
                <a:off x="2372429" y="3220728"/>
                <a:ext cx="124351" cy="125584"/>
              </a:xfrm>
              <a:custGeom>
                <a:avLst/>
                <a:gdLst>
                  <a:gd name="connsiteX0" fmla="*/ 124333 w 124351"/>
                  <a:gd name="connsiteY0" fmla="*/ 62676 h 125584"/>
                  <a:gd name="connsiteX1" fmla="*/ 58229 w 124351"/>
                  <a:gd name="connsiteY1" fmla="*/ 125541 h 125584"/>
                  <a:gd name="connsiteX2" fmla="*/ 32 w 124351"/>
                  <a:gd name="connsiteY2" fmla="*/ 60199 h 125584"/>
                  <a:gd name="connsiteX3" fmla="*/ 58896 w 124351"/>
                  <a:gd name="connsiteY3" fmla="*/ 1 h 125584"/>
                  <a:gd name="connsiteX4" fmla="*/ 124333 w 124351"/>
                  <a:gd name="connsiteY4" fmla="*/ 62676 h 125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51" h="125584">
                    <a:moveTo>
                      <a:pt x="124333" y="62676"/>
                    </a:moveTo>
                    <a:cubicBezTo>
                      <a:pt x="123476" y="97728"/>
                      <a:pt x="92900" y="126874"/>
                      <a:pt x="58229" y="125541"/>
                    </a:cubicBezTo>
                    <a:cubicBezTo>
                      <a:pt x="24035" y="124302"/>
                      <a:pt x="-1016" y="96108"/>
                      <a:pt x="32" y="60199"/>
                    </a:cubicBezTo>
                    <a:cubicBezTo>
                      <a:pt x="1079" y="24290"/>
                      <a:pt x="24987" y="-189"/>
                      <a:pt x="58896" y="1"/>
                    </a:cubicBezTo>
                    <a:cubicBezTo>
                      <a:pt x="96044" y="287"/>
                      <a:pt x="125190" y="28195"/>
                      <a:pt x="124333" y="62676"/>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504" name="Freeform: Shape 503">
                <a:extLst>
                  <a:ext uri="{FF2B5EF4-FFF2-40B4-BE49-F238E27FC236}">
                    <a16:creationId xmlns:a16="http://schemas.microsoft.com/office/drawing/2014/main" id="{F111F5DC-E6B6-439C-AAF2-B8664DF2A067}"/>
                  </a:ext>
                </a:extLst>
              </p:cNvPr>
              <p:cNvSpPr/>
              <p:nvPr/>
            </p:nvSpPr>
            <p:spPr>
              <a:xfrm>
                <a:off x="3151794" y="3220347"/>
                <a:ext cx="125083" cy="126020"/>
              </a:xfrm>
              <a:custGeom>
                <a:avLst/>
                <a:gdLst>
                  <a:gd name="connsiteX0" fmla="*/ 59915 w 125083"/>
                  <a:gd name="connsiteY0" fmla="*/ 1 h 126020"/>
                  <a:gd name="connsiteX1" fmla="*/ 125066 w 125083"/>
                  <a:gd name="connsiteY1" fmla="*/ 63533 h 126020"/>
                  <a:gd name="connsiteX2" fmla="*/ 62486 w 125083"/>
                  <a:gd name="connsiteY2" fmla="*/ 126017 h 126020"/>
                  <a:gd name="connsiteX3" fmla="*/ 2 w 125083"/>
                  <a:gd name="connsiteY3" fmla="*/ 64676 h 126020"/>
                  <a:gd name="connsiteX4" fmla="*/ 59915 w 125083"/>
                  <a:gd name="connsiteY4" fmla="*/ 1 h 12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3" h="126020">
                    <a:moveTo>
                      <a:pt x="59915" y="1"/>
                    </a:moveTo>
                    <a:cubicBezTo>
                      <a:pt x="96776" y="191"/>
                      <a:pt x="125923" y="28576"/>
                      <a:pt x="125066" y="63533"/>
                    </a:cubicBezTo>
                    <a:cubicBezTo>
                      <a:pt x="124208" y="98490"/>
                      <a:pt x="97062" y="125636"/>
                      <a:pt x="62486" y="126017"/>
                    </a:cubicBezTo>
                    <a:cubicBezTo>
                      <a:pt x="26767" y="126398"/>
                      <a:pt x="-283" y="99823"/>
                      <a:pt x="2" y="64676"/>
                    </a:cubicBezTo>
                    <a:cubicBezTo>
                      <a:pt x="478" y="28100"/>
                      <a:pt x="26577" y="-189"/>
                      <a:pt x="59915" y="1"/>
                    </a:cubicBezTo>
                    <a:close/>
                  </a:path>
                </a:pathLst>
              </a:custGeom>
              <a:solidFill>
                <a:schemeClr val="bg2">
                  <a:lumMod val="10000"/>
                </a:schemeClr>
              </a:solidFill>
              <a:ln w="9525" cap="flat">
                <a:noFill/>
                <a:prstDash val="solid"/>
                <a:miter/>
              </a:ln>
            </p:spPr>
            <p:txBody>
              <a:bodyPr rtlCol="0" anchor="ctr"/>
              <a:lstStyle/>
              <a:p>
                <a:endParaRPr lang="en-GB" dirty="0"/>
              </a:p>
            </p:txBody>
          </p:sp>
        </p:grpSp>
      </p:grpSp>
      <p:grpSp>
        <p:nvGrpSpPr>
          <p:cNvPr id="455" name="Group 454">
            <a:extLst>
              <a:ext uri="{FF2B5EF4-FFF2-40B4-BE49-F238E27FC236}">
                <a16:creationId xmlns:a16="http://schemas.microsoft.com/office/drawing/2014/main" id="{64E395A4-A565-4E0F-83B2-6CA02DFBCF8A}"/>
              </a:ext>
            </a:extLst>
          </p:cNvPr>
          <p:cNvGrpSpPr/>
          <p:nvPr/>
        </p:nvGrpSpPr>
        <p:grpSpPr>
          <a:xfrm>
            <a:off x="9936681" y="2613408"/>
            <a:ext cx="4740971" cy="5307606"/>
            <a:chOff x="198283" y="1728307"/>
            <a:chExt cx="5531167" cy="6192245"/>
          </a:xfrm>
        </p:grpSpPr>
        <p:sp>
          <p:nvSpPr>
            <p:cNvPr id="456" name="Freeform: Shape 455">
              <a:extLst>
                <a:ext uri="{FF2B5EF4-FFF2-40B4-BE49-F238E27FC236}">
                  <a16:creationId xmlns:a16="http://schemas.microsoft.com/office/drawing/2014/main" id="{112EF336-7E0A-4619-B405-8896EFE082F3}"/>
                </a:ext>
              </a:extLst>
            </p:cNvPr>
            <p:cNvSpPr/>
            <p:nvPr/>
          </p:nvSpPr>
          <p:spPr>
            <a:xfrm>
              <a:off x="198283" y="4528404"/>
              <a:ext cx="5531167" cy="3342133"/>
            </a:xfrm>
            <a:custGeom>
              <a:avLst/>
              <a:gdLst>
                <a:gd name="connsiteX0" fmla="*/ 1935956 w 5531167"/>
                <a:gd name="connsiteY0" fmla="*/ 1 h 3342133"/>
                <a:gd name="connsiteX1" fmla="*/ 1183577 w 5531167"/>
                <a:gd name="connsiteY1" fmla="*/ 212885 h 3342133"/>
                <a:gd name="connsiteX2" fmla="*/ 584835 w 5531167"/>
                <a:gd name="connsiteY2" fmla="*/ 985934 h 3342133"/>
                <a:gd name="connsiteX3" fmla="*/ 394049 w 5531167"/>
                <a:gd name="connsiteY3" fmla="*/ 1657447 h 3342133"/>
                <a:gd name="connsiteX4" fmla="*/ 180023 w 5531167"/>
                <a:gd name="connsiteY4" fmla="*/ 2790732 h 3342133"/>
                <a:gd name="connsiteX5" fmla="*/ 0 w 5531167"/>
                <a:gd name="connsiteY5" fmla="*/ 3342133 h 3342133"/>
                <a:gd name="connsiteX6" fmla="*/ 5531168 w 5531167"/>
                <a:gd name="connsiteY6" fmla="*/ 3342133 h 3342133"/>
                <a:gd name="connsiteX7" fmla="*/ 5345430 w 5531167"/>
                <a:gd name="connsiteY7" fmla="*/ 2732343 h 3342133"/>
                <a:gd name="connsiteX8" fmla="*/ 5048726 w 5531167"/>
                <a:gd name="connsiteY8" fmla="*/ 1467709 h 3342133"/>
                <a:gd name="connsiteX9" fmla="*/ 4785360 w 5531167"/>
                <a:gd name="connsiteY9" fmla="*/ 826391 h 3342133"/>
                <a:gd name="connsiteX10" fmla="*/ 4345781 w 5531167"/>
                <a:gd name="connsiteY10" fmla="*/ 348902 h 3342133"/>
                <a:gd name="connsiteX11" fmla="*/ 4069366 w 5531167"/>
                <a:gd name="connsiteY11" fmla="*/ 199931 h 3342133"/>
                <a:gd name="connsiteX12" fmla="*/ 3421380 w 5531167"/>
                <a:gd name="connsiteY12" fmla="*/ 1 h 3342133"/>
                <a:gd name="connsiteX13" fmla="*/ 1935956 w 5531167"/>
                <a:gd name="connsiteY13" fmla="*/ 1 h 33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1167" h="3342133">
                  <a:moveTo>
                    <a:pt x="1935956" y="1"/>
                  </a:moveTo>
                  <a:cubicBezTo>
                    <a:pt x="1801749" y="-189"/>
                    <a:pt x="1495997" y="17813"/>
                    <a:pt x="1183577" y="212885"/>
                  </a:cubicBezTo>
                  <a:cubicBezTo>
                    <a:pt x="766953" y="472918"/>
                    <a:pt x="622363" y="870205"/>
                    <a:pt x="584835" y="985934"/>
                  </a:cubicBezTo>
                  <a:cubicBezTo>
                    <a:pt x="487775" y="1267588"/>
                    <a:pt x="429101" y="1501046"/>
                    <a:pt x="394049" y="1657447"/>
                  </a:cubicBezTo>
                  <a:cubicBezTo>
                    <a:pt x="289465" y="2124076"/>
                    <a:pt x="296609" y="2347438"/>
                    <a:pt x="180023" y="2790732"/>
                  </a:cubicBezTo>
                  <a:cubicBezTo>
                    <a:pt x="116300" y="3032857"/>
                    <a:pt x="46387" y="3224214"/>
                    <a:pt x="0" y="3342133"/>
                  </a:cubicBezTo>
                  <a:lnTo>
                    <a:pt x="5531168" y="3342133"/>
                  </a:lnTo>
                  <a:cubicBezTo>
                    <a:pt x="5485257" y="3207260"/>
                    <a:pt x="5416486" y="2995519"/>
                    <a:pt x="5345430" y="2732343"/>
                  </a:cubicBezTo>
                  <a:cubicBezTo>
                    <a:pt x="5181029" y="2123219"/>
                    <a:pt x="5177409" y="1878712"/>
                    <a:pt x="5048726" y="1467709"/>
                  </a:cubicBezTo>
                  <a:cubicBezTo>
                    <a:pt x="4996815" y="1302069"/>
                    <a:pt x="4915948" y="1081565"/>
                    <a:pt x="4785360" y="826391"/>
                  </a:cubicBezTo>
                  <a:cubicBezTo>
                    <a:pt x="4684967" y="630080"/>
                    <a:pt x="4533043" y="465298"/>
                    <a:pt x="4345781" y="348902"/>
                  </a:cubicBezTo>
                  <a:cubicBezTo>
                    <a:pt x="4263676" y="297848"/>
                    <a:pt x="4171569" y="247080"/>
                    <a:pt x="4069366" y="199931"/>
                  </a:cubicBezTo>
                  <a:cubicBezTo>
                    <a:pt x="3818763" y="84202"/>
                    <a:pt x="3591020" y="28386"/>
                    <a:pt x="3421380" y="1"/>
                  </a:cubicBezTo>
                  <a:cubicBezTo>
                    <a:pt x="2926271" y="1"/>
                    <a:pt x="2431161" y="1"/>
                    <a:pt x="1935956" y="1"/>
                  </a:cubicBezTo>
                  <a:close/>
                </a:path>
              </a:pathLst>
            </a:custGeom>
            <a:gradFill flip="none" rotWithShape="1">
              <a:gsLst>
                <a:gs pos="99000">
                  <a:schemeClr val="bg2">
                    <a:lumMod val="10000"/>
                    <a:alpha val="0"/>
                  </a:schemeClr>
                </a:gs>
                <a:gs pos="0">
                  <a:srgbClr val="C91F1F"/>
                </a:gs>
              </a:gsLst>
              <a:lin ang="5400000" scaled="1"/>
              <a:tileRect/>
            </a:gradFill>
            <a:ln w="9525" cap="flat">
              <a:noFill/>
              <a:prstDash val="solid"/>
              <a:miter/>
            </a:ln>
          </p:spPr>
          <p:txBody>
            <a:bodyPr rtlCol="0" anchor="ctr"/>
            <a:lstStyle/>
            <a:p>
              <a:endParaRPr lang="en-GB" dirty="0"/>
            </a:p>
          </p:txBody>
        </p:sp>
        <p:sp>
          <p:nvSpPr>
            <p:cNvPr id="457" name="Freeform: Shape 456">
              <a:extLst>
                <a:ext uri="{FF2B5EF4-FFF2-40B4-BE49-F238E27FC236}">
                  <a16:creationId xmlns:a16="http://schemas.microsoft.com/office/drawing/2014/main" id="{B145CE67-A72F-4CB3-9BEF-51350143CFB0}"/>
                </a:ext>
              </a:extLst>
            </p:cNvPr>
            <p:cNvSpPr/>
            <p:nvPr/>
          </p:nvSpPr>
          <p:spPr>
            <a:xfrm>
              <a:off x="2158807" y="4829025"/>
              <a:ext cx="247372" cy="3022377"/>
            </a:xfrm>
            <a:custGeom>
              <a:avLst/>
              <a:gdLst>
                <a:gd name="connsiteX0" fmla="*/ 57729 w 247372"/>
                <a:gd name="connsiteY0" fmla="*/ 184880 h 3390138"/>
                <a:gd name="connsiteX1" fmla="*/ 13914 w 247372"/>
                <a:gd name="connsiteY1" fmla="*/ 1352169 h 3390138"/>
                <a:gd name="connsiteX2" fmla="*/ 9057 w 247372"/>
                <a:gd name="connsiteY2" fmla="*/ 3390138 h 3390138"/>
                <a:gd name="connsiteX3" fmla="*/ 164695 w 247372"/>
                <a:gd name="connsiteY3" fmla="*/ 3390138 h 3390138"/>
                <a:gd name="connsiteX4" fmla="*/ 164695 w 247372"/>
                <a:gd name="connsiteY4" fmla="*/ 1429988 h 3390138"/>
                <a:gd name="connsiteX5" fmla="*/ 247372 w 247372"/>
                <a:gd name="connsiteY5" fmla="*/ 0 h 3390138"/>
                <a:gd name="connsiteX6" fmla="*/ 57729 w 247372"/>
                <a:gd name="connsiteY6" fmla="*/ 0 h 3390138"/>
                <a:gd name="connsiteX7" fmla="*/ 57729 w 247372"/>
                <a:gd name="connsiteY7" fmla="*/ 184880 h 339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72" h="3390138">
                  <a:moveTo>
                    <a:pt x="57729" y="184880"/>
                  </a:moveTo>
                  <a:cubicBezTo>
                    <a:pt x="38489" y="566452"/>
                    <a:pt x="23725" y="955643"/>
                    <a:pt x="13914" y="1352169"/>
                  </a:cubicBezTo>
                  <a:cubicBezTo>
                    <a:pt x="-3421" y="2053399"/>
                    <a:pt x="-3993" y="2733199"/>
                    <a:pt x="9057" y="3390138"/>
                  </a:cubicBezTo>
                  <a:cubicBezTo>
                    <a:pt x="60968" y="3390138"/>
                    <a:pt x="112784" y="3390138"/>
                    <a:pt x="164695" y="3390138"/>
                  </a:cubicBezTo>
                  <a:cubicBezTo>
                    <a:pt x="144026" y="2771870"/>
                    <a:pt x="141740" y="2117217"/>
                    <a:pt x="164695" y="1429988"/>
                  </a:cubicBezTo>
                  <a:cubicBezTo>
                    <a:pt x="181269" y="934498"/>
                    <a:pt x="209748" y="457390"/>
                    <a:pt x="247372" y="0"/>
                  </a:cubicBezTo>
                  <a:cubicBezTo>
                    <a:pt x="184126" y="0"/>
                    <a:pt x="120880" y="0"/>
                    <a:pt x="57729" y="0"/>
                  </a:cubicBezTo>
                  <a:lnTo>
                    <a:pt x="57729" y="184880"/>
                  </a:lnTo>
                  <a:close/>
                </a:path>
              </a:pathLst>
            </a:custGeom>
            <a:gradFill>
              <a:gsLst>
                <a:gs pos="99000">
                  <a:schemeClr val="bg2">
                    <a:lumMod val="10000"/>
                    <a:alpha val="0"/>
                  </a:schemeClr>
                </a:gs>
                <a:gs pos="0">
                  <a:srgbClr val="C91F1F"/>
                </a:gs>
              </a:gsLst>
              <a:lin ang="5400000" scaled="1"/>
            </a:gradFill>
            <a:ln w="9525" cap="flat">
              <a:noFill/>
              <a:prstDash val="solid"/>
              <a:miter/>
            </a:ln>
          </p:spPr>
          <p:txBody>
            <a:bodyPr rtlCol="0" anchor="ctr"/>
            <a:lstStyle/>
            <a:p>
              <a:endParaRPr lang="en-GB" dirty="0"/>
            </a:p>
          </p:txBody>
        </p:sp>
        <p:sp>
          <p:nvSpPr>
            <p:cNvPr id="458" name="Freeform: Shape 457">
              <a:extLst>
                <a:ext uri="{FF2B5EF4-FFF2-40B4-BE49-F238E27FC236}">
                  <a16:creationId xmlns:a16="http://schemas.microsoft.com/office/drawing/2014/main" id="{AB4A425B-4CF0-43EC-A41F-36B808075461}"/>
                </a:ext>
              </a:extLst>
            </p:cNvPr>
            <p:cNvSpPr/>
            <p:nvPr/>
          </p:nvSpPr>
          <p:spPr>
            <a:xfrm rot="60000">
              <a:off x="2224546" y="4898175"/>
              <a:ext cx="79318" cy="3022377"/>
            </a:xfrm>
            <a:custGeom>
              <a:avLst/>
              <a:gdLst>
                <a:gd name="connsiteX0" fmla="*/ 57729 w 247372"/>
                <a:gd name="connsiteY0" fmla="*/ 184880 h 3390138"/>
                <a:gd name="connsiteX1" fmla="*/ 13914 w 247372"/>
                <a:gd name="connsiteY1" fmla="*/ 1352169 h 3390138"/>
                <a:gd name="connsiteX2" fmla="*/ 9057 w 247372"/>
                <a:gd name="connsiteY2" fmla="*/ 3390138 h 3390138"/>
                <a:gd name="connsiteX3" fmla="*/ 164695 w 247372"/>
                <a:gd name="connsiteY3" fmla="*/ 3390138 h 3390138"/>
                <a:gd name="connsiteX4" fmla="*/ 164695 w 247372"/>
                <a:gd name="connsiteY4" fmla="*/ 1429988 h 3390138"/>
                <a:gd name="connsiteX5" fmla="*/ 247372 w 247372"/>
                <a:gd name="connsiteY5" fmla="*/ 0 h 3390138"/>
                <a:gd name="connsiteX6" fmla="*/ 57729 w 247372"/>
                <a:gd name="connsiteY6" fmla="*/ 0 h 3390138"/>
                <a:gd name="connsiteX7" fmla="*/ 57729 w 247372"/>
                <a:gd name="connsiteY7" fmla="*/ 184880 h 339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72" h="3390138">
                  <a:moveTo>
                    <a:pt x="57729" y="184880"/>
                  </a:moveTo>
                  <a:cubicBezTo>
                    <a:pt x="38489" y="566452"/>
                    <a:pt x="23725" y="955643"/>
                    <a:pt x="13914" y="1352169"/>
                  </a:cubicBezTo>
                  <a:cubicBezTo>
                    <a:pt x="-3421" y="2053399"/>
                    <a:pt x="-3993" y="2733199"/>
                    <a:pt x="9057" y="3390138"/>
                  </a:cubicBezTo>
                  <a:cubicBezTo>
                    <a:pt x="60968" y="3390138"/>
                    <a:pt x="112784" y="3390138"/>
                    <a:pt x="164695" y="3390138"/>
                  </a:cubicBezTo>
                  <a:cubicBezTo>
                    <a:pt x="144026" y="2771870"/>
                    <a:pt x="141740" y="2117217"/>
                    <a:pt x="164695" y="1429988"/>
                  </a:cubicBezTo>
                  <a:cubicBezTo>
                    <a:pt x="181269" y="934498"/>
                    <a:pt x="209748" y="457390"/>
                    <a:pt x="247372" y="0"/>
                  </a:cubicBezTo>
                  <a:cubicBezTo>
                    <a:pt x="184126" y="0"/>
                    <a:pt x="120880" y="0"/>
                    <a:pt x="57729" y="0"/>
                  </a:cubicBezTo>
                  <a:lnTo>
                    <a:pt x="57729" y="184880"/>
                  </a:lnTo>
                  <a:close/>
                </a:path>
              </a:pathLst>
            </a:custGeom>
            <a:gradFill>
              <a:gsLst>
                <a:gs pos="0">
                  <a:schemeClr val="bg2">
                    <a:lumMod val="10000"/>
                    <a:alpha val="0"/>
                  </a:schemeClr>
                </a:gs>
                <a:gs pos="100000">
                  <a:srgbClr val="C91F1F"/>
                </a:gs>
              </a:gsLst>
              <a:lin ang="5400000" scaled="1"/>
            </a:gradFill>
            <a:ln w="9525" cap="flat">
              <a:noFill/>
              <a:prstDash val="solid"/>
              <a:miter/>
            </a:ln>
          </p:spPr>
          <p:txBody>
            <a:bodyPr rtlCol="0" anchor="ctr"/>
            <a:lstStyle/>
            <a:p>
              <a:endParaRPr lang="en-GB" dirty="0"/>
            </a:p>
          </p:txBody>
        </p:sp>
        <p:sp>
          <p:nvSpPr>
            <p:cNvPr id="459" name="Freeform: Shape 458">
              <a:extLst>
                <a:ext uri="{FF2B5EF4-FFF2-40B4-BE49-F238E27FC236}">
                  <a16:creationId xmlns:a16="http://schemas.microsoft.com/office/drawing/2014/main" id="{B7862EA6-55BB-48AF-A7ED-62A4B00CC9F1}"/>
                </a:ext>
              </a:extLst>
            </p:cNvPr>
            <p:cNvSpPr/>
            <p:nvPr/>
          </p:nvSpPr>
          <p:spPr>
            <a:xfrm>
              <a:off x="3223329" y="5651223"/>
              <a:ext cx="1206246" cy="627316"/>
            </a:xfrm>
            <a:custGeom>
              <a:avLst/>
              <a:gdLst>
                <a:gd name="connsiteX0" fmla="*/ 0 w 1206246"/>
                <a:gd name="connsiteY0" fmla="*/ 457105 h 627316"/>
                <a:gd name="connsiteX1" fmla="*/ 53531 w 1206246"/>
                <a:gd name="connsiteY1" fmla="*/ 627317 h 627316"/>
                <a:gd name="connsiteX2" fmla="*/ 646938 w 1206246"/>
                <a:gd name="connsiteY2" fmla="*/ 364712 h 627316"/>
                <a:gd name="connsiteX3" fmla="*/ 1206246 w 1206246"/>
                <a:gd name="connsiteY3" fmla="*/ 175070 h 627316"/>
                <a:gd name="connsiteX4" fmla="*/ 1128427 w 1206246"/>
                <a:gd name="connsiteY4" fmla="*/ 0 h 627316"/>
                <a:gd name="connsiteX5" fmla="*/ 549593 w 1206246"/>
                <a:gd name="connsiteY5" fmla="*/ 209169 h 627316"/>
                <a:gd name="connsiteX6" fmla="*/ 0 w 1206246"/>
                <a:gd name="connsiteY6" fmla="*/ 457105 h 62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6246" h="627316">
                  <a:moveTo>
                    <a:pt x="0" y="457105"/>
                  </a:moveTo>
                  <a:lnTo>
                    <a:pt x="53531" y="627317"/>
                  </a:lnTo>
                  <a:cubicBezTo>
                    <a:pt x="231458" y="538353"/>
                    <a:pt x="429483" y="448913"/>
                    <a:pt x="646938" y="364712"/>
                  </a:cubicBezTo>
                  <a:cubicBezTo>
                    <a:pt x="843629" y="288512"/>
                    <a:pt x="1031081" y="226219"/>
                    <a:pt x="1206246" y="175070"/>
                  </a:cubicBezTo>
                  <a:cubicBezTo>
                    <a:pt x="1180338" y="116681"/>
                    <a:pt x="1154335" y="58293"/>
                    <a:pt x="1128427" y="0"/>
                  </a:cubicBezTo>
                  <a:cubicBezTo>
                    <a:pt x="946214" y="57912"/>
                    <a:pt x="752285" y="126873"/>
                    <a:pt x="549593" y="209169"/>
                  </a:cubicBezTo>
                  <a:cubicBezTo>
                    <a:pt x="351282" y="289560"/>
                    <a:pt x="168021" y="373380"/>
                    <a:pt x="0" y="457105"/>
                  </a:cubicBezTo>
                  <a:close/>
                </a:path>
              </a:pathLst>
            </a:custGeom>
            <a:gradFill>
              <a:gsLst>
                <a:gs pos="99000">
                  <a:schemeClr val="bg2">
                    <a:lumMod val="10000"/>
                    <a:alpha val="0"/>
                  </a:schemeClr>
                </a:gs>
                <a:gs pos="0">
                  <a:srgbClr val="C91F1F"/>
                </a:gs>
              </a:gsLst>
              <a:lin ang="5400000" scaled="1"/>
            </a:gradFill>
            <a:ln w="9525" cap="flat">
              <a:noFill/>
              <a:prstDash val="solid"/>
              <a:miter/>
            </a:ln>
          </p:spPr>
          <p:txBody>
            <a:bodyPr rtlCol="0" anchor="ctr"/>
            <a:lstStyle/>
            <a:p>
              <a:endParaRPr lang="en-GB" dirty="0"/>
            </a:p>
          </p:txBody>
        </p:sp>
        <p:sp>
          <p:nvSpPr>
            <p:cNvPr id="460" name="Freeform: Shape 459">
              <a:extLst>
                <a:ext uri="{FF2B5EF4-FFF2-40B4-BE49-F238E27FC236}">
                  <a16:creationId xmlns:a16="http://schemas.microsoft.com/office/drawing/2014/main" id="{AD92AE14-3FEC-424E-ACAE-D523983F3A20}"/>
                </a:ext>
              </a:extLst>
            </p:cNvPr>
            <p:cNvSpPr/>
            <p:nvPr/>
          </p:nvSpPr>
          <p:spPr>
            <a:xfrm>
              <a:off x="1815922" y="4440119"/>
              <a:ext cx="1905225" cy="732222"/>
            </a:xfrm>
            <a:custGeom>
              <a:avLst/>
              <a:gdLst>
                <a:gd name="connsiteX0" fmla="*/ 233451 w 1905225"/>
                <a:gd name="connsiteY0" fmla="*/ 43625 h 732222"/>
                <a:gd name="connsiteX1" fmla="*/ 5041 w 1905225"/>
                <a:gd name="connsiteY1" fmla="*/ 476345 h 732222"/>
                <a:gd name="connsiteX2" fmla="*/ 30092 w 1905225"/>
                <a:gd name="connsiteY2" fmla="*/ 539496 h 732222"/>
                <a:gd name="connsiteX3" fmla="*/ 293553 w 1905225"/>
                <a:gd name="connsiteY3" fmla="*/ 556832 h 732222"/>
                <a:gd name="connsiteX4" fmla="*/ 575684 w 1905225"/>
                <a:gd name="connsiteY4" fmla="*/ 427958 h 732222"/>
                <a:gd name="connsiteX5" fmla="*/ 716749 w 1905225"/>
                <a:gd name="connsiteY5" fmla="*/ 396335 h 732222"/>
                <a:gd name="connsiteX6" fmla="*/ 1349019 w 1905225"/>
                <a:gd name="connsiteY6" fmla="*/ 354997 h 732222"/>
                <a:gd name="connsiteX7" fmla="*/ 1873084 w 1905225"/>
                <a:gd name="connsiteY7" fmla="*/ 728377 h 732222"/>
                <a:gd name="connsiteX8" fmla="*/ 1904802 w 1905225"/>
                <a:gd name="connsiteY8" fmla="*/ 707898 h 732222"/>
                <a:gd name="connsiteX9" fmla="*/ 1864607 w 1905225"/>
                <a:gd name="connsiteY9" fmla="*/ 340424 h 732222"/>
                <a:gd name="connsiteX10" fmla="*/ 1886514 w 1905225"/>
                <a:gd name="connsiteY10" fmla="*/ 0 h 732222"/>
                <a:gd name="connsiteX11" fmla="*/ 233451 w 1905225"/>
                <a:gd name="connsiteY11" fmla="*/ 43625 h 732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225" h="732222">
                  <a:moveTo>
                    <a:pt x="233451" y="43625"/>
                  </a:moveTo>
                  <a:lnTo>
                    <a:pt x="5041" y="476345"/>
                  </a:lnTo>
                  <a:cubicBezTo>
                    <a:pt x="-7532" y="500634"/>
                    <a:pt x="4374" y="530257"/>
                    <a:pt x="30092" y="539496"/>
                  </a:cubicBezTo>
                  <a:cubicBezTo>
                    <a:pt x="150012" y="582549"/>
                    <a:pt x="235546" y="574453"/>
                    <a:pt x="293553" y="556832"/>
                  </a:cubicBezTo>
                  <a:cubicBezTo>
                    <a:pt x="382707" y="529780"/>
                    <a:pt x="431380" y="473107"/>
                    <a:pt x="575684" y="427958"/>
                  </a:cubicBezTo>
                  <a:cubicBezTo>
                    <a:pt x="634167" y="409670"/>
                    <a:pt x="683983" y="400907"/>
                    <a:pt x="716749" y="396335"/>
                  </a:cubicBezTo>
                  <a:cubicBezTo>
                    <a:pt x="927537" y="382524"/>
                    <a:pt x="1138326" y="368808"/>
                    <a:pt x="1349019" y="354997"/>
                  </a:cubicBezTo>
                  <a:lnTo>
                    <a:pt x="1873084" y="728377"/>
                  </a:lnTo>
                  <a:cubicBezTo>
                    <a:pt x="1888038" y="739045"/>
                    <a:pt x="1908422" y="725996"/>
                    <a:pt x="1904802" y="707898"/>
                  </a:cubicBezTo>
                  <a:cubicBezTo>
                    <a:pt x="1883847" y="603885"/>
                    <a:pt x="1867274" y="480060"/>
                    <a:pt x="1864607" y="340424"/>
                  </a:cubicBezTo>
                  <a:cubicBezTo>
                    <a:pt x="1862130" y="211741"/>
                    <a:pt x="1872132" y="96965"/>
                    <a:pt x="1886514" y="0"/>
                  </a:cubicBezTo>
                  <a:cubicBezTo>
                    <a:pt x="1321777" y="37910"/>
                    <a:pt x="798188" y="5620"/>
                    <a:pt x="233451" y="43625"/>
                  </a:cubicBezTo>
                  <a:close/>
                </a:path>
              </a:pathLst>
            </a:custGeom>
            <a:solidFill>
              <a:srgbClr val="8E1616"/>
            </a:solidFill>
            <a:ln w="9525" cap="flat">
              <a:noFill/>
              <a:prstDash val="solid"/>
              <a:miter/>
            </a:ln>
            <a:effectLst>
              <a:outerShdw blurRad="50800" dist="38100" dir="5400000" algn="t" rotWithShape="0">
                <a:prstClr val="black">
                  <a:alpha val="40000"/>
                </a:prstClr>
              </a:outerShdw>
            </a:effectLst>
          </p:spPr>
          <p:txBody>
            <a:bodyPr rtlCol="0" anchor="ctr"/>
            <a:lstStyle/>
            <a:p>
              <a:endParaRPr lang="en-GB" dirty="0"/>
            </a:p>
          </p:txBody>
        </p:sp>
        <p:grpSp>
          <p:nvGrpSpPr>
            <p:cNvPr id="461" name="Group 460">
              <a:extLst>
                <a:ext uri="{FF2B5EF4-FFF2-40B4-BE49-F238E27FC236}">
                  <a16:creationId xmlns:a16="http://schemas.microsoft.com/office/drawing/2014/main" id="{D2C65952-5B40-48A4-BEF8-964F827464E1}"/>
                </a:ext>
              </a:extLst>
            </p:cNvPr>
            <p:cNvGrpSpPr/>
            <p:nvPr/>
          </p:nvGrpSpPr>
          <p:grpSpPr>
            <a:xfrm>
              <a:off x="1519084" y="1728307"/>
              <a:ext cx="2617355" cy="3177108"/>
              <a:chOff x="1519084" y="1728307"/>
              <a:chExt cx="2617355" cy="3177108"/>
            </a:xfrm>
            <a:effectLst>
              <a:outerShdw blurRad="50800" dist="38100" dir="5400000" algn="t" rotWithShape="0">
                <a:prstClr val="black">
                  <a:alpha val="20000"/>
                </a:prstClr>
              </a:outerShdw>
            </a:effectLst>
          </p:grpSpPr>
          <p:sp>
            <p:nvSpPr>
              <p:cNvPr id="462" name="Freeform: Shape 461">
                <a:extLst>
                  <a:ext uri="{FF2B5EF4-FFF2-40B4-BE49-F238E27FC236}">
                    <a16:creationId xmlns:a16="http://schemas.microsoft.com/office/drawing/2014/main" id="{B16B8CB5-7204-4FC9-8844-10E279919CF4}"/>
                  </a:ext>
                </a:extLst>
              </p:cNvPr>
              <p:cNvSpPr/>
              <p:nvPr/>
            </p:nvSpPr>
            <p:spPr>
              <a:xfrm>
                <a:off x="1519084" y="1728307"/>
                <a:ext cx="2617355" cy="3177108"/>
              </a:xfrm>
              <a:custGeom>
                <a:avLst/>
                <a:gdLst>
                  <a:gd name="connsiteX0" fmla="*/ 1324579 w 2617355"/>
                  <a:gd name="connsiteY0" fmla="*/ 3177109 h 3177108"/>
                  <a:gd name="connsiteX1" fmla="*/ 1016635 w 2617355"/>
                  <a:gd name="connsiteY1" fmla="*/ 3137199 h 3177108"/>
                  <a:gd name="connsiteX2" fmla="*/ 767366 w 2617355"/>
                  <a:gd name="connsiteY2" fmla="*/ 3028042 h 3177108"/>
                  <a:gd name="connsiteX3" fmla="*/ 236919 w 2617355"/>
                  <a:gd name="connsiteY3" fmla="*/ 2593798 h 3177108"/>
                  <a:gd name="connsiteX4" fmla="*/ 90043 w 2617355"/>
                  <a:gd name="connsiteY4" fmla="*/ 2425300 h 3177108"/>
                  <a:gd name="connsiteX5" fmla="*/ 4604 w 2617355"/>
                  <a:gd name="connsiteY5" fmla="*/ 2183175 h 3177108"/>
                  <a:gd name="connsiteX6" fmla="*/ 52038 w 2617355"/>
                  <a:gd name="connsiteY6" fmla="*/ 1850467 h 3177108"/>
                  <a:gd name="connsiteX7" fmla="*/ 224632 w 2617355"/>
                  <a:gd name="connsiteY7" fmla="*/ 1359072 h 3177108"/>
                  <a:gd name="connsiteX8" fmla="*/ 354457 w 2617355"/>
                  <a:gd name="connsiteY8" fmla="*/ 1046557 h 3177108"/>
                  <a:gd name="connsiteX9" fmla="*/ 481997 w 2617355"/>
                  <a:gd name="connsiteY9" fmla="*/ 704895 h 3177108"/>
                  <a:gd name="connsiteX10" fmla="*/ 673164 w 2617355"/>
                  <a:gd name="connsiteY10" fmla="*/ 331515 h 3177108"/>
                  <a:gd name="connsiteX11" fmla="*/ 754317 w 2617355"/>
                  <a:gd name="connsiteY11" fmla="*/ 244361 h 3177108"/>
                  <a:gd name="connsiteX12" fmla="*/ 1214565 w 2617355"/>
                  <a:gd name="connsiteY12" fmla="*/ 6903 h 3177108"/>
                  <a:gd name="connsiteX13" fmla="*/ 1622425 w 2617355"/>
                  <a:gd name="connsiteY13" fmla="*/ 78150 h 3177108"/>
                  <a:gd name="connsiteX14" fmla="*/ 1868837 w 2617355"/>
                  <a:gd name="connsiteY14" fmla="*/ 250362 h 3177108"/>
                  <a:gd name="connsiteX15" fmla="*/ 2083054 w 2617355"/>
                  <a:gd name="connsiteY15" fmla="*/ 580022 h 3177108"/>
                  <a:gd name="connsiteX16" fmla="*/ 2146396 w 2617355"/>
                  <a:gd name="connsiteY16" fmla="*/ 731565 h 3177108"/>
                  <a:gd name="connsiteX17" fmla="*/ 2207832 w 2617355"/>
                  <a:gd name="connsiteY17" fmla="*/ 895014 h 3177108"/>
                  <a:gd name="connsiteX18" fmla="*/ 2386140 w 2617355"/>
                  <a:gd name="connsiteY18" fmla="*/ 1340403 h 3177108"/>
                  <a:gd name="connsiteX19" fmla="*/ 2516728 w 2617355"/>
                  <a:gd name="connsiteY19" fmla="*/ 1714164 h 3177108"/>
                  <a:gd name="connsiteX20" fmla="*/ 2572544 w 2617355"/>
                  <a:gd name="connsiteY20" fmla="*/ 1883709 h 3177108"/>
                  <a:gd name="connsiteX21" fmla="*/ 2590451 w 2617355"/>
                  <a:gd name="connsiteY21" fmla="*/ 2284521 h 3177108"/>
                  <a:gd name="connsiteX22" fmla="*/ 2479295 w 2617355"/>
                  <a:gd name="connsiteY22" fmla="*/ 2485117 h 3177108"/>
                  <a:gd name="connsiteX23" fmla="*/ 2123059 w 2617355"/>
                  <a:gd name="connsiteY23" fmla="*/ 2827636 h 3177108"/>
                  <a:gd name="connsiteX24" fmla="*/ 1707674 w 2617355"/>
                  <a:gd name="connsiteY24" fmla="*/ 3098908 h 3177108"/>
                  <a:gd name="connsiteX25" fmla="*/ 1451261 w 2617355"/>
                  <a:gd name="connsiteY25" fmla="*/ 3162916 h 3177108"/>
                  <a:gd name="connsiteX26" fmla="*/ 1325817 w 2617355"/>
                  <a:gd name="connsiteY26" fmla="*/ 3172632 h 3177108"/>
                  <a:gd name="connsiteX27" fmla="*/ 1324579 w 2617355"/>
                  <a:gd name="connsiteY27" fmla="*/ 3177109 h 3177108"/>
                  <a:gd name="connsiteX28" fmla="*/ 2105248 w 2617355"/>
                  <a:gd name="connsiteY28" fmla="*/ 1622438 h 3177108"/>
                  <a:gd name="connsiteX29" fmla="*/ 2081816 w 2617355"/>
                  <a:gd name="connsiteY29" fmla="*/ 1463561 h 3177108"/>
                  <a:gd name="connsiteX30" fmla="*/ 2011522 w 2617355"/>
                  <a:gd name="connsiteY30" fmla="*/ 1089133 h 3177108"/>
                  <a:gd name="connsiteX31" fmla="*/ 1802257 w 2617355"/>
                  <a:gd name="connsiteY31" fmla="*/ 643840 h 3177108"/>
                  <a:gd name="connsiteX32" fmla="*/ 1576515 w 2617355"/>
                  <a:gd name="connsiteY32" fmla="*/ 612407 h 3177108"/>
                  <a:gd name="connsiteX33" fmla="*/ 1484598 w 2617355"/>
                  <a:gd name="connsiteY33" fmla="*/ 670224 h 3177108"/>
                  <a:gd name="connsiteX34" fmla="*/ 1384300 w 2617355"/>
                  <a:gd name="connsiteY34" fmla="*/ 734422 h 3177108"/>
                  <a:gd name="connsiteX35" fmla="*/ 1220565 w 2617355"/>
                  <a:gd name="connsiteY35" fmla="*/ 730898 h 3177108"/>
                  <a:gd name="connsiteX36" fmla="*/ 1146652 w 2617355"/>
                  <a:gd name="connsiteY36" fmla="*/ 683749 h 3177108"/>
                  <a:gd name="connsiteX37" fmla="*/ 1018064 w 2617355"/>
                  <a:gd name="connsiteY37" fmla="*/ 620694 h 3177108"/>
                  <a:gd name="connsiteX38" fmla="*/ 725932 w 2617355"/>
                  <a:gd name="connsiteY38" fmla="*/ 729184 h 3177108"/>
                  <a:gd name="connsiteX39" fmla="*/ 602107 w 2617355"/>
                  <a:gd name="connsiteY39" fmla="*/ 1082180 h 3177108"/>
                  <a:gd name="connsiteX40" fmla="*/ 533908 w 2617355"/>
                  <a:gd name="connsiteY40" fmla="*/ 1475277 h 3177108"/>
                  <a:gd name="connsiteX41" fmla="*/ 530955 w 2617355"/>
                  <a:gd name="connsiteY41" fmla="*/ 1492422 h 3177108"/>
                  <a:gd name="connsiteX42" fmla="*/ 620014 w 2617355"/>
                  <a:gd name="connsiteY42" fmla="*/ 1969529 h 3177108"/>
                  <a:gd name="connsiteX43" fmla="*/ 681832 w 2617355"/>
                  <a:gd name="connsiteY43" fmla="*/ 2205844 h 3177108"/>
                  <a:gd name="connsiteX44" fmla="*/ 693928 w 2617355"/>
                  <a:gd name="connsiteY44" fmla="*/ 2419585 h 3177108"/>
                  <a:gd name="connsiteX45" fmla="*/ 738696 w 2617355"/>
                  <a:gd name="connsiteY45" fmla="*/ 2557412 h 3177108"/>
                  <a:gd name="connsiteX46" fmla="*/ 1012063 w 2617355"/>
                  <a:gd name="connsiteY46" fmla="*/ 2877357 h 3177108"/>
                  <a:gd name="connsiteX47" fmla="*/ 1296670 w 2617355"/>
                  <a:gd name="connsiteY47" fmla="*/ 2984323 h 3177108"/>
                  <a:gd name="connsiteX48" fmla="*/ 1401064 w 2617355"/>
                  <a:gd name="connsiteY48" fmla="*/ 2971940 h 3177108"/>
                  <a:gd name="connsiteX49" fmla="*/ 1644523 w 2617355"/>
                  <a:gd name="connsiteY49" fmla="*/ 2859450 h 3177108"/>
                  <a:gd name="connsiteX50" fmla="*/ 1806067 w 2617355"/>
                  <a:gd name="connsiteY50" fmla="*/ 2669998 h 3177108"/>
                  <a:gd name="connsiteX51" fmla="*/ 1931321 w 2617355"/>
                  <a:gd name="connsiteY51" fmla="*/ 2318239 h 3177108"/>
                  <a:gd name="connsiteX52" fmla="*/ 1939513 w 2617355"/>
                  <a:gd name="connsiteY52" fmla="*/ 2245278 h 3177108"/>
                  <a:gd name="connsiteX53" fmla="*/ 2042573 w 2617355"/>
                  <a:gd name="connsiteY53" fmla="*/ 1910284 h 3177108"/>
                  <a:gd name="connsiteX54" fmla="*/ 2105248 w 2617355"/>
                  <a:gd name="connsiteY54" fmla="*/ 1622438 h 317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617355" h="3177108">
                    <a:moveTo>
                      <a:pt x="1324579" y="3177109"/>
                    </a:moveTo>
                    <a:cubicBezTo>
                      <a:pt x="1221804" y="3164440"/>
                      <a:pt x="1117791" y="3157678"/>
                      <a:pt x="1016635" y="3137199"/>
                    </a:cubicBezTo>
                    <a:cubicBezTo>
                      <a:pt x="927291" y="3119101"/>
                      <a:pt x="846995" y="3073191"/>
                      <a:pt x="767366" y="3028042"/>
                    </a:cubicBezTo>
                    <a:cubicBezTo>
                      <a:pt x="565436" y="2913647"/>
                      <a:pt x="405226" y="2748579"/>
                      <a:pt x="236919" y="2593798"/>
                    </a:cubicBezTo>
                    <a:cubicBezTo>
                      <a:pt x="182245" y="2543506"/>
                      <a:pt x="130620" y="2487118"/>
                      <a:pt x="90043" y="2425300"/>
                    </a:cubicBezTo>
                    <a:cubicBezTo>
                      <a:pt x="42799" y="2353291"/>
                      <a:pt x="16510" y="2270614"/>
                      <a:pt x="4604" y="2183175"/>
                    </a:cubicBezTo>
                    <a:cubicBezTo>
                      <a:pt x="-11208" y="2066875"/>
                      <a:pt x="15939" y="1957909"/>
                      <a:pt x="52038" y="1850467"/>
                    </a:cubicBezTo>
                    <a:cubicBezTo>
                      <a:pt x="107284" y="1685875"/>
                      <a:pt x="164053" y="1521759"/>
                      <a:pt x="224632" y="1359072"/>
                    </a:cubicBezTo>
                    <a:cubicBezTo>
                      <a:pt x="263970" y="1253440"/>
                      <a:pt x="313119" y="1151522"/>
                      <a:pt x="354457" y="1046557"/>
                    </a:cubicBezTo>
                    <a:cubicBezTo>
                      <a:pt x="398939" y="933495"/>
                      <a:pt x="438658" y="818433"/>
                      <a:pt x="481997" y="704895"/>
                    </a:cubicBezTo>
                    <a:cubicBezTo>
                      <a:pt x="532099" y="573545"/>
                      <a:pt x="587534" y="444577"/>
                      <a:pt x="673164" y="331515"/>
                    </a:cubicBezTo>
                    <a:cubicBezTo>
                      <a:pt x="697072" y="299987"/>
                      <a:pt x="725361" y="271412"/>
                      <a:pt x="754317" y="244361"/>
                    </a:cubicBezTo>
                    <a:cubicBezTo>
                      <a:pt x="885286" y="121965"/>
                      <a:pt x="1035780" y="31287"/>
                      <a:pt x="1214565" y="6903"/>
                    </a:cubicBezTo>
                    <a:cubicBezTo>
                      <a:pt x="1355059" y="-12242"/>
                      <a:pt x="1494409" y="7474"/>
                      <a:pt x="1622425" y="78150"/>
                    </a:cubicBezTo>
                    <a:cubicBezTo>
                      <a:pt x="1710817" y="126918"/>
                      <a:pt x="1798066" y="177496"/>
                      <a:pt x="1868837" y="250362"/>
                    </a:cubicBezTo>
                    <a:cubicBezTo>
                      <a:pt x="1961515" y="345993"/>
                      <a:pt x="2035429" y="454483"/>
                      <a:pt x="2083054" y="580022"/>
                    </a:cubicBezTo>
                    <a:cubicBezTo>
                      <a:pt x="2102486" y="631171"/>
                      <a:pt x="2126298" y="680606"/>
                      <a:pt x="2146396" y="731565"/>
                    </a:cubicBezTo>
                    <a:cubicBezTo>
                      <a:pt x="2167827" y="785667"/>
                      <a:pt x="2186305" y="841007"/>
                      <a:pt x="2207832" y="895014"/>
                    </a:cubicBezTo>
                    <a:cubicBezTo>
                      <a:pt x="2266982" y="1043604"/>
                      <a:pt x="2329466" y="1190860"/>
                      <a:pt x="2386140" y="1340403"/>
                    </a:cubicBezTo>
                    <a:cubicBezTo>
                      <a:pt x="2433003" y="1463752"/>
                      <a:pt x="2473770" y="1589386"/>
                      <a:pt x="2516728" y="1714164"/>
                    </a:cubicBezTo>
                    <a:cubicBezTo>
                      <a:pt x="2536063" y="1770457"/>
                      <a:pt x="2553304" y="1827416"/>
                      <a:pt x="2572544" y="1883709"/>
                    </a:cubicBezTo>
                    <a:cubicBezTo>
                      <a:pt x="2617693" y="2015725"/>
                      <a:pt x="2637219" y="2150980"/>
                      <a:pt x="2590451" y="2284521"/>
                    </a:cubicBezTo>
                    <a:cubicBezTo>
                      <a:pt x="2565400" y="2356054"/>
                      <a:pt x="2529872" y="2430349"/>
                      <a:pt x="2479295" y="2485117"/>
                    </a:cubicBezTo>
                    <a:cubicBezTo>
                      <a:pt x="2367662" y="2605990"/>
                      <a:pt x="2248313" y="2720957"/>
                      <a:pt x="2123059" y="2827636"/>
                    </a:cubicBezTo>
                    <a:cubicBezTo>
                      <a:pt x="1996948" y="2934983"/>
                      <a:pt x="1863408" y="3034710"/>
                      <a:pt x="1707674" y="3098908"/>
                    </a:cubicBezTo>
                    <a:cubicBezTo>
                      <a:pt x="1625188" y="3132913"/>
                      <a:pt x="1542130" y="3161869"/>
                      <a:pt x="1451261" y="3162916"/>
                    </a:cubicBezTo>
                    <a:cubicBezTo>
                      <a:pt x="1409446" y="3163393"/>
                      <a:pt x="1367631" y="3169203"/>
                      <a:pt x="1325817" y="3172632"/>
                    </a:cubicBezTo>
                    <a:cubicBezTo>
                      <a:pt x="1325340" y="3174061"/>
                      <a:pt x="1324960" y="3175585"/>
                      <a:pt x="1324579" y="3177109"/>
                    </a:cubicBezTo>
                    <a:close/>
                    <a:moveTo>
                      <a:pt x="2105248" y="1622438"/>
                    </a:moveTo>
                    <a:cubicBezTo>
                      <a:pt x="2098009" y="1569289"/>
                      <a:pt x="2099247" y="1513091"/>
                      <a:pt x="2081816" y="1463561"/>
                    </a:cubicBezTo>
                    <a:cubicBezTo>
                      <a:pt x="2038858" y="1341736"/>
                      <a:pt x="2017713" y="1216864"/>
                      <a:pt x="2011522" y="1089133"/>
                    </a:cubicBezTo>
                    <a:cubicBezTo>
                      <a:pt x="2002949" y="911206"/>
                      <a:pt x="1930845" y="764236"/>
                      <a:pt x="1802257" y="643840"/>
                    </a:cubicBezTo>
                    <a:cubicBezTo>
                      <a:pt x="1733392" y="579355"/>
                      <a:pt x="1660144" y="569354"/>
                      <a:pt x="1576515" y="612407"/>
                    </a:cubicBezTo>
                    <a:cubicBezTo>
                      <a:pt x="1544415" y="628885"/>
                      <a:pt x="1515079" y="650698"/>
                      <a:pt x="1484598" y="670224"/>
                    </a:cubicBezTo>
                    <a:cubicBezTo>
                      <a:pt x="1451166" y="691655"/>
                      <a:pt x="1418876" y="715182"/>
                      <a:pt x="1384300" y="734422"/>
                    </a:cubicBezTo>
                    <a:cubicBezTo>
                      <a:pt x="1329817" y="764807"/>
                      <a:pt x="1274287" y="762616"/>
                      <a:pt x="1220565" y="730898"/>
                    </a:cubicBezTo>
                    <a:cubicBezTo>
                      <a:pt x="1195420" y="716039"/>
                      <a:pt x="1172274" y="697561"/>
                      <a:pt x="1146652" y="683749"/>
                    </a:cubicBezTo>
                    <a:cubicBezTo>
                      <a:pt x="1104551" y="661080"/>
                      <a:pt x="1062927" y="635934"/>
                      <a:pt x="1018064" y="620694"/>
                    </a:cubicBezTo>
                    <a:cubicBezTo>
                      <a:pt x="903383" y="581641"/>
                      <a:pt x="809752" y="617932"/>
                      <a:pt x="725932" y="729184"/>
                    </a:cubicBezTo>
                    <a:cubicBezTo>
                      <a:pt x="647256" y="833578"/>
                      <a:pt x="613537" y="954736"/>
                      <a:pt x="602107" y="1082180"/>
                    </a:cubicBezTo>
                    <a:cubicBezTo>
                      <a:pt x="590201" y="1215340"/>
                      <a:pt x="574961" y="1347451"/>
                      <a:pt x="533908" y="1475277"/>
                    </a:cubicBezTo>
                    <a:cubicBezTo>
                      <a:pt x="532099" y="1480801"/>
                      <a:pt x="531051" y="1486707"/>
                      <a:pt x="530955" y="1492422"/>
                    </a:cubicBezTo>
                    <a:cubicBezTo>
                      <a:pt x="527241" y="1657681"/>
                      <a:pt x="544291" y="1818463"/>
                      <a:pt x="620014" y="1969529"/>
                    </a:cubicBezTo>
                    <a:cubicBezTo>
                      <a:pt x="656876" y="2043157"/>
                      <a:pt x="676688" y="2123072"/>
                      <a:pt x="681832" y="2205844"/>
                    </a:cubicBezTo>
                    <a:cubicBezTo>
                      <a:pt x="686213" y="2277091"/>
                      <a:pt x="689737" y="2348338"/>
                      <a:pt x="693928" y="2419585"/>
                    </a:cubicBezTo>
                    <a:cubicBezTo>
                      <a:pt x="696881" y="2469306"/>
                      <a:pt x="705263" y="2517883"/>
                      <a:pt x="738696" y="2557412"/>
                    </a:cubicBezTo>
                    <a:cubicBezTo>
                      <a:pt x="829279" y="2664473"/>
                      <a:pt x="919576" y="2771915"/>
                      <a:pt x="1012063" y="2877357"/>
                    </a:cubicBezTo>
                    <a:cubicBezTo>
                      <a:pt x="1087216" y="2962987"/>
                      <a:pt x="1185609" y="2992419"/>
                      <a:pt x="1296670" y="2984323"/>
                    </a:cubicBezTo>
                    <a:cubicBezTo>
                      <a:pt x="1331627" y="2981751"/>
                      <a:pt x="1366870" y="2979179"/>
                      <a:pt x="1401064" y="2971940"/>
                    </a:cubicBezTo>
                    <a:cubicBezTo>
                      <a:pt x="1490504" y="2952985"/>
                      <a:pt x="1580515" y="2933745"/>
                      <a:pt x="1644523" y="2859450"/>
                    </a:cubicBezTo>
                    <a:cubicBezTo>
                      <a:pt x="1698721" y="2796585"/>
                      <a:pt x="1754537" y="2735053"/>
                      <a:pt x="1806067" y="2669998"/>
                    </a:cubicBezTo>
                    <a:cubicBezTo>
                      <a:pt x="1887220" y="2567413"/>
                      <a:pt x="1941037" y="2454161"/>
                      <a:pt x="1931321" y="2318239"/>
                    </a:cubicBezTo>
                    <a:cubicBezTo>
                      <a:pt x="1929606" y="2294141"/>
                      <a:pt x="1932655" y="2268424"/>
                      <a:pt x="1939513" y="2245278"/>
                    </a:cubicBezTo>
                    <a:cubicBezTo>
                      <a:pt x="1972755" y="2133264"/>
                      <a:pt x="2007902" y="2021821"/>
                      <a:pt x="2042573" y="1910284"/>
                    </a:cubicBezTo>
                    <a:cubicBezTo>
                      <a:pt x="2071529" y="1816558"/>
                      <a:pt x="2102676" y="1723117"/>
                      <a:pt x="2105248" y="1622438"/>
                    </a:cubicBezTo>
                    <a:close/>
                  </a:path>
                </a:pathLst>
              </a:custGeom>
              <a:solidFill>
                <a:srgbClr val="C91F1F"/>
              </a:solidFill>
              <a:ln w="9525" cap="flat">
                <a:noFill/>
                <a:prstDash val="solid"/>
                <a:miter/>
              </a:ln>
              <a:effectLst>
                <a:innerShdw blurRad="114300">
                  <a:prstClr val="black">
                    <a:alpha val="40000"/>
                  </a:prstClr>
                </a:innerShdw>
              </a:effectLst>
            </p:spPr>
            <p:txBody>
              <a:bodyPr rtlCol="0" anchor="ctr"/>
              <a:lstStyle/>
              <a:p>
                <a:endParaRPr lang="en-GB" dirty="0"/>
              </a:p>
            </p:txBody>
          </p:sp>
          <p:sp>
            <p:nvSpPr>
              <p:cNvPr id="463" name="Freeform: Shape 462">
                <a:extLst>
                  <a:ext uri="{FF2B5EF4-FFF2-40B4-BE49-F238E27FC236}">
                    <a16:creationId xmlns:a16="http://schemas.microsoft.com/office/drawing/2014/main" id="{D0E6F6F1-F68B-4CFA-87B3-8DAE1D394074}"/>
                  </a:ext>
                </a:extLst>
              </p:cNvPr>
              <p:cNvSpPr/>
              <p:nvPr/>
            </p:nvSpPr>
            <p:spPr>
              <a:xfrm>
                <a:off x="2214632" y="3363794"/>
                <a:ext cx="1210817" cy="787190"/>
              </a:xfrm>
              <a:custGeom>
                <a:avLst/>
                <a:gdLst>
                  <a:gd name="connsiteX0" fmla="*/ 5524 w 1210817"/>
                  <a:gd name="connsiteY0" fmla="*/ 56864 h 787190"/>
                  <a:gd name="connsiteX1" fmla="*/ 65151 w 1210817"/>
                  <a:gd name="connsiteY1" fmla="*/ 123730 h 787190"/>
                  <a:gd name="connsiteX2" fmla="*/ 74390 w 1210817"/>
                  <a:gd name="connsiteY2" fmla="*/ 118777 h 787190"/>
                  <a:gd name="connsiteX3" fmla="*/ 87916 w 1210817"/>
                  <a:gd name="connsiteY3" fmla="*/ 0 h 787190"/>
                  <a:gd name="connsiteX4" fmla="*/ 116395 w 1210817"/>
                  <a:gd name="connsiteY4" fmla="*/ 97726 h 787190"/>
                  <a:gd name="connsiteX5" fmla="*/ 156019 w 1210817"/>
                  <a:gd name="connsiteY5" fmla="*/ 125158 h 787190"/>
                  <a:gd name="connsiteX6" fmla="*/ 282416 w 1210817"/>
                  <a:gd name="connsiteY6" fmla="*/ 116491 h 787190"/>
                  <a:gd name="connsiteX7" fmla="*/ 144780 w 1210817"/>
                  <a:gd name="connsiteY7" fmla="*/ 152876 h 787190"/>
                  <a:gd name="connsiteX8" fmla="*/ 97917 w 1210817"/>
                  <a:gd name="connsiteY8" fmla="*/ 523875 h 787190"/>
                  <a:gd name="connsiteX9" fmla="*/ 232315 w 1210817"/>
                  <a:gd name="connsiteY9" fmla="*/ 657320 h 787190"/>
                  <a:gd name="connsiteX10" fmla="*/ 458248 w 1210817"/>
                  <a:gd name="connsiteY10" fmla="*/ 637699 h 787190"/>
                  <a:gd name="connsiteX11" fmla="*/ 410242 w 1210817"/>
                  <a:gd name="connsiteY11" fmla="*/ 609505 h 787190"/>
                  <a:gd name="connsiteX12" fmla="*/ 379762 w 1210817"/>
                  <a:gd name="connsiteY12" fmla="*/ 583216 h 787190"/>
                  <a:gd name="connsiteX13" fmla="*/ 385858 w 1210817"/>
                  <a:gd name="connsiteY13" fmla="*/ 539686 h 787190"/>
                  <a:gd name="connsiteX14" fmla="*/ 430149 w 1210817"/>
                  <a:gd name="connsiteY14" fmla="*/ 548449 h 787190"/>
                  <a:gd name="connsiteX15" fmla="*/ 442817 w 1210817"/>
                  <a:gd name="connsiteY15" fmla="*/ 568833 h 787190"/>
                  <a:gd name="connsiteX16" fmla="*/ 668179 w 1210817"/>
                  <a:gd name="connsiteY16" fmla="*/ 666845 h 787190"/>
                  <a:gd name="connsiteX17" fmla="*/ 777716 w 1210817"/>
                  <a:gd name="connsiteY17" fmla="*/ 566071 h 787190"/>
                  <a:gd name="connsiteX18" fmla="*/ 814292 w 1210817"/>
                  <a:gd name="connsiteY18" fmla="*/ 536162 h 787190"/>
                  <a:gd name="connsiteX19" fmla="*/ 841724 w 1210817"/>
                  <a:gd name="connsiteY19" fmla="*/ 554831 h 787190"/>
                  <a:gd name="connsiteX20" fmla="*/ 822198 w 1210817"/>
                  <a:gd name="connsiteY20" fmla="*/ 599599 h 787190"/>
                  <a:gd name="connsiteX21" fmla="*/ 769525 w 1210817"/>
                  <a:gd name="connsiteY21" fmla="*/ 631507 h 787190"/>
                  <a:gd name="connsiteX22" fmla="*/ 773525 w 1210817"/>
                  <a:gd name="connsiteY22" fmla="*/ 640080 h 787190"/>
                  <a:gd name="connsiteX23" fmla="*/ 997077 w 1210817"/>
                  <a:gd name="connsiteY23" fmla="*/ 658654 h 787190"/>
                  <a:gd name="connsiteX24" fmla="*/ 1049465 w 1210817"/>
                  <a:gd name="connsiteY24" fmla="*/ 656368 h 787190"/>
                  <a:gd name="connsiteX25" fmla="*/ 1126045 w 1210817"/>
                  <a:gd name="connsiteY25" fmla="*/ 575215 h 787190"/>
                  <a:gd name="connsiteX26" fmla="*/ 1115282 w 1210817"/>
                  <a:gd name="connsiteY26" fmla="*/ 418052 h 787190"/>
                  <a:gd name="connsiteX27" fmla="*/ 1076896 w 1210817"/>
                  <a:gd name="connsiteY27" fmla="*/ 152495 h 787190"/>
                  <a:gd name="connsiteX28" fmla="*/ 942784 w 1210817"/>
                  <a:gd name="connsiteY28" fmla="*/ 118015 h 787190"/>
                  <a:gd name="connsiteX29" fmla="*/ 944118 w 1210817"/>
                  <a:gd name="connsiteY29" fmla="*/ 111061 h 787190"/>
                  <a:gd name="connsiteX30" fmla="*/ 1061371 w 1210817"/>
                  <a:gd name="connsiteY30" fmla="*/ 125730 h 787190"/>
                  <a:gd name="connsiteX31" fmla="*/ 1109377 w 1210817"/>
                  <a:gd name="connsiteY31" fmla="*/ 90868 h 787190"/>
                  <a:gd name="connsiteX32" fmla="*/ 1128141 w 1210817"/>
                  <a:gd name="connsiteY32" fmla="*/ 571 h 787190"/>
                  <a:gd name="connsiteX33" fmla="*/ 1151001 w 1210817"/>
                  <a:gd name="connsiteY33" fmla="*/ 125539 h 787190"/>
                  <a:gd name="connsiteX34" fmla="*/ 1210818 w 1210817"/>
                  <a:gd name="connsiteY34" fmla="*/ 63627 h 787190"/>
                  <a:gd name="connsiteX35" fmla="*/ 1156907 w 1210817"/>
                  <a:gd name="connsiteY35" fmla="*/ 144780 h 787190"/>
                  <a:gd name="connsiteX36" fmla="*/ 1132142 w 1210817"/>
                  <a:gd name="connsiteY36" fmla="*/ 180975 h 787190"/>
                  <a:gd name="connsiteX37" fmla="*/ 1142905 w 1210817"/>
                  <a:gd name="connsiteY37" fmla="*/ 281368 h 787190"/>
                  <a:gd name="connsiteX38" fmla="*/ 1169479 w 1210817"/>
                  <a:gd name="connsiteY38" fmla="*/ 591122 h 787190"/>
                  <a:gd name="connsiteX39" fmla="*/ 945928 w 1210817"/>
                  <a:gd name="connsiteY39" fmla="*/ 787146 h 787190"/>
                  <a:gd name="connsiteX40" fmla="*/ 768572 w 1210817"/>
                  <a:gd name="connsiteY40" fmla="*/ 766953 h 787190"/>
                  <a:gd name="connsiteX41" fmla="*/ 388620 w 1210817"/>
                  <a:gd name="connsiteY41" fmla="*/ 776859 h 787190"/>
                  <a:gd name="connsiteX42" fmla="*/ 228124 w 1210817"/>
                  <a:gd name="connsiteY42" fmla="*/ 783050 h 787190"/>
                  <a:gd name="connsiteX43" fmla="*/ 66389 w 1210817"/>
                  <a:gd name="connsiteY43" fmla="*/ 648462 h 787190"/>
                  <a:gd name="connsiteX44" fmla="*/ 58388 w 1210817"/>
                  <a:gd name="connsiteY44" fmla="*/ 405193 h 787190"/>
                  <a:gd name="connsiteX45" fmla="*/ 90583 w 1210817"/>
                  <a:gd name="connsiteY45" fmla="*/ 218408 h 787190"/>
                  <a:gd name="connsiteX46" fmla="*/ 54959 w 1210817"/>
                  <a:gd name="connsiteY46" fmla="*/ 135445 h 787190"/>
                  <a:gd name="connsiteX47" fmla="*/ 0 w 1210817"/>
                  <a:gd name="connsiteY47" fmla="*/ 60007 h 787190"/>
                  <a:gd name="connsiteX48" fmla="*/ 5524 w 1210817"/>
                  <a:gd name="connsiteY48" fmla="*/ 56864 h 78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0817" h="787190">
                    <a:moveTo>
                      <a:pt x="5524" y="56864"/>
                    </a:moveTo>
                    <a:cubicBezTo>
                      <a:pt x="25432" y="79153"/>
                      <a:pt x="45244" y="101441"/>
                      <a:pt x="65151" y="123730"/>
                    </a:cubicBezTo>
                    <a:cubicBezTo>
                      <a:pt x="68199" y="122110"/>
                      <a:pt x="71342" y="120396"/>
                      <a:pt x="74390" y="118777"/>
                    </a:cubicBezTo>
                    <a:cubicBezTo>
                      <a:pt x="77057" y="81534"/>
                      <a:pt x="53530" y="41243"/>
                      <a:pt x="87916" y="0"/>
                    </a:cubicBezTo>
                    <a:cubicBezTo>
                      <a:pt x="98584" y="36100"/>
                      <a:pt x="108490" y="66675"/>
                      <a:pt x="116395" y="97726"/>
                    </a:cubicBezTo>
                    <a:cubicBezTo>
                      <a:pt x="121920" y="119634"/>
                      <a:pt x="132397" y="128873"/>
                      <a:pt x="156019" y="125158"/>
                    </a:cubicBezTo>
                    <a:cubicBezTo>
                      <a:pt x="197358" y="118586"/>
                      <a:pt x="238982" y="114395"/>
                      <a:pt x="282416" y="116491"/>
                    </a:cubicBezTo>
                    <a:cubicBezTo>
                      <a:pt x="236220" y="128683"/>
                      <a:pt x="189928" y="140970"/>
                      <a:pt x="144780" y="152876"/>
                    </a:cubicBezTo>
                    <a:cubicBezTo>
                      <a:pt x="128778" y="276320"/>
                      <a:pt x="108299" y="399669"/>
                      <a:pt x="97917" y="523875"/>
                    </a:cubicBezTo>
                    <a:cubicBezTo>
                      <a:pt x="88773" y="632555"/>
                      <a:pt x="122301" y="662749"/>
                      <a:pt x="232315" y="657320"/>
                    </a:cubicBezTo>
                    <a:cubicBezTo>
                      <a:pt x="304133" y="653796"/>
                      <a:pt x="375761" y="645033"/>
                      <a:pt x="458248" y="637699"/>
                    </a:cubicBezTo>
                    <a:cubicBezTo>
                      <a:pt x="436817" y="625221"/>
                      <a:pt x="423005" y="618172"/>
                      <a:pt x="410242" y="609505"/>
                    </a:cubicBezTo>
                    <a:cubicBezTo>
                      <a:pt x="398907" y="601789"/>
                      <a:pt x="383095" y="594074"/>
                      <a:pt x="379762" y="583216"/>
                    </a:cubicBezTo>
                    <a:cubicBezTo>
                      <a:pt x="375856" y="570547"/>
                      <a:pt x="383286" y="554355"/>
                      <a:pt x="385858" y="539686"/>
                    </a:cubicBezTo>
                    <a:cubicBezTo>
                      <a:pt x="400717" y="542353"/>
                      <a:pt x="416242" y="543306"/>
                      <a:pt x="430149" y="548449"/>
                    </a:cubicBezTo>
                    <a:cubicBezTo>
                      <a:pt x="436150" y="550640"/>
                      <a:pt x="439293" y="561499"/>
                      <a:pt x="442817" y="568833"/>
                    </a:cubicBezTo>
                    <a:cubicBezTo>
                      <a:pt x="488156" y="661321"/>
                      <a:pt x="569309" y="697516"/>
                      <a:pt x="668179" y="666845"/>
                    </a:cubicBezTo>
                    <a:cubicBezTo>
                      <a:pt x="719614" y="650843"/>
                      <a:pt x="766382" y="629031"/>
                      <a:pt x="777716" y="566071"/>
                    </a:cubicBezTo>
                    <a:cubicBezTo>
                      <a:pt x="779907" y="553784"/>
                      <a:pt x="799909" y="541592"/>
                      <a:pt x="814292" y="536162"/>
                    </a:cubicBezTo>
                    <a:cubicBezTo>
                      <a:pt x="820769" y="533781"/>
                      <a:pt x="842486" y="549402"/>
                      <a:pt x="841724" y="554831"/>
                    </a:cubicBezTo>
                    <a:cubicBezTo>
                      <a:pt x="839724" y="570547"/>
                      <a:pt x="833247" y="588931"/>
                      <a:pt x="822198" y="599599"/>
                    </a:cubicBezTo>
                    <a:cubicBezTo>
                      <a:pt x="807720" y="613601"/>
                      <a:pt x="787241" y="621220"/>
                      <a:pt x="769525" y="631507"/>
                    </a:cubicBezTo>
                    <a:cubicBezTo>
                      <a:pt x="771716" y="636270"/>
                      <a:pt x="772477" y="639985"/>
                      <a:pt x="773525" y="640080"/>
                    </a:cubicBezTo>
                    <a:cubicBezTo>
                      <a:pt x="848011" y="646557"/>
                      <a:pt x="922496" y="653129"/>
                      <a:pt x="997077" y="658654"/>
                    </a:cubicBezTo>
                    <a:cubicBezTo>
                      <a:pt x="1014412" y="659892"/>
                      <a:pt x="1032224" y="658939"/>
                      <a:pt x="1049465" y="656368"/>
                    </a:cubicBezTo>
                    <a:cubicBezTo>
                      <a:pt x="1097280" y="649224"/>
                      <a:pt x="1125188" y="623411"/>
                      <a:pt x="1126045" y="575215"/>
                    </a:cubicBezTo>
                    <a:cubicBezTo>
                      <a:pt x="1126903" y="522827"/>
                      <a:pt x="1121854" y="470154"/>
                      <a:pt x="1115282" y="418052"/>
                    </a:cubicBezTo>
                    <a:cubicBezTo>
                      <a:pt x="1104233" y="330041"/>
                      <a:pt x="1090041" y="242411"/>
                      <a:pt x="1076896" y="152495"/>
                    </a:cubicBezTo>
                    <a:cubicBezTo>
                      <a:pt x="1034796" y="141637"/>
                      <a:pt x="988790" y="129826"/>
                      <a:pt x="942784" y="118015"/>
                    </a:cubicBezTo>
                    <a:cubicBezTo>
                      <a:pt x="943261" y="115729"/>
                      <a:pt x="943642" y="113347"/>
                      <a:pt x="944118" y="111061"/>
                    </a:cubicBezTo>
                    <a:cubicBezTo>
                      <a:pt x="983266" y="115729"/>
                      <a:pt x="1022699" y="118586"/>
                      <a:pt x="1061371" y="125730"/>
                    </a:cubicBezTo>
                    <a:cubicBezTo>
                      <a:pt x="1092232" y="131445"/>
                      <a:pt x="1104138" y="117634"/>
                      <a:pt x="1109377" y="90868"/>
                    </a:cubicBezTo>
                    <a:cubicBezTo>
                      <a:pt x="1114996" y="62484"/>
                      <a:pt x="1121093" y="34195"/>
                      <a:pt x="1128141" y="571"/>
                    </a:cubicBezTo>
                    <a:cubicBezTo>
                      <a:pt x="1172909" y="35528"/>
                      <a:pt x="1144238" y="77819"/>
                      <a:pt x="1151001" y="125539"/>
                    </a:cubicBezTo>
                    <a:cubicBezTo>
                      <a:pt x="1176147" y="99536"/>
                      <a:pt x="1195387" y="79629"/>
                      <a:pt x="1210818" y="63627"/>
                    </a:cubicBezTo>
                    <a:cubicBezTo>
                      <a:pt x="1207960" y="93440"/>
                      <a:pt x="1185482" y="125730"/>
                      <a:pt x="1156907" y="144780"/>
                    </a:cubicBezTo>
                    <a:cubicBezTo>
                      <a:pt x="1145286" y="152495"/>
                      <a:pt x="1132142" y="168688"/>
                      <a:pt x="1132142" y="180975"/>
                    </a:cubicBezTo>
                    <a:cubicBezTo>
                      <a:pt x="1132046" y="214503"/>
                      <a:pt x="1135475" y="248698"/>
                      <a:pt x="1142905" y="281368"/>
                    </a:cubicBezTo>
                    <a:cubicBezTo>
                      <a:pt x="1166146" y="383572"/>
                      <a:pt x="1182243" y="486251"/>
                      <a:pt x="1169479" y="591122"/>
                    </a:cubicBezTo>
                    <a:cubicBezTo>
                      <a:pt x="1153287" y="724186"/>
                      <a:pt x="1080707" y="789146"/>
                      <a:pt x="945928" y="787146"/>
                    </a:cubicBezTo>
                    <a:cubicBezTo>
                      <a:pt x="886682" y="786289"/>
                      <a:pt x="826484" y="779621"/>
                      <a:pt x="768572" y="766953"/>
                    </a:cubicBezTo>
                    <a:cubicBezTo>
                      <a:pt x="640461" y="739045"/>
                      <a:pt x="515112" y="758761"/>
                      <a:pt x="388620" y="776859"/>
                    </a:cubicBezTo>
                    <a:cubicBezTo>
                      <a:pt x="335851" y="784384"/>
                      <a:pt x="281273" y="786765"/>
                      <a:pt x="228124" y="783050"/>
                    </a:cubicBezTo>
                    <a:cubicBezTo>
                      <a:pt x="144304" y="777240"/>
                      <a:pt x="92011" y="727043"/>
                      <a:pt x="66389" y="648462"/>
                    </a:cubicBezTo>
                    <a:cubicBezTo>
                      <a:pt x="40195" y="568261"/>
                      <a:pt x="44767" y="486727"/>
                      <a:pt x="58388" y="405193"/>
                    </a:cubicBezTo>
                    <a:cubicBezTo>
                      <a:pt x="68770" y="342900"/>
                      <a:pt x="81820" y="280892"/>
                      <a:pt x="90583" y="218408"/>
                    </a:cubicBezTo>
                    <a:cubicBezTo>
                      <a:pt x="95155" y="185738"/>
                      <a:pt x="97250" y="155638"/>
                      <a:pt x="54959" y="135445"/>
                    </a:cubicBezTo>
                    <a:cubicBezTo>
                      <a:pt x="30289" y="123634"/>
                      <a:pt x="17907" y="86011"/>
                      <a:pt x="0" y="60007"/>
                    </a:cubicBezTo>
                    <a:cubicBezTo>
                      <a:pt x="1905" y="59055"/>
                      <a:pt x="3715" y="58007"/>
                      <a:pt x="5524" y="56864"/>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64" name="Freeform: Shape 463">
                <a:extLst>
                  <a:ext uri="{FF2B5EF4-FFF2-40B4-BE49-F238E27FC236}">
                    <a16:creationId xmlns:a16="http://schemas.microsoft.com/office/drawing/2014/main" id="{28381172-A40F-4E83-95E0-D52071A752F1}"/>
                  </a:ext>
                </a:extLst>
              </p:cNvPr>
              <p:cNvSpPr/>
              <p:nvPr/>
            </p:nvSpPr>
            <p:spPr>
              <a:xfrm>
                <a:off x="2938138" y="2717743"/>
                <a:ext cx="568597" cy="359811"/>
              </a:xfrm>
              <a:custGeom>
                <a:avLst/>
                <a:gdLst>
                  <a:gd name="connsiteX0" fmla="*/ 568369 w 568597"/>
                  <a:gd name="connsiteY0" fmla="*/ 311629 h 359811"/>
                  <a:gd name="connsiteX1" fmla="*/ 524936 w 568597"/>
                  <a:gd name="connsiteY1" fmla="*/ 213616 h 359811"/>
                  <a:gd name="connsiteX2" fmla="*/ 281858 w 568597"/>
                  <a:gd name="connsiteY2" fmla="*/ 143607 h 359811"/>
                  <a:gd name="connsiteX3" fmla="*/ 142983 w 568597"/>
                  <a:gd name="connsiteY3" fmla="*/ 265242 h 359811"/>
                  <a:gd name="connsiteX4" fmla="*/ 64307 w 568597"/>
                  <a:gd name="connsiteY4" fmla="*/ 349729 h 359811"/>
                  <a:gd name="connsiteX5" fmla="*/ 15634 w 568597"/>
                  <a:gd name="connsiteY5" fmla="*/ 356682 h 359811"/>
                  <a:gd name="connsiteX6" fmla="*/ 10109 w 568597"/>
                  <a:gd name="connsiteY6" fmla="*/ 304675 h 359811"/>
                  <a:gd name="connsiteX7" fmla="*/ 323958 w 568597"/>
                  <a:gd name="connsiteY7" fmla="*/ 19782 h 359811"/>
                  <a:gd name="connsiteX8" fmla="*/ 504552 w 568597"/>
                  <a:gd name="connsiteY8" fmla="*/ 75218 h 359811"/>
                  <a:gd name="connsiteX9" fmla="*/ 568369 w 568597"/>
                  <a:gd name="connsiteY9" fmla="*/ 311629 h 35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597" h="359811">
                    <a:moveTo>
                      <a:pt x="568369" y="311629"/>
                    </a:moveTo>
                    <a:cubicBezTo>
                      <a:pt x="553034" y="276862"/>
                      <a:pt x="540461" y="244477"/>
                      <a:pt x="524936" y="213616"/>
                    </a:cubicBezTo>
                    <a:cubicBezTo>
                      <a:pt x="470643" y="106079"/>
                      <a:pt x="382918" y="78171"/>
                      <a:pt x="281858" y="143607"/>
                    </a:cubicBezTo>
                    <a:cubicBezTo>
                      <a:pt x="230708" y="176754"/>
                      <a:pt x="187655" y="222855"/>
                      <a:pt x="142983" y="265242"/>
                    </a:cubicBezTo>
                    <a:cubicBezTo>
                      <a:pt x="115075" y="291721"/>
                      <a:pt x="92977" y="324392"/>
                      <a:pt x="64307" y="349729"/>
                    </a:cubicBezTo>
                    <a:cubicBezTo>
                      <a:pt x="53638" y="359158"/>
                      <a:pt x="27730" y="363063"/>
                      <a:pt x="15634" y="356682"/>
                    </a:cubicBezTo>
                    <a:cubicBezTo>
                      <a:pt x="-4178" y="346204"/>
                      <a:pt x="-4178" y="322487"/>
                      <a:pt x="10109" y="304675"/>
                    </a:cubicBezTo>
                    <a:cubicBezTo>
                      <a:pt x="99549" y="193042"/>
                      <a:pt x="190799" y="83028"/>
                      <a:pt x="323958" y="19782"/>
                    </a:cubicBezTo>
                    <a:cubicBezTo>
                      <a:pt x="404635" y="-18603"/>
                      <a:pt x="457975" y="-1649"/>
                      <a:pt x="504552" y="75218"/>
                    </a:cubicBezTo>
                    <a:cubicBezTo>
                      <a:pt x="539794" y="133225"/>
                      <a:pt x="571608" y="248859"/>
                      <a:pt x="568369" y="311629"/>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65" name="Freeform: Shape 464">
                <a:extLst>
                  <a:ext uri="{FF2B5EF4-FFF2-40B4-BE49-F238E27FC236}">
                    <a16:creationId xmlns:a16="http://schemas.microsoft.com/office/drawing/2014/main" id="{6B6F5C05-B721-420C-AD13-36C82E0A1BAB}"/>
                  </a:ext>
                </a:extLst>
              </p:cNvPr>
              <p:cNvSpPr/>
              <p:nvPr/>
            </p:nvSpPr>
            <p:spPr>
              <a:xfrm>
                <a:off x="2138813" y="2697686"/>
                <a:ext cx="547655" cy="386413"/>
              </a:xfrm>
              <a:custGeom>
                <a:avLst/>
                <a:gdLst>
                  <a:gd name="connsiteX0" fmla="*/ 0 w 547655"/>
                  <a:gd name="connsiteY0" fmla="*/ 338448 h 386413"/>
                  <a:gd name="connsiteX1" fmla="*/ 104204 w 547655"/>
                  <a:gd name="connsiteY1" fmla="*/ 42125 h 386413"/>
                  <a:gd name="connsiteX2" fmla="*/ 221171 w 547655"/>
                  <a:gd name="connsiteY2" fmla="*/ 14026 h 386413"/>
                  <a:gd name="connsiteX3" fmla="*/ 343091 w 547655"/>
                  <a:gd name="connsiteY3" fmla="*/ 100990 h 386413"/>
                  <a:gd name="connsiteX4" fmla="*/ 530923 w 547655"/>
                  <a:gd name="connsiteY4" fmla="*/ 299776 h 386413"/>
                  <a:gd name="connsiteX5" fmla="*/ 544639 w 547655"/>
                  <a:gd name="connsiteY5" fmla="*/ 319684 h 386413"/>
                  <a:gd name="connsiteX6" fmla="*/ 542639 w 547655"/>
                  <a:gd name="connsiteY6" fmla="*/ 373976 h 386413"/>
                  <a:gd name="connsiteX7" fmla="*/ 486823 w 547655"/>
                  <a:gd name="connsiteY7" fmla="*/ 371881 h 386413"/>
                  <a:gd name="connsiteX8" fmla="*/ 422720 w 547655"/>
                  <a:gd name="connsiteY8" fmla="*/ 302634 h 386413"/>
                  <a:gd name="connsiteX9" fmla="*/ 317468 w 547655"/>
                  <a:gd name="connsiteY9" fmla="*/ 180523 h 386413"/>
                  <a:gd name="connsiteX10" fmla="*/ 252984 w 547655"/>
                  <a:gd name="connsiteY10" fmla="*/ 126802 h 386413"/>
                  <a:gd name="connsiteX11" fmla="*/ 110204 w 547655"/>
                  <a:gd name="connsiteY11" fmla="*/ 147948 h 386413"/>
                  <a:gd name="connsiteX12" fmla="*/ 30004 w 547655"/>
                  <a:gd name="connsiteY12" fmla="*/ 286822 h 386413"/>
                  <a:gd name="connsiteX13" fmla="*/ 9334 w 547655"/>
                  <a:gd name="connsiteY13" fmla="*/ 341305 h 386413"/>
                  <a:gd name="connsiteX14" fmla="*/ 0 w 547655"/>
                  <a:gd name="connsiteY14" fmla="*/ 338448 h 38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7655" h="386413">
                    <a:moveTo>
                      <a:pt x="0" y="338448"/>
                    </a:moveTo>
                    <a:cubicBezTo>
                      <a:pt x="12383" y="232054"/>
                      <a:pt x="39148" y="130231"/>
                      <a:pt x="104204" y="42125"/>
                    </a:cubicBezTo>
                    <a:cubicBezTo>
                      <a:pt x="136208" y="-1214"/>
                      <a:pt x="172593" y="-12072"/>
                      <a:pt x="221171" y="14026"/>
                    </a:cubicBezTo>
                    <a:cubicBezTo>
                      <a:pt x="264890" y="37458"/>
                      <a:pt x="307467" y="66604"/>
                      <a:pt x="343091" y="100990"/>
                    </a:cubicBezTo>
                    <a:cubicBezTo>
                      <a:pt x="408622" y="164236"/>
                      <a:pt x="468725" y="233101"/>
                      <a:pt x="530923" y="299776"/>
                    </a:cubicBezTo>
                    <a:cubicBezTo>
                      <a:pt x="536448" y="305682"/>
                      <a:pt x="543973" y="312635"/>
                      <a:pt x="544639" y="319684"/>
                    </a:cubicBezTo>
                    <a:cubicBezTo>
                      <a:pt x="546259" y="337972"/>
                      <a:pt x="551497" y="361594"/>
                      <a:pt x="542639" y="373976"/>
                    </a:cubicBezTo>
                    <a:cubicBezTo>
                      <a:pt x="528542" y="393598"/>
                      <a:pt x="503587" y="387788"/>
                      <a:pt x="486823" y="371881"/>
                    </a:cubicBezTo>
                    <a:cubicBezTo>
                      <a:pt x="464058" y="350259"/>
                      <a:pt x="443389" y="326351"/>
                      <a:pt x="422720" y="302634"/>
                    </a:cubicBezTo>
                    <a:cubicBezTo>
                      <a:pt x="387382" y="262153"/>
                      <a:pt x="353949" y="219957"/>
                      <a:pt x="317468" y="180523"/>
                    </a:cubicBezTo>
                    <a:cubicBezTo>
                      <a:pt x="298609" y="160140"/>
                      <a:pt x="276130" y="142328"/>
                      <a:pt x="252984" y="126802"/>
                    </a:cubicBezTo>
                    <a:cubicBezTo>
                      <a:pt x="194596" y="87464"/>
                      <a:pt x="152400" y="91369"/>
                      <a:pt x="110204" y="147948"/>
                    </a:cubicBezTo>
                    <a:cubicBezTo>
                      <a:pt x="78486" y="190525"/>
                      <a:pt x="55436" y="239769"/>
                      <a:pt x="30004" y="286822"/>
                    </a:cubicBezTo>
                    <a:cubicBezTo>
                      <a:pt x="20860" y="303777"/>
                      <a:pt x="16097" y="323017"/>
                      <a:pt x="9334" y="341305"/>
                    </a:cubicBezTo>
                    <a:cubicBezTo>
                      <a:pt x="6287" y="340258"/>
                      <a:pt x="3143" y="339305"/>
                      <a:pt x="0" y="338448"/>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66" name="Freeform: Shape 465">
                <a:extLst>
                  <a:ext uri="{FF2B5EF4-FFF2-40B4-BE49-F238E27FC236}">
                    <a16:creationId xmlns:a16="http://schemas.microsoft.com/office/drawing/2014/main" id="{FF7AF768-8E49-4A06-B237-84AEEAE3E830}"/>
                  </a:ext>
                </a:extLst>
              </p:cNvPr>
              <p:cNvSpPr/>
              <p:nvPr/>
            </p:nvSpPr>
            <p:spPr>
              <a:xfrm>
                <a:off x="2561818" y="4202136"/>
                <a:ext cx="531590" cy="87964"/>
              </a:xfrm>
              <a:custGeom>
                <a:avLst/>
                <a:gdLst>
                  <a:gd name="connsiteX0" fmla="*/ 0 w 531590"/>
                  <a:gd name="connsiteY0" fmla="*/ 87964 h 87964"/>
                  <a:gd name="connsiteX1" fmla="*/ 214217 w 531590"/>
                  <a:gd name="connsiteY1" fmla="*/ 2716 h 87964"/>
                  <a:gd name="connsiteX2" fmla="*/ 310896 w 531590"/>
                  <a:gd name="connsiteY2" fmla="*/ 3192 h 87964"/>
                  <a:gd name="connsiteX3" fmla="*/ 531590 w 531590"/>
                  <a:gd name="connsiteY3" fmla="*/ 87584 h 87964"/>
                  <a:gd name="connsiteX4" fmla="*/ 0 w 531590"/>
                  <a:gd name="connsiteY4" fmla="*/ 87964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590" h="87964">
                    <a:moveTo>
                      <a:pt x="0" y="87964"/>
                    </a:moveTo>
                    <a:cubicBezTo>
                      <a:pt x="57817" y="23385"/>
                      <a:pt x="126206" y="-10143"/>
                      <a:pt x="214217" y="2716"/>
                    </a:cubicBezTo>
                    <a:cubicBezTo>
                      <a:pt x="245840" y="7383"/>
                      <a:pt x="278987" y="6621"/>
                      <a:pt x="310896" y="3192"/>
                    </a:cubicBezTo>
                    <a:cubicBezTo>
                      <a:pt x="399574" y="-6428"/>
                      <a:pt x="471488" y="23766"/>
                      <a:pt x="531590" y="87584"/>
                    </a:cubicBezTo>
                    <a:cubicBezTo>
                      <a:pt x="353854" y="53103"/>
                      <a:pt x="177260" y="52627"/>
                      <a:pt x="0" y="87964"/>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67" name="Freeform: Shape 466">
                <a:extLst>
                  <a:ext uri="{FF2B5EF4-FFF2-40B4-BE49-F238E27FC236}">
                    <a16:creationId xmlns:a16="http://schemas.microsoft.com/office/drawing/2014/main" id="{65D5EE69-89B8-4BB8-99E6-BB365D076E66}"/>
                  </a:ext>
                </a:extLst>
              </p:cNvPr>
              <p:cNvSpPr/>
              <p:nvPr/>
            </p:nvSpPr>
            <p:spPr>
              <a:xfrm>
                <a:off x="2248096" y="3137689"/>
                <a:ext cx="400018" cy="247845"/>
              </a:xfrm>
              <a:custGeom>
                <a:avLst/>
                <a:gdLst>
                  <a:gd name="connsiteX0" fmla="*/ 393732 w 400018"/>
                  <a:gd name="connsiteY0" fmla="*/ 186386 h 247845"/>
                  <a:gd name="connsiteX1" fmla="*/ 86741 w 400018"/>
                  <a:gd name="connsiteY1" fmla="*/ 231820 h 247845"/>
                  <a:gd name="connsiteX2" fmla="*/ 2730 w 400018"/>
                  <a:gd name="connsiteY2" fmla="*/ 94851 h 247845"/>
                  <a:gd name="connsiteX3" fmla="*/ 140748 w 400018"/>
                  <a:gd name="connsiteY3" fmla="*/ 839 h 247845"/>
                  <a:gd name="connsiteX4" fmla="*/ 229616 w 400018"/>
                  <a:gd name="connsiteY4" fmla="*/ 28557 h 247845"/>
                  <a:gd name="connsiteX5" fmla="*/ 400018 w 400018"/>
                  <a:gd name="connsiteY5" fmla="*/ 170956 h 247845"/>
                  <a:gd name="connsiteX6" fmla="*/ 393732 w 400018"/>
                  <a:gd name="connsiteY6" fmla="*/ 186386 h 247845"/>
                  <a:gd name="connsiteX7" fmla="*/ 374205 w 400018"/>
                  <a:gd name="connsiteY7" fmla="*/ 171051 h 247845"/>
                  <a:gd name="connsiteX8" fmla="*/ 227997 w 400018"/>
                  <a:gd name="connsiteY8" fmla="*/ 50083 h 247845"/>
                  <a:gd name="connsiteX9" fmla="*/ 122460 w 400018"/>
                  <a:gd name="connsiteY9" fmla="*/ 21413 h 247845"/>
                  <a:gd name="connsiteX10" fmla="*/ 23304 w 400018"/>
                  <a:gd name="connsiteY10" fmla="*/ 102471 h 247845"/>
                  <a:gd name="connsiteX11" fmla="*/ 77406 w 400018"/>
                  <a:gd name="connsiteY11" fmla="*/ 202960 h 247845"/>
                  <a:gd name="connsiteX12" fmla="*/ 152749 w 400018"/>
                  <a:gd name="connsiteY12" fmla="*/ 229439 h 247845"/>
                  <a:gd name="connsiteX13" fmla="*/ 374205 w 400018"/>
                  <a:gd name="connsiteY13" fmla="*/ 171051 h 2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018" h="247845">
                    <a:moveTo>
                      <a:pt x="393732" y="186386"/>
                    </a:moveTo>
                    <a:cubicBezTo>
                      <a:pt x="297053" y="236202"/>
                      <a:pt x="196659" y="269063"/>
                      <a:pt x="86741" y="231820"/>
                    </a:cubicBezTo>
                    <a:cubicBezTo>
                      <a:pt x="24924" y="210865"/>
                      <a:pt x="-10414" y="148096"/>
                      <a:pt x="2730" y="94851"/>
                    </a:cubicBezTo>
                    <a:cubicBezTo>
                      <a:pt x="17208" y="36177"/>
                      <a:pt x="76454" y="-6590"/>
                      <a:pt x="140748" y="839"/>
                    </a:cubicBezTo>
                    <a:cubicBezTo>
                      <a:pt x="171323" y="4363"/>
                      <a:pt x="205899" y="11126"/>
                      <a:pt x="229616" y="28557"/>
                    </a:cubicBezTo>
                    <a:cubicBezTo>
                      <a:pt x="289147" y="72277"/>
                      <a:pt x="343535" y="123045"/>
                      <a:pt x="400018" y="170956"/>
                    </a:cubicBezTo>
                    <a:cubicBezTo>
                      <a:pt x="398018" y="176099"/>
                      <a:pt x="395827" y="181243"/>
                      <a:pt x="393732" y="186386"/>
                    </a:cubicBezTo>
                    <a:close/>
                    <a:moveTo>
                      <a:pt x="374205" y="171051"/>
                    </a:moveTo>
                    <a:cubicBezTo>
                      <a:pt x="321342" y="126283"/>
                      <a:pt x="278193" y="82754"/>
                      <a:pt x="227997" y="50083"/>
                    </a:cubicBezTo>
                    <a:cubicBezTo>
                      <a:pt x="198660" y="31033"/>
                      <a:pt x="158274" y="22937"/>
                      <a:pt x="122460" y="21413"/>
                    </a:cubicBezTo>
                    <a:cubicBezTo>
                      <a:pt x="76454" y="19413"/>
                      <a:pt x="33687" y="59799"/>
                      <a:pt x="23304" y="102471"/>
                    </a:cubicBezTo>
                    <a:cubicBezTo>
                      <a:pt x="14160" y="139904"/>
                      <a:pt x="32544" y="177909"/>
                      <a:pt x="77406" y="202960"/>
                    </a:cubicBezTo>
                    <a:cubicBezTo>
                      <a:pt x="100362" y="215818"/>
                      <a:pt x="126841" y="225534"/>
                      <a:pt x="152749" y="229439"/>
                    </a:cubicBezTo>
                    <a:cubicBezTo>
                      <a:pt x="229425" y="241250"/>
                      <a:pt x="296862" y="212485"/>
                      <a:pt x="374205" y="171051"/>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68" name="Freeform: Shape 467">
                <a:extLst>
                  <a:ext uri="{FF2B5EF4-FFF2-40B4-BE49-F238E27FC236}">
                    <a16:creationId xmlns:a16="http://schemas.microsoft.com/office/drawing/2014/main" id="{BC14A2EA-414C-4671-8601-3911CBF68A01}"/>
                  </a:ext>
                </a:extLst>
              </p:cNvPr>
              <p:cNvSpPr/>
              <p:nvPr/>
            </p:nvSpPr>
            <p:spPr>
              <a:xfrm>
                <a:off x="2997587" y="3140766"/>
                <a:ext cx="402777" cy="244818"/>
              </a:xfrm>
              <a:custGeom>
                <a:avLst/>
                <a:gdLst>
                  <a:gd name="connsiteX0" fmla="*/ 0 w 402777"/>
                  <a:gd name="connsiteY0" fmla="*/ 181690 h 244818"/>
                  <a:gd name="connsiteX1" fmla="*/ 232696 w 402777"/>
                  <a:gd name="connsiteY1" fmla="*/ 3096 h 244818"/>
                  <a:gd name="connsiteX2" fmla="*/ 336518 w 402777"/>
                  <a:gd name="connsiteY2" fmla="*/ 16526 h 244818"/>
                  <a:gd name="connsiteX3" fmla="*/ 344519 w 402777"/>
                  <a:gd name="connsiteY3" fmla="*/ 211122 h 244818"/>
                  <a:gd name="connsiteX4" fmla="*/ 253651 w 402777"/>
                  <a:gd name="connsiteY4" fmla="*/ 243412 h 244818"/>
                  <a:gd name="connsiteX5" fmla="*/ 0 w 402777"/>
                  <a:gd name="connsiteY5" fmla="*/ 181690 h 244818"/>
                  <a:gd name="connsiteX6" fmla="*/ 32956 w 402777"/>
                  <a:gd name="connsiteY6" fmla="*/ 172831 h 244818"/>
                  <a:gd name="connsiteX7" fmla="*/ 216313 w 402777"/>
                  <a:gd name="connsiteY7" fmla="*/ 227981 h 244818"/>
                  <a:gd name="connsiteX8" fmla="*/ 331470 w 402777"/>
                  <a:gd name="connsiteY8" fmla="*/ 194167 h 244818"/>
                  <a:gd name="connsiteX9" fmla="*/ 380238 w 402777"/>
                  <a:gd name="connsiteY9" fmla="*/ 111776 h 244818"/>
                  <a:gd name="connsiteX10" fmla="*/ 315182 w 402777"/>
                  <a:gd name="connsiteY10" fmla="*/ 27385 h 244818"/>
                  <a:gd name="connsiteX11" fmla="*/ 233744 w 402777"/>
                  <a:gd name="connsiteY11" fmla="*/ 21384 h 244818"/>
                  <a:gd name="connsiteX12" fmla="*/ 32956 w 402777"/>
                  <a:gd name="connsiteY12" fmla="*/ 172831 h 2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2777" h="244818">
                    <a:moveTo>
                      <a:pt x="0" y="181690"/>
                    </a:moveTo>
                    <a:cubicBezTo>
                      <a:pt x="69818" y="104918"/>
                      <a:pt x="130873" y="25670"/>
                      <a:pt x="232696" y="3096"/>
                    </a:cubicBezTo>
                    <a:cubicBezTo>
                      <a:pt x="265176" y="-4048"/>
                      <a:pt x="306800" y="1477"/>
                      <a:pt x="336518" y="16526"/>
                    </a:cubicBezTo>
                    <a:cubicBezTo>
                      <a:pt x="421767" y="59865"/>
                      <a:pt x="425101" y="160068"/>
                      <a:pt x="344519" y="211122"/>
                    </a:cubicBezTo>
                    <a:cubicBezTo>
                      <a:pt x="317945" y="227981"/>
                      <a:pt x="284893" y="240554"/>
                      <a:pt x="253651" y="243412"/>
                    </a:cubicBezTo>
                    <a:cubicBezTo>
                      <a:pt x="166497" y="251413"/>
                      <a:pt x="85820" y="224552"/>
                      <a:pt x="0" y="181690"/>
                    </a:cubicBezTo>
                    <a:close/>
                    <a:moveTo>
                      <a:pt x="32956" y="172831"/>
                    </a:moveTo>
                    <a:cubicBezTo>
                      <a:pt x="95250" y="201311"/>
                      <a:pt x="151829" y="232934"/>
                      <a:pt x="216313" y="227981"/>
                    </a:cubicBezTo>
                    <a:cubicBezTo>
                      <a:pt x="255461" y="224933"/>
                      <a:pt x="295561" y="211122"/>
                      <a:pt x="331470" y="194167"/>
                    </a:cubicBezTo>
                    <a:cubicBezTo>
                      <a:pt x="362617" y="179499"/>
                      <a:pt x="384524" y="149876"/>
                      <a:pt x="380238" y="111776"/>
                    </a:cubicBezTo>
                    <a:cubicBezTo>
                      <a:pt x="375666" y="71676"/>
                      <a:pt x="352330" y="40434"/>
                      <a:pt x="315182" y="27385"/>
                    </a:cubicBezTo>
                    <a:cubicBezTo>
                      <a:pt x="290131" y="18622"/>
                      <a:pt x="258889" y="14812"/>
                      <a:pt x="233744" y="21384"/>
                    </a:cubicBezTo>
                    <a:cubicBezTo>
                      <a:pt x="148780" y="43863"/>
                      <a:pt x="93059" y="107299"/>
                      <a:pt x="32956" y="172831"/>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69" name="Freeform: Shape 468">
                <a:extLst>
                  <a:ext uri="{FF2B5EF4-FFF2-40B4-BE49-F238E27FC236}">
                    <a16:creationId xmlns:a16="http://schemas.microsoft.com/office/drawing/2014/main" id="{31D510DC-765E-4BEB-9C58-04CCB4084807}"/>
                  </a:ext>
                </a:extLst>
              </p:cNvPr>
              <p:cNvSpPr/>
              <p:nvPr/>
            </p:nvSpPr>
            <p:spPr>
              <a:xfrm>
                <a:off x="2072995" y="3078596"/>
                <a:ext cx="564832" cy="218523"/>
              </a:xfrm>
              <a:custGeom>
                <a:avLst/>
                <a:gdLst>
                  <a:gd name="connsiteX0" fmla="*/ 564833 w 564832"/>
                  <a:gd name="connsiteY0" fmla="*/ 124797 h 218523"/>
                  <a:gd name="connsiteX1" fmla="*/ 432625 w 564832"/>
                  <a:gd name="connsiteY1" fmla="*/ 42882 h 218523"/>
                  <a:gd name="connsiteX2" fmla="*/ 160687 w 564832"/>
                  <a:gd name="connsiteY2" fmla="*/ 131750 h 218523"/>
                  <a:gd name="connsiteX3" fmla="*/ 25908 w 564832"/>
                  <a:gd name="connsiteY3" fmla="*/ 216047 h 218523"/>
                  <a:gd name="connsiteX4" fmla="*/ 2191 w 564832"/>
                  <a:gd name="connsiteY4" fmla="*/ 218523 h 218523"/>
                  <a:gd name="connsiteX5" fmla="*/ 0 w 564832"/>
                  <a:gd name="connsiteY5" fmla="*/ 207093 h 218523"/>
                  <a:gd name="connsiteX6" fmla="*/ 101632 w 564832"/>
                  <a:gd name="connsiteY6" fmla="*/ 188138 h 218523"/>
                  <a:gd name="connsiteX7" fmla="*/ 104870 w 564832"/>
                  <a:gd name="connsiteY7" fmla="*/ 180518 h 218523"/>
                  <a:gd name="connsiteX8" fmla="*/ 11335 w 564832"/>
                  <a:gd name="connsiteY8" fmla="*/ 151086 h 218523"/>
                  <a:gd name="connsiteX9" fmla="*/ 11144 w 564832"/>
                  <a:gd name="connsiteY9" fmla="*/ 146705 h 218523"/>
                  <a:gd name="connsiteX10" fmla="*/ 113157 w 564832"/>
                  <a:gd name="connsiteY10" fmla="*/ 160801 h 218523"/>
                  <a:gd name="connsiteX11" fmla="*/ 364808 w 564832"/>
                  <a:gd name="connsiteY11" fmla="*/ 20 h 218523"/>
                  <a:gd name="connsiteX12" fmla="*/ 564833 w 564832"/>
                  <a:gd name="connsiteY12" fmla="*/ 124797 h 21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832" h="218523">
                    <a:moveTo>
                      <a:pt x="564833" y="124797"/>
                    </a:moveTo>
                    <a:cubicBezTo>
                      <a:pt x="521208" y="97270"/>
                      <a:pt x="479774" y="63551"/>
                      <a:pt x="432625" y="42882"/>
                    </a:cubicBezTo>
                    <a:cubicBezTo>
                      <a:pt x="318897" y="-7029"/>
                      <a:pt x="219456" y="22022"/>
                      <a:pt x="160687" y="131750"/>
                    </a:cubicBezTo>
                    <a:cubicBezTo>
                      <a:pt x="128397" y="192043"/>
                      <a:pt x="90202" y="218523"/>
                      <a:pt x="25908" y="216047"/>
                    </a:cubicBezTo>
                    <a:cubicBezTo>
                      <a:pt x="18002" y="215761"/>
                      <a:pt x="10096" y="217666"/>
                      <a:pt x="2191" y="218523"/>
                    </a:cubicBezTo>
                    <a:cubicBezTo>
                      <a:pt x="1429" y="214713"/>
                      <a:pt x="762" y="210903"/>
                      <a:pt x="0" y="207093"/>
                    </a:cubicBezTo>
                    <a:cubicBezTo>
                      <a:pt x="33909" y="200807"/>
                      <a:pt x="67723" y="194425"/>
                      <a:pt x="101632" y="188138"/>
                    </a:cubicBezTo>
                    <a:cubicBezTo>
                      <a:pt x="102679" y="185567"/>
                      <a:pt x="103823" y="182995"/>
                      <a:pt x="104870" y="180518"/>
                    </a:cubicBezTo>
                    <a:cubicBezTo>
                      <a:pt x="73724" y="170708"/>
                      <a:pt x="42577" y="160897"/>
                      <a:pt x="11335" y="151086"/>
                    </a:cubicBezTo>
                    <a:cubicBezTo>
                      <a:pt x="11240" y="149657"/>
                      <a:pt x="11240" y="148133"/>
                      <a:pt x="11144" y="146705"/>
                    </a:cubicBezTo>
                    <a:cubicBezTo>
                      <a:pt x="44767" y="151372"/>
                      <a:pt x="78486" y="156039"/>
                      <a:pt x="113157" y="160801"/>
                    </a:cubicBezTo>
                    <a:cubicBezTo>
                      <a:pt x="167545" y="65647"/>
                      <a:pt x="247269" y="-1314"/>
                      <a:pt x="364808" y="20"/>
                    </a:cubicBezTo>
                    <a:cubicBezTo>
                      <a:pt x="454247" y="972"/>
                      <a:pt x="517398" y="55169"/>
                      <a:pt x="564833" y="124797"/>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70" name="Freeform: Shape 469">
                <a:extLst>
                  <a:ext uri="{FF2B5EF4-FFF2-40B4-BE49-F238E27FC236}">
                    <a16:creationId xmlns:a16="http://schemas.microsoft.com/office/drawing/2014/main" id="{984FEE35-67F3-4543-8878-D51AA8100B24}"/>
                  </a:ext>
                </a:extLst>
              </p:cNvPr>
              <p:cNvSpPr/>
              <p:nvPr/>
            </p:nvSpPr>
            <p:spPr>
              <a:xfrm>
                <a:off x="2672403" y="3216538"/>
                <a:ext cx="87361" cy="558355"/>
              </a:xfrm>
              <a:custGeom>
                <a:avLst/>
                <a:gdLst>
                  <a:gd name="connsiteX0" fmla="*/ 0 w 87361"/>
                  <a:gd name="connsiteY0" fmla="*/ 556355 h 558355"/>
                  <a:gd name="connsiteX1" fmla="*/ 43529 w 87361"/>
                  <a:gd name="connsiteY1" fmla="*/ 337090 h 558355"/>
                  <a:gd name="connsiteX2" fmla="*/ 68009 w 87361"/>
                  <a:gd name="connsiteY2" fmla="*/ 199072 h 558355"/>
                  <a:gd name="connsiteX3" fmla="*/ 48578 w 87361"/>
                  <a:gd name="connsiteY3" fmla="*/ 3238 h 558355"/>
                  <a:gd name="connsiteX4" fmla="*/ 56864 w 87361"/>
                  <a:gd name="connsiteY4" fmla="*/ 0 h 558355"/>
                  <a:gd name="connsiteX5" fmla="*/ 76486 w 87361"/>
                  <a:gd name="connsiteY5" fmla="*/ 39433 h 558355"/>
                  <a:gd name="connsiteX6" fmla="*/ 85535 w 87361"/>
                  <a:gd name="connsiteY6" fmla="*/ 157067 h 558355"/>
                  <a:gd name="connsiteX7" fmla="*/ 17240 w 87361"/>
                  <a:gd name="connsiteY7" fmla="*/ 539782 h 558355"/>
                  <a:gd name="connsiteX8" fmla="*/ 9906 w 87361"/>
                  <a:gd name="connsiteY8" fmla="*/ 558355 h 558355"/>
                  <a:gd name="connsiteX9" fmla="*/ 0 w 87361"/>
                  <a:gd name="connsiteY9" fmla="*/ 556355 h 55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61" h="558355">
                    <a:moveTo>
                      <a:pt x="0" y="556355"/>
                    </a:moveTo>
                    <a:cubicBezTo>
                      <a:pt x="14573" y="483299"/>
                      <a:pt x="29432" y="410242"/>
                      <a:pt x="43529" y="337090"/>
                    </a:cubicBezTo>
                    <a:cubicBezTo>
                      <a:pt x="52388" y="291179"/>
                      <a:pt x="61151" y="245269"/>
                      <a:pt x="68009" y="199072"/>
                    </a:cubicBezTo>
                    <a:cubicBezTo>
                      <a:pt x="77915" y="132683"/>
                      <a:pt x="80677" y="66484"/>
                      <a:pt x="48578" y="3238"/>
                    </a:cubicBezTo>
                    <a:cubicBezTo>
                      <a:pt x="51340" y="2191"/>
                      <a:pt x="54102" y="1143"/>
                      <a:pt x="56864" y="0"/>
                    </a:cubicBezTo>
                    <a:cubicBezTo>
                      <a:pt x="63627" y="13145"/>
                      <a:pt x="74486" y="25622"/>
                      <a:pt x="76486" y="39433"/>
                    </a:cubicBezTo>
                    <a:cubicBezTo>
                      <a:pt x="81915" y="78486"/>
                      <a:pt x="91345" y="119158"/>
                      <a:pt x="85535" y="157067"/>
                    </a:cubicBezTo>
                    <a:cubicBezTo>
                      <a:pt x="66008" y="285083"/>
                      <a:pt x="40577" y="412242"/>
                      <a:pt x="17240" y="539782"/>
                    </a:cubicBezTo>
                    <a:cubicBezTo>
                      <a:pt x="16097" y="546163"/>
                      <a:pt x="12478" y="552164"/>
                      <a:pt x="9906" y="558355"/>
                    </a:cubicBezTo>
                    <a:cubicBezTo>
                      <a:pt x="6572" y="557689"/>
                      <a:pt x="3238" y="557022"/>
                      <a:pt x="0" y="556355"/>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71" name="Freeform: Shape 470">
                <a:extLst>
                  <a:ext uri="{FF2B5EF4-FFF2-40B4-BE49-F238E27FC236}">
                    <a16:creationId xmlns:a16="http://schemas.microsoft.com/office/drawing/2014/main" id="{9BA2F379-9BB5-4C08-B2FB-EB43E1D23591}"/>
                  </a:ext>
                </a:extLst>
              </p:cNvPr>
              <p:cNvSpPr/>
              <p:nvPr/>
            </p:nvSpPr>
            <p:spPr>
              <a:xfrm>
                <a:off x="3020066" y="3078410"/>
                <a:ext cx="332422" cy="130317"/>
              </a:xfrm>
              <a:custGeom>
                <a:avLst/>
                <a:gdLst>
                  <a:gd name="connsiteX0" fmla="*/ 332423 w 332422"/>
                  <a:gd name="connsiteY0" fmla="*/ 48879 h 130317"/>
                  <a:gd name="connsiteX1" fmla="*/ 0 w 332422"/>
                  <a:gd name="connsiteY1" fmla="*/ 130317 h 130317"/>
                  <a:gd name="connsiteX2" fmla="*/ 332423 w 332422"/>
                  <a:gd name="connsiteY2" fmla="*/ 48879 h 130317"/>
                </a:gdLst>
                <a:ahLst/>
                <a:cxnLst>
                  <a:cxn ang="0">
                    <a:pos x="connsiteX0" y="connsiteY0"/>
                  </a:cxn>
                  <a:cxn ang="0">
                    <a:pos x="connsiteX1" y="connsiteY1"/>
                  </a:cxn>
                  <a:cxn ang="0">
                    <a:pos x="connsiteX2" y="connsiteY2"/>
                  </a:cxn>
                </a:cxnLst>
                <a:rect l="l" t="t" r="r" b="b"/>
                <a:pathLst>
                  <a:path w="332422" h="130317">
                    <a:moveTo>
                      <a:pt x="332423" y="48879"/>
                    </a:moveTo>
                    <a:cubicBezTo>
                      <a:pt x="196310" y="-19797"/>
                      <a:pt x="94869" y="43926"/>
                      <a:pt x="0" y="130317"/>
                    </a:cubicBezTo>
                    <a:cubicBezTo>
                      <a:pt x="45244" y="3635"/>
                      <a:pt x="235458" y="-44752"/>
                      <a:pt x="332423" y="48879"/>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72" name="Freeform: Shape 471">
                <a:extLst>
                  <a:ext uri="{FF2B5EF4-FFF2-40B4-BE49-F238E27FC236}">
                    <a16:creationId xmlns:a16="http://schemas.microsoft.com/office/drawing/2014/main" id="{355B15F1-FAC7-41C5-9907-77BFCF1465B6}"/>
                  </a:ext>
                </a:extLst>
              </p:cNvPr>
              <p:cNvSpPr/>
              <p:nvPr/>
            </p:nvSpPr>
            <p:spPr>
              <a:xfrm>
                <a:off x="2886728" y="3219872"/>
                <a:ext cx="77139" cy="502919"/>
              </a:xfrm>
              <a:custGeom>
                <a:avLst/>
                <a:gdLst>
                  <a:gd name="connsiteX0" fmla="*/ 34754 w 77139"/>
                  <a:gd name="connsiteY0" fmla="*/ 0 h 502919"/>
                  <a:gd name="connsiteX1" fmla="*/ 42088 w 77139"/>
                  <a:gd name="connsiteY1" fmla="*/ 316611 h 502919"/>
                  <a:gd name="connsiteX2" fmla="*/ 77140 w 77139"/>
                  <a:gd name="connsiteY2" fmla="*/ 502920 h 502919"/>
                  <a:gd name="connsiteX3" fmla="*/ 68949 w 77139"/>
                  <a:gd name="connsiteY3" fmla="*/ 488156 h 502919"/>
                  <a:gd name="connsiteX4" fmla="*/ 2750 w 77139"/>
                  <a:gd name="connsiteY4" fmla="*/ 138017 h 502919"/>
                  <a:gd name="connsiteX5" fmla="*/ 34754 w 77139"/>
                  <a:gd name="connsiteY5" fmla="*/ 0 h 50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39" h="502919">
                    <a:moveTo>
                      <a:pt x="34754" y="0"/>
                    </a:moveTo>
                    <a:cubicBezTo>
                      <a:pt x="-3823" y="106680"/>
                      <a:pt x="21895" y="211741"/>
                      <a:pt x="42088" y="316611"/>
                    </a:cubicBezTo>
                    <a:cubicBezTo>
                      <a:pt x="53994" y="378238"/>
                      <a:pt x="68568" y="439388"/>
                      <a:pt x="77140" y="502920"/>
                    </a:cubicBezTo>
                    <a:cubicBezTo>
                      <a:pt x="74283" y="497967"/>
                      <a:pt x="69901" y="493395"/>
                      <a:pt x="68949" y="488156"/>
                    </a:cubicBezTo>
                    <a:cubicBezTo>
                      <a:pt x="46374" y="371570"/>
                      <a:pt x="22181" y="255175"/>
                      <a:pt x="2750" y="138017"/>
                    </a:cubicBezTo>
                    <a:cubicBezTo>
                      <a:pt x="-5347" y="89725"/>
                      <a:pt x="4178" y="41529"/>
                      <a:pt x="34754" y="0"/>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73" name="Freeform: Shape 472">
                <a:extLst>
                  <a:ext uri="{FF2B5EF4-FFF2-40B4-BE49-F238E27FC236}">
                    <a16:creationId xmlns:a16="http://schemas.microsoft.com/office/drawing/2014/main" id="{FA5F24C3-7846-43B5-8044-20ADCA4B74A2}"/>
                  </a:ext>
                </a:extLst>
              </p:cNvPr>
              <p:cNvSpPr/>
              <p:nvPr/>
            </p:nvSpPr>
            <p:spPr>
              <a:xfrm>
                <a:off x="2711741" y="4301695"/>
                <a:ext cx="184404" cy="18027"/>
              </a:xfrm>
              <a:custGeom>
                <a:avLst/>
                <a:gdLst>
                  <a:gd name="connsiteX0" fmla="*/ 0 w 184404"/>
                  <a:gd name="connsiteY0" fmla="*/ 18028 h 18027"/>
                  <a:gd name="connsiteX1" fmla="*/ 184404 w 184404"/>
                  <a:gd name="connsiteY1" fmla="*/ 18028 h 18027"/>
                  <a:gd name="connsiteX2" fmla="*/ 0 w 184404"/>
                  <a:gd name="connsiteY2" fmla="*/ 18028 h 18027"/>
                </a:gdLst>
                <a:ahLst/>
                <a:cxnLst>
                  <a:cxn ang="0">
                    <a:pos x="connsiteX0" y="connsiteY0"/>
                  </a:cxn>
                  <a:cxn ang="0">
                    <a:pos x="connsiteX1" y="connsiteY1"/>
                  </a:cxn>
                  <a:cxn ang="0">
                    <a:pos x="connsiteX2" y="connsiteY2"/>
                  </a:cxn>
                </a:cxnLst>
                <a:rect l="l" t="t" r="r" b="b"/>
                <a:pathLst>
                  <a:path w="184404" h="18027">
                    <a:moveTo>
                      <a:pt x="0" y="18028"/>
                    </a:moveTo>
                    <a:cubicBezTo>
                      <a:pt x="65246" y="-8737"/>
                      <a:pt x="124587" y="-3118"/>
                      <a:pt x="184404" y="18028"/>
                    </a:cubicBezTo>
                    <a:cubicBezTo>
                      <a:pt x="125635" y="18028"/>
                      <a:pt x="66961" y="18028"/>
                      <a:pt x="0" y="18028"/>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74" name="Freeform: Shape 473">
                <a:extLst>
                  <a:ext uri="{FF2B5EF4-FFF2-40B4-BE49-F238E27FC236}">
                    <a16:creationId xmlns:a16="http://schemas.microsoft.com/office/drawing/2014/main" id="{B2D6F8B0-199E-4F78-8113-66C8FFE224B8}"/>
                  </a:ext>
                </a:extLst>
              </p:cNvPr>
              <p:cNvSpPr/>
              <p:nvPr/>
            </p:nvSpPr>
            <p:spPr>
              <a:xfrm>
                <a:off x="2049375" y="2314701"/>
                <a:ext cx="1574957" cy="2399311"/>
              </a:xfrm>
              <a:custGeom>
                <a:avLst/>
                <a:gdLst>
                  <a:gd name="connsiteX0" fmla="*/ 756605 w 1574957"/>
                  <a:gd name="connsiteY0" fmla="*/ 1987056 h 2399311"/>
                  <a:gd name="connsiteX1" fmla="*/ 662366 w 1574957"/>
                  <a:gd name="connsiteY1" fmla="*/ 2005022 h 2399311"/>
                  <a:gd name="connsiteX2" fmla="*/ 846770 w 1574957"/>
                  <a:gd name="connsiteY2" fmla="*/ 2005022 h 2399311"/>
                  <a:gd name="connsiteX3" fmla="*/ 756605 w 1574957"/>
                  <a:gd name="connsiteY3" fmla="*/ 1987056 h 2399311"/>
                  <a:gd name="connsiteX4" fmla="*/ 664096 w 1574957"/>
                  <a:gd name="connsiteY4" fmla="*/ 1888992 h 2399311"/>
                  <a:gd name="connsiteX5" fmla="*/ 512443 w 1574957"/>
                  <a:gd name="connsiteY5" fmla="*/ 1975399 h 2399311"/>
                  <a:gd name="connsiteX6" fmla="*/ 1043938 w 1574957"/>
                  <a:gd name="connsiteY6" fmla="*/ 1975114 h 2399311"/>
                  <a:gd name="connsiteX7" fmla="*/ 823244 w 1574957"/>
                  <a:gd name="connsiteY7" fmla="*/ 1890722 h 2399311"/>
                  <a:gd name="connsiteX8" fmla="*/ 726565 w 1574957"/>
                  <a:gd name="connsiteY8" fmla="*/ 1890246 h 2399311"/>
                  <a:gd name="connsiteX9" fmla="*/ 664096 w 1574957"/>
                  <a:gd name="connsiteY9" fmla="*/ 1888992 h 2399311"/>
                  <a:gd name="connsiteX10" fmla="*/ 1060607 w 1574957"/>
                  <a:gd name="connsiteY10" fmla="*/ 1609449 h 2399311"/>
                  <a:gd name="connsiteX11" fmla="*/ 1021364 w 1574957"/>
                  <a:gd name="connsiteY11" fmla="*/ 1672600 h 2399311"/>
                  <a:gd name="connsiteX12" fmla="*/ 1060607 w 1574957"/>
                  <a:gd name="connsiteY12" fmla="*/ 1609449 h 2399311"/>
                  <a:gd name="connsiteX13" fmla="*/ 253172 w 1574957"/>
                  <a:gd name="connsiteY13" fmla="*/ 1049284 h 2399311"/>
                  <a:gd name="connsiteX14" fmla="*/ 239647 w 1574957"/>
                  <a:gd name="connsiteY14" fmla="*/ 1168060 h 2399311"/>
                  <a:gd name="connsiteX15" fmla="*/ 230408 w 1574957"/>
                  <a:gd name="connsiteY15" fmla="*/ 1173013 h 2399311"/>
                  <a:gd name="connsiteX16" fmla="*/ 170781 w 1574957"/>
                  <a:gd name="connsiteY16" fmla="*/ 1105957 h 2399311"/>
                  <a:gd name="connsiteX17" fmla="*/ 165257 w 1574957"/>
                  <a:gd name="connsiteY17" fmla="*/ 1109291 h 2399311"/>
                  <a:gd name="connsiteX18" fmla="*/ 220216 w 1574957"/>
                  <a:gd name="connsiteY18" fmla="*/ 1184729 h 2399311"/>
                  <a:gd name="connsiteX19" fmla="*/ 255839 w 1574957"/>
                  <a:gd name="connsiteY19" fmla="*/ 1267692 h 2399311"/>
                  <a:gd name="connsiteX20" fmla="*/ 223645 w 1574957"/>
                  <a:gd name="connsiteY20" fmla="*/ 1454477 h 2399311"/>
                  <a:gd name="connsiteX21" fmla="*/ 231646 w 1574957"/>
                  <a:gd name="connsiteY21" fmla="*/ 1697746 h 2399311"/>
                  <a:gd name="connsiteX22" fmla="*/ 393380 w 1574957"/>
                  <a:gd name="connsiteY22" fmla="*/ 1832334 h 2399311"/>
                  <a:gd name="connsiteX23" fmla="*/ 553877 w 1574957"/>
                  <a:gd name="connsiteY23" fmla="*/ 1826143 h 2399311"/>
                  <a:gd name="connsiteX24" fmla="*/ 933829 w 1574957"/>
                  <a:gd name="connsiteY24" fmla="*/ 1816237 h 2399311"/>
                  <a:gd name="connsiteX25" fmla="*/ 1111184 w 1574957"/>
                  <a:gd name="connsiteY25" fmla="*/ 1836430 h 2399311"/>
                  <a:gd name="connsiteX26" fmla="*/ 1334736 w 1574957"/>
                  <a:gd name="connsiteY26" fmla="*/ 1640405 h 2399311"/>
                  <a:gd name="connsiteX27" fmla="*/ 1308162 w 1574957"/>
                  <a:gd name="connsiteY27" fmla="*/ 1330652 h 2399311"/>
                  <a:gd name="connsiteX28" fmla="*/ 1297398 w 1574957"/>
                  <a:gd name="connsiteY28" fmla="*/ 1230259 h 2399311"/>
                  <a:gd name="connsiteX29" fmla="*/ 1322163 w 1574957"/>
                  <a:gd name="connsiteY29" fmla="*/ 1194064 h 2399311"/>
                  <a:gd name="connsiteX30" fmla="*/ 1376075 w 1574957"/>
                  <a:gd name="connsiteY30" fmla="*/ 1112911 h 2399311"/>
                  <a:gd name="connsiteX31" fmla="*/ 1316258 w 1574957"/>
                  <a:gd name="connsiteY31" fmla="*/ 1174823 h 2399311"/>
                  <a:gd name="connsiteX32" fmla="*/ 1293398 w 1574957"/>
                  <a:gd name="connsiteY32" fmla="*/ 1049855 h 2399311"/>
                  <a:gd name="connsiteX33" fmla="*/ 1274633 w 1574957"/>
                  <a:gd name="connsiteY33" fmla="*/ 1140152 h 2399311"/>
                  <a:gd name="connsiteX34" fmla="*/ 1226628 w 1574957"/>
                  <a:gd name="connsiteY34" fmla="*/ 1175014 h 2399311"/>
                  <a:gd name="connsiteX35" fmla="*/ 1109375 w 1574957"/>
                  <a:gd name="connsiteY35" fmla="*/ 1160345 h 2399311"/>
                  <a:gd name="connsiteX36" fmla="*/ 1108041 w 1574957"/>
                  <a:gd name="connsiteY36" fmla="*/ 1167298 h 2399311"/>
                  <a:gd name="connsiteX37" fmla="*/ 1242153 w 1574957"/>
                  <a:gd name="connsiteY37" fmla="*/ 1201779 h 2399311"/>
                  <a:gd name="connsiteX38" fmla="*/ 1280539 w 1574957"/>
                  <a:gd name="connsiteY38" fmla="*/ 1467336 h 2399311"/>
                  <a:gd name="connsiteX39" fmla="*/ 1291302 w 1574957"/>
                  <a:gd name="connsiteY39" fmla="*/ 1624498 h 2399311"/>
                  <a:gd name="connsiteX40" fmla="*/ 1214721 w 1574957"/>
                  <a:gd name="connsiteY40" fmla="*/ 1705651 h 2399311"/>
                  <a:gd name="connsiteX41" fmla="*/ 1162334 w 1574957"/>
                  <a:gd name="connsiteY41" fmla="*/ 1707938 h 2399311"/>
                  <a:gd name="connsiteX42" fmla="*/ 938782 w 1574957"/>
                  <a:gd name="connsiteY42" fmla="*/ 1689364 h 2399311"/>
                  <a:gd name="connsiteX43" fmla="*/ 934781 w 1574957"/>
                  <a:gd name="connsiteY43" fmla="*/ 1680791 h 2399311"/>
                  <a:gd name="connsiteX44" fmla="*/ 987455 w 1574957"/>
                  <a:gd name="connsiteY44" fmla="*/ 1648882 h 2399311"/>
                  <a:gd name="connsiteX45" fmla="*/ 1006981 w 1574957"/>
                  <a:gd name="connsiteY45" fmla="*/ 1604115 h 2399311"/>
                  <a:gd name="connsiteX46" fmla="*/ 979549 w 1574957"/>
                  <a:gd name="connsiteY46" fmla="*/ 1585446 h 2399311"/>
                  <a:gd name="connsiteX47" fmla="*/ 942973 w 1574957"/>
                  <a:gd name="connsiteY47" fmla="*/ 1615354 h 2399311"/>
                  <a:gd name="connsiteX48" fmla="*/ 833435 w 1574957"/>
                  <a:gd name="connsiteY48" fmla="*/ 1716129 h 2399311"/>
                  <a:gd name="connsiteX49" fmla="*/ 608074 w 1574957"/>
                  <a:gd name="connsiteY49" fmla="*/ 1618117 h 2399311"/>
                  <a:gd name="connsiteX50" fmla="*/ 595406 w 1574957"/>
                  <a:gd name="connsiteY50" fmla="*/ 1597733 h 2399311"/>
                  <a:gd name="connsiteX51" fmla="*/ 551114 w 1574957"/>
                  <a:gd name="connsiteY51" fmla="*/ 1588970 h 2399311"/>
                  <a:gd name="connsiteX52" fmla="*/ 545018 w 1574957"/>
                  <a:gd name="connsiteY52" fmla="*/ 1632500 h 2399311"/>
                  <a:gd name="connsiteX53" fmla="*/ 575498 w 1574957"/>
                  <a:gd name="connsiteY53" fmla="*/ 1658788 h 2399311"/>
                  <a:gd name="connsiteX54" fmla="*/ 623504 w 1574957"/>
                  <a:gd name="connsiteY54" fmla="*/ 1686982 h 2399311"/>
                  <a:gd name="connsiteX55" fmla="*/ 397571 w 1574957"/>
                  <a:gd name="connsiteY55" fmla="*/ 1706604 h 2399311"/>
                  <a:gd name="connsiteX56" fmla="*/ 263174 w 1574957"/>
                  <a:gd name="connsiteY56" fmla="*/ 1573159 h 2399311"/>
                  <a:gd name="connsiteX57" fmla="*/ 310037 w 1574957"/>
                  <a:gd name="connsiteY57" fmla="*/ 1202160 h 2399311"/>
                  <a:gd name="connsiteX58" fmla="*/ 447673 w 1574957"/>
                  <a:gd name="connsiteY58" fmla="*/ 1165775 h 2399311"/>
                  <a:gd name="connsiteX59" fmla="*/ 321276 w 1574957"/>
                  <a:gd name="connsiteY59" fmla="*/ 1174442 h 2399311"/>
                  <a:gd name="connsiteX60" fmla="*/ 281652 w 1574957"/>
                  <a:gd name="connsiteY60" fmla="*/ 1147010 h 2399311"/>
                  <a:gd name="connsiteX61" fmla="*/ 253172 w 1574957"/>
                  <a:gd name="connsiteY61" fmla="*/ 1049284 h 2399311"/>
                  <a:gd name="connsiteX62" fmla="*/ 872107 w 1574957"/>
                  <a:gd name="connsiteY62" fmla="*/ 905170 h 2399311"/>
                  <a:gd name="connsiteX63" fmla="*/ 840103 w 1574957"/>
                  <a:gd name="connsiteY63" fmla="*/ 1043188 h 2399311"/>
                  <a:gd name="connsiteX64" fmla="*/ 906302 w 1574957"/>
                  <a:gd name="connsiteY64" fmla="*/ 1393327 h 2399311"/>
                  <a:gd name="connsiteX65" fmla="*/ 914493 w 1574957"/>
                  <a:gd name="connsiteY65" fmla="*/ 1408090 h 2399311"/>
                  <a:gd name="connsiteX66" fmla="*/ 879441 w 1574957"/>
                  <a:gd name="connsiteY66" fmla="*/ 1221781 h 2399311"/>
                  <a:gd name="connsiteX67" fmla="*/ 872107 w 1574957"/>
                  <a:gd name="connsiteY67" fmla="*/ 905170 h 2399311"/>
                  <a:gd name="connsiteX68" fmla="*/ 679892 w 1574957"/>
                  <a:gd name="connsiteY68" fmla="*/ 901837 h 2399311"/>
                  <a:gd name="connsiteX69" fmla="*/ 671606 w 1574957"/>
                  <a:gd name="connsiteY69" fmla="*/ 905075 h 2399311"/>
                  <a:gd name="connsiteX70" fmla="*/ 691037 w 1574957"/>
                  <a:gd name="connsiteY70" fmla="*/ 1100909 h 2399311"/>
                  <a:gd name="connsiteX71" fmla="*/ 666557 w 1574957"/>
                  <a:gd name="connsiteY71" fmla="*/ 1238926 h 2399311"/>
                  <a:gd name="connsiteX72" fmla="*/ 623028 w 1574957"/>
                  <a:gd name="connsiteY72" fmla="*/ 1458192 h 2399311"/>
                  <a:gd name="connsiteX73" fmla="*/ 632934 w 1574957"/>
                  <a:gd name="connsiteY73" fmla="*/ 1460192 h 2399311"/>
                  <a:gd name="connsiteX74" fmla="*/ 640268 w 1574957"/>
                  <a:gd name="connsiteY74" fmla="*/ 1441618 h 2399311"/>
                  <a:gd name="connsiteX75" fmla="*/ 708563 w 1574957"/>
                  <a:gd name="connsiteY75" fmla="*/ 1058904 h 2399311"/>
                  <a:gd name="connsiteX76" fmla="*/ 699514 w 1574957"/>
                  <a:gd name="connsiteY76" fmla="*/ 941270 h 2399311"/>
                  <a:gd name="connsiteX77" fmla="*/ 679892 w 1574957"/>
                  <a:gd name="connsiteY77" fmla="*/ 901837 h 2399311"/>
                  <a:gd name="connsiteX78" fmla="*/ 1233986 w 1574957"/>
                  <a:gd name="connsiteY78" fmla="*/ 827649 h 2399311"/>
                  <a:gd name="connsiteX79" fmla="*/ 1181003 w 1574957"/>
                  <a:gd name="connsiteY79" fmla="*/ 829256 h 2399311"/>
                  <a:gd name="connsiteX80" fmla="*/ 948212 w 1574957"/>
                  <a:gd name="connsiteY80" fmla="*/ 1007755 h 2399311"/>
                  <a:gd name="connsiteX81" fmla="*/ 1201958 w 1574957"/>
                  <a:gd name="connsiteY81" fmla="*/ 1069572 h 2399311"/>
                  <a:gd name="connsiteX82" fmla="*/ 1292826 w 1574957"/>
                  <a:gd name="connsiteY82" fmla="*/ 1037282 h 2399311"/>
                  <a:gd name="connsiteX83" fmla="*/ 1284825 w 1574957"/>
                  <a:gd name="connsiteY83" fmla="*/ 842686 h 2399311"/>
                  <a:gd name="connsiteX84" fmla="*/ 1233986 w 1574957"/>
                  <a:gd name="connsiteY84" fmla="*/ 827649 h 2399311"/>
                  <a:gd name="connsiteX85" fmla="*/ 339564 w 1574957"/>
                  <a:gd name="connsiteY85" fmla="*/ 823827 h 2399311"/>
                  <a:gd name="connsiteX86" fmla="*/ 201547 w 1574957"/>
                  <a:gd name="connsiteY86" fmla="*/ 917839 h 2399311"/>
                  <a:gd name="connsiteX87" fmla="*/ 285557 w 1574957"/>
                  <a:gd name="connsiteY87" fmla="*/ 1054808 h 2399311"/>
                  <a:gd name="connsiteX88" fmla="*/ 592453 w 1574957"/>
                  <a:gd name="connsiteY88" fmla="*/ 1009374 h 2399311"/>
                  <a:gd name="connsiteX89" fmla="*/ 598835 w 1574957"/>
                  <a:gd name="connsiteY89" fmla="*/ 993943 h 2399311"/>
                  <a:gd name="connsiteX90" fmla="*/ 428432 w 1574957"/>
                  <a:gd name="connsiteY90" fmla="*/ 851545 h 2399311"/>
                  <a:gd name="connsiteX91" fmla="*/ 339564 w 1574957"/>
                  <a:gd name="connsiteY91" fmla="*/ 823827 h 2399311"/>
                  <a:gd name="connsiteX92" fmla="*/ 388618 w 1574957"/>
                  <a:gd name="connsiteY92" fmla="*/ 763819 h 2399311"/>
                  <a:gd name="connsiteX93" fmla="*/ 136967 w 1574957"/>
                  <a:gd name="connsiteY93" fmla="*/ 924601 h 2399311"/>
                  <a:gd name="connsiteX94" fmla="*/ 34955 w 1574957"/>
                  <a:gd name="connsiteY94" fmla="*/ 910504 h 2399311"/>
                  <a:gd name="connsiteX95" fmla="*/ 35145 w 1574957"/>
                  <a:gd name="connsiteY95" fmla="*/ 914886 h 2399311"/>
                  <a:gd name="connsiteX96" fmla="*/ 128681 w 1574957"/>
                  <a:gd name="connsiteY96" fmla="*/ 944318 h 2399311"/>
                  <a:gd name="connsiteX97" fmla="*/ 125442 w 1574957"/>
                  <a:gd name="connsiteY97" fmla="*/ 951938 h 2399311"/>
                  <a:gd name="connsiteX98" fmla="*/ 23810 w 1574957"/>
                  <a:gd name="connsiteY98" fmla="*/ 970893 h 2399311"/>
                  <a:gd name="connsiteX99" fmla="*/ 26001 w 1574957"/>
                  <a:gd name="connsiteY99" fmla="*/ 982323 h 2399311"/>
                  <a:gd name="connsiteX100" fmla="*/ 49718 w 1574957"/>
                  <a:gd name="connsiteY100" fmla="*/ 979846 h 2399311"/>
                  <a:gd name="connsiteX101" fmla="*/ 184497 w 1574957"/>
                  <a:gd name="connsiteY101" fmla="*/ 895550 h 2399311"/>
                  <a:gd name="connsiteX102" fmla="*/ 456436 w 1574957"/>
                  <a:gd name="connsiteY102" fmla="*/ 806682 h 2399311"/>
                  <a:gd name="connsiteX103" fmla="*/ 588452 w 1574957"/>
                  <a:gd name="connsiteY103" fmla="*/ 888692 h 2399311"/>
                  <a:gd name="connsiteX104" fmla="*/ 388618 w 1574957"/>
                  <a:gd name="connsiteY104" fmla="*/ 763819 h 2399311"/>
                  <a:gd name="connsiteX105" fmla="*/ 1167226 w 1574957"/>
                  <a:gd name="connsiteY105" fmla="*/ 763781 h 2399311"/>
                  <a:gd name="connsiteX106" fmla="*/ 970691 w 1574957"/>
                  <a:gd name="connsiteY106" fmla="*/ 894026 h 2399311"/>
                  <a:gd name="connsiteX107" fmla="*/ 1303113 w 1574957"/>
                  <a:gd name="connsiteY107" fmla="*/ 812587 h 2399311"/>
                  <a:gd name="connsiteX108" fmla="*/ 1167226 w 1574957"/>
                  <a:gd name="connsiteY108" fmla="*/ 763781 h 2399311"/>
                  <a:gd name="connsiteX109" fmla="*/ 1268424 w 1574957"/>
                  <a:gd name="connsiteY109" fmla="*/ 404428 h 2399311"/>
                  <a:gd name="connsiteX110" fmla="*/ 1212721 w 1574957"/>
                  <a:gd name="connsiteY110" fmla="*/ 422729 h 2399311"/>
                  <a:gd name="connsiteX111" fmla="*/ 898872 w 1574957"/>
                  <a:gd name="connsiteY111" fmla="*/ 707622 h 2399311"/>
                  <a:gd name="connsiteX112" fmla="*/ 904397 w 1574957"/>
                  <a:gd name="connsiteY112" fmla="*/ 759629 h 2399311"/>
                  <a:gd name="connsiteX113" fmla="*/ 953070 w 1574957"/>
                  <a:gd name="connsiteY113" fmla="*/ 752675 h 2399311"/>
                  <a:gd name="connsiteX114" fmla="*/ 1031746 w 1574957"/>
                  <a:gd name="connsiteY114" fmla="*/ 668188 h 2399311"/>
                  <a:gd name="connsiteX115" fmla="*/ 1170621 w 1574957"/>
                  <a:gd name="connsiteY115" fmla="*/ 546554 h 2399311"/>
                  <a:gd name="connsiteX116" fmla="*/ 1413698 w 1574957"/>
                  <a:gd name="connsiteY116" fmla="*/ 616563 h 2399311"/>
                  <a:gd name="connsiteX117" fmla="*/ 1457132 w 1574957"/>
                  <a:gd name="connsiteY117" fmla="*/ 714670 h 2399311"/>
                  <a:gd name="connsiteX118" fmla="*/ 1393315 w 1574957"/>
                  <a:gd name="connsiteY118" fmla="*/ 478165 h 2399311"/>
                  <a:gd name="connsiteX119" fmla="*/ 1268424 w 1574957"/>
                  <a:gd name="connsiteY119" fmla="*/ 404428 h 2399311"/>
                  <a:gd name="connsiteX120" fmla="*/ 276339 w 1574957"/>
                  <a:gd name="connsiteY120" fmla="*/ 384242 h 2399311"/>
                  <a:gd name="connsiteX121" fmla="*/ 193641 w 1574957"/>
                  <a:gd name="connsiteY121" fmla="*/ 425015 h 2399311"/>
                  <a:gd name="connsiteX122" fmla="*/ 89438 w 1574957"/>
                  <a:gd name="connsiteY122" fmla="*/ 721433 h 2399311"/>
                  <a:gd name="connsiteX123" fmla="*/ 98772 w 1574957"/>
                  <a:gd name="connsiteY123" fmla="*/ 724195 h 2399311"/>
                  <a:gd name="connsiteX124" fmla="*/ 119441 w 1574957"/>
                  <a:gd name="connsiteY124" fmla="*/ 669712 h 2399311"/>
                  <a:gd name="connsiteX125" fmla="*/ 199642 w 1574957"/>
                  <a:gd name="connsiteY125" fmla="*/ 530838 h 2399311"/>
                  <a:gd name="connsiteX126" fmla="*/ 342422 w 1574957"/>
                  <a:gd name="connsiteY126" fmla="*/ 509692 h 2399311"/>
                  <a:gd name="connsiteX127" fmla="*/ 406906 w 1574957"/>
                  <a:gd name="connsiteY127" fmla="*/ 563413 h 2399311"/>
                  <a:gd name="connsiteX128" fmla="*/ 512157 w 1574957"/>
                  <a:gd name="connsiteY128" fmla="*/ 685524 h 2399311"/>
                  <a:gd name="connsiteX129" fmla="*/ 576260 w 1574957"/>
                  <a:gd name="connsiteY129" fmla="*/ 754771 h 2399311"/>
                  <a:gd name="connsiteX130" fmla="*/ 632077 w 1574957"/>
                  <a:gd name="connsiteY130" fmla="*/ 756866 h 2399311"/>
                  <a:gd name="connsiteX131" fmla="*/ 634077 w 1574957"/>
                  <a:gd name="connsiteY131" fmla="*/ 702574 h 2399311"/>
                  <a:gd name="connsiteX132" fmla="*/ 620361 w 1574957"/>
                  <a:gd name="connsiteY132" fmla="*/ 682666 h 2399311"/>
                  <a:gd name="connsiteX133" fmla="*/ 432528 w 1574957"/>
                  <a:gd name="connsiteY133" fmla="*/ 483880 h 2399311"/>
                  <a:gd name="connsiteX134" fmla="*/ 310608 w 1574957"/>
                  <a:gd name="connsiteY134" fmla="*/ 396916 h 2399311"/>
                  <a:gd name="connsiteX135" fmla="*/ 276339 w 1574957"/>
                  <a:gd name="connsiteY135" fmla="*/ 384242 h 2399311"/>
                  <a:gd name="connsiteX136" fmla="*/ 1164441 w 1574957"/>
                  <a:gd name="connsiteY136" fmla="*/ 1498 h 2399311"/>
                  <a:gd name="connsiteX137" fmla="*/ 1271776 w 1574957"/>
                  <a:gd name="connsiteY137" fmla="*/ 57541 h 2399311"/>
                  <a:gd name="connsiteX138" fmla="*/ 1481040 w 1574957"/>
                  <a:gd name="connsiteY138" fmla="*/ 502834 h 2399311"/>
                  <a:gd name="connsiteX139" fmla="*/ 1551335 w 1574957"/>
                  <a:gd name="connsiteY139" fmla="*/ 877262 h 2399311"/>
                  <a:gd name="connsiteX140" fmla="*/ 1574957 w 1574957"/>
                  <a:gd name="connsiteY140" fmla="*/ 1036044 h 2399311"/>
                  <a:gd name="connsiteX141" fmla="*/ 1512092 w 1574957"/>
                  <a:gd name="connsiteY141" fmla="*/ 1323985 h 2399311"/>
                  <a:gd name="connsiteX142" fmla="*/ 1409031 w 1574957"/>
                  <a:gd name="connsiteY142" fmla="*/ 1658979 h 2399311"/>
                  <a:gd name="connsiteX143" fmla="*/ 1400840 w 1574957"/>
                  <a:gd name="connsiteY143" fmla="*/ 1731940 h 2399311"/>
                  <a:gd name="connsiteX144" fmla="*/ 1275586 w 1574957"/>
                  <a:gd name="connsiteY144" fmla="*/ 2083699 h 2399311"/>
                  <a:gd name="connsiteX145" fmla="*/ 1114042 w 1574957"/>
                  <a:gd name="connsiteY145" fmla="*/ 2273151 h 2399311"/>
                  <a:gd name="connsiteX146" fmla="*/ 870583 w 1574957"/>
                  <a:gd name="connsiteY146" fmla="*/ 2385641 h 2399311"/>
                  <a:gd name="connsiteX147" fmla="*/ 766189 w 1574957"/>
                  <a:gd name="connsiteY147" fmla="*/ 2398024 h 2399311"/>
                  <a:gd name="connsiteX148" fmla="*/ 481582 w 1574957"/>
                  <a:gd name="connsiteY148" fmla="*/ 2291058 h 2399311"/>
                  <a:gd name="connsiteX149" fmla="*/ 208214 w 1574957"/>
                  <a:gd name="connsiteY149" fmla="*/ 1971113 h 2399311"/>
                  <a:gd name="connsiteX150" fmla="*/ 163447 w 1574957"/>
                  <a:gd name="connsiteY150" fmla="*/ 1833286 h 2399311"/>
                  <a:gd name="connsiteX151" fmla="*/ 151350 w 1574957"/>
                  <a:gd name="connsiteY151" fmla="*/ 1619546 h 2399311"/>
                  <a:gd name="connsiteX152" fmla="*/ 89533 w 1574957"/>
                  <a:gd name="connsiteY152" fmla="*/ 1383230 h 2399311"/>
                  <a:gd name="connsiteX153" fmla="*/ 474 w 1574957"/>
                  <a:gd name="connsiteY153" fmla="*/ 906123 h 2399311"/>
                  <a:gd name="connsiteX154" fmla="*/ 3427 w 1574957"/>
                  <a:gd name="connsiteY154" fmla="*/ 888978 h 2399311"/>
                  <a:gd name="connsiteX155" fmla="*/ 71626 w 1574957"/>
                  <a:gd name="connsiteY155" fmla="*/ 495881 h 2399311"/>
                  <a:gd name="connsiteX156" fmla="*/ 195451 w 1574957"/>
                  <a:gd name="connsiteY156" fmla="*/ 142885 h 2399311"/>
                  <a:gd name="connsiteX157" fmla="*/ 487583 w 1574957"/>
                  <a:gd name="connsiteY157" fmla="*/ 34395 h 2399311"/>
                  <a:gd name="connsiteX158" fmla="*/ 616170 w 1574957"/>
                  <a:gd name="connsiteY158" fmla="*/ 97450 h 2399311"/>
                  <a:gd name="connsiteX159" fmla="*/ 690084 w 1574957"/>
                  <a:gd name="connsiteY159" fmla="*/ 144599 h 2399311"/>
                  <a:gd name="connsiteX160" fmla="*/ 853819 w 1574957"/>
                  <a:gd name="connsiteY160" fmla="*/ 148123 h 2399311"/>
                  <a:gd name="connsiteX161" fmla="*/ 954117 w 1574957"/>
                  <a:gd name="connsiteY161" fmla="*/ 83925 h 2399311"/>
                  <a:gd name="connsiteX162" fmla="*/ 1046033 w 1574957"/>
                  <a:gd name="connsiteY162" fmla="*/ 26108 h 2399311"/>
                  <a:gd name="connsiteX163" fmla="*/ 1164441 w 1574957"/>
                  <a:gd name="connsiteY163" fmla="*/ 1498 h 239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574957" h="2399311">
                    <a:moveTo>
                      <a:pt x="756605" y="1987056"/>
                    </a:moveTo>
                    <a:cubicBezTo>
                      <a:pt x="726136" y="1986353"/>
                      <a:pt x="694989" y="1991640"/>
                      <a:pt x="662366" y="2005022"/>
                    </a:cubicBezTo>
                    <a:cubicBezTo>
                      <a:pt x="729327" y="2005022"/>
                      <a:pt x="788001" y="2005022"/>
                      <a:pt x="846770" y="2005022"/>
                    </a:cubicBezTo>
                    <a:cubicBezTo>
                      <a:pt x="816862" y="1994450"/>
                      <a:pt x="787073" y="1987758"/>
                      <a:pt x="756605" y="1987056"/>
                    </a:cubicBezTo>
                    <a:close/>
                    <a:moveTo>
                      <a:pt x="664096" y="1888992"/>
                    </a:moveTo>
                    <a:cubicBezTo>
                      <a:pt x="605026" y="1895961"/>
                      <a:pt x="555734" y="1926894"/>
                      <a:pt x="512443" y="1975399"/>
                    </a:cubicBezTo>
                    <a:cubicBezTo>
                      <a:pt x="689798" y="1940062"/>
                      <a:pt x="866392" y="1940633"/>
                      <a:pt x="1043938" y="1975114"/>
                    </a:cubicBezTo>
                    <a:cubicBezTo>
                      <a:pt x="983930" y="1911201"/>
                      <a:pt x="911921" y="1881102"/>
                      <a:pt x="823244" y="1890722"/>
                    </a:cubicBezTo>
                    <a:cubicBezTo>
                      <a:pt x="791335" y="1894151"/>
                      <a:pt x="758188" y="1894818"/>
                      <a:pt x="726565" y="1890246"/>
                    </a:cubicBezTo>
                    <a:cubicBezTo>
                      <a:pt x="704562" y="1887008"/>
                      <a:pt x="683786" y="1886668"/>
                      <a:pt x="664096" y="1888992"/>
                    </a:cubicBezTo>
                    <a:close/>
                    <a:moveTo>
                      <a:pt x="1060607" y="1609449"/>
                    </a:moveTo>
                    <a:cubicBezTo>
                      <a:pt x="1047653" y="1630309"/>
                      <a:pt x="1034318" y="1651740"/>
                      <a:pt x="1021364" y="1672600"/>
                    </a:cubicBezTo>
                    <a:cubicBezTo>
                      <a:pt x="1061750" y="1664313"/>
                      <a:pt x="1071275" y="1647739"/>
                      <a:pt x="1060607" y="1609449"/>
                    </a:cubicBezTo>
                    <a:close/>
                    <a:moveTo>
                      <a:pt x="253172" y="1049284"/>
                    </a:moveTo>
                    <a:cubicBezTo>
                      <a:pt x="218882" y="1090527"/>
                      <a:pt x="242314" y="1130818"/>
                      <a:pt x="239647" y="1168060"/>
                    </a:cubicBezTo>
                    <a:cubicBezTo>
                      <a:pt x="236599" y="1169680"/>
                      <a:pt x="233456" y="1171394"/>
                      <a:pt x="230408" y="1173013"/>
                    </a:cubicBezTo>
                    <a:cubicBezTo>
                      <a:pt x="210500" y="1150534"/>
                      <a:pt x="190688" y="1128246"/>
                      <a:pt x="170781" y="1105957"/>
                    </a:cubicBezTo>
                    <a:cubicBezTo>
                      <a:pt x="168971" y="1107100"/>
                      <a:pt x="167162" y="1108148"/>
                      <a:pt x="165257" y="1109291"/>
                    </a:cubicBezTo>
                    <a:cubicBezTo>
                      <a:pt x="183164" y="1135294"/>
                      <a:pt x="195451" y="1172918"/>
                      <a:pt x="220216" y="1184729"/>
                    </a:cubicBezTo>
                    <a:cubicBezTo>
                      <a:pt x="262507" y="1204922"/>
                      <a:pt x="260507" y="1235117"/>
                      <a:pt x="255839" y="1267692"/>
                    </a:cubicBezTo>
                    <a:cubicBezTo>
                      <a:pt x="247076" y="1330271"/>
                      <a:pt x="234027" y="1392184"/>
                      <a:pt x="223645" y="1454477"/>
                    </a:cubicBezTo>
                    <a:cubicBezTo>
                      <a:pt x="210024" y="1536011"/>
                      <a:pt x="205452" y="1617450"/>
                      <a:pt x="231646" y="1697746"/>
                    </a:cubicBezTo>
                    <a:cubicBezTo>
                      <a:pt x="257363" y="1776422"/>
                      <a:pt x="309560" y="1826524"/>
                      <a:pt x="393380" y="1832334"/>
                    </a:cubicBezTo>
                    <a:cubicBezTo>
                      <a:pt x="446530" y="1836049"/>
                      <a:pt x="501108" y="1833667"/>
                      <a:pt x="553877" y="1826143"/>
                    </a:cubicBezTo>
                    <a:cubicBezTo>
                      <a:pt x="680369" y="1808140"/>
                      <a:pt x="805718" y="1788329"/>
                      <a:pt x="933829" y="1816237"/>
                    </a:cubicBezTo>
                    <a:cubicBezTo>
                      <a:pt x="991741" y="1828810"/>
                      <a:pt x="1051939" y="1835572"/>
                      <a:pt x="1111184" y="1836430"/>
                    </a:cubicBezTo>
                    <a:cubicBezTo>
                      <a:pt x="1245963" y="1838430"/>
                      <a:pt x="1318448" y="1773469"/>
                      <a:pt x="1334736" y="1640405"/>
                    </a:cubicBezTo>
                    <a:cubicBezTo>
                      <a:pt x="1347500" y="1535535"/>
                      <a:pt x="1331498" y="1432855"/>
                      <a:pt x="1308162" y="1330652"/>
                    </a:cubicBezTo>
                    <a:cubicBezTo>
                      <a:pt x="1300732" y="1297981"/>
                      <a:pt x="1297208" y="1263787"/>
                      <a:pt x="1297398" y="1230259"/>
                    </a:cubicBezTo>
                    <a:cubicBezTo>
                      <a:pt x="1297493" y="1217876"/>
                      <a:pt x="1310638" y="1201779"/>
                      <a:pt x="1322163" y="1194064"/>
                    </a:cubicBezTo>
                    <a:cubicBezTo>
                      <a:pt x="1350738" y="1175014"/>
                      <a:pt x="1373122" y="1142724"/>
                      <a:pt x="1376075" y="1112911"/>
                    </a:cubicBezTo>
                    <a:cubicBezTo>
                      <a:pt x="1360549" y="1128913"/>
                      <a:pt x="1341404" y="1148820"/>
                      <a:pt x="1316258" y="1174823"/>
                    </a:cubicBezTo>
                    <a:cubicBezTo>
                      <a:pt x="1309495" y="1127103"/>
                      <a:pt x="1338165" y="1084907"/>
                      <a:pt x="1293398" y="1049855"/>
                    </a:cubicBezTo>
                    <a:cubicBezTo>
                      <a:pt x="1286349" y="1083479"/>
                      <a:pt x="1280253" y="1111768"/>
                      <a:pt x="1274633" y="1140152"/>
                    </a:cubicBezTo>
                    <a:cubicBezTo>
                      <a:pt x="1269395" y="1166917"/>
                      <a:pt x="1257393" y="1180634"/>
                      <a:pt x="1226628" y="1175014"/>
                    </a:cubicBezTo>
                    <a:cubicBezTo>
                      <a:pt x="1187956" y="1167870"/>
                      <a:pt x="1148522" y="1165013"/>
                      <a:pt x="1109375" y="1160345"/>
                    </a:cubicBezTo>
                    <a:cubicBezTo>
                      <a:pt x="1108898" y="1162631"/>
                      <a:pt x="1108517" y="1165013"/>
                      <a:pt x="1108041" y="1167298"/>
                    </a:cubicBezTo>
                    <a:cubicBezTo>
                      <a:pt x="1154047" y="1179109"/>
                      <a:pt x="1200053" y="1190921"/>
                      <a:pt x="1242153" y="1201779"/>
                    </a:cubicBezTo>
                    <a:cubicBezTo>
                      <a:pt x="1255298" y="1291600"/>
                      <a:pt x="1269585" y="1379230"/>
                      <a:pt x="1280539" y="1467336"/>
                    </a:cubicBezTo>
                    <a:cubicBezTo>
                      <a:pt x="1287111" y="1519438"/>
                      <a:pt x="1292159" y="1572206"/>
                      <a:pt x="1291302" y="1624498"/>
                    </a:cubicBezTo>
                    <a:cubicBezTo>
                      <a:pt x="1290540" y="1672695"/>
                      <a:pt x="1262537" y="1698508"/>
                      <a:pt x="1214721" y="1705651"/>
                    </a:cubicBezTo>
                    <a:cubicBezTo>
                      <a:pt x="1197481" y="1708223"/>
                      <a:pt x="1179669" y="1709176"/>
                      <a:pt x="1162334" y="1707938"/>
                    </a:cubicBezTo>
                    <a:cubicBezTo>
                      <a:pt x="1087753" y="1702413"/>
                      <a:pt x="1013267" y="1695841"/>
                      <a:pt x="938782" y="1689364"/>
                    </a:cubicBezTo>
                    <a:cubicBezTo>
                      <a:pt x="937734" y="1689268"/>
                      <a:pt x="936972" y="1685554"/>
                      <a:pt x="934781" y="1680791"/>
                    </a:cubicBezTo>
                    <a:cubicBezTo>
                      <a:pt x="952498" y="1670504"/>
                      <a:pt x="973072" y="1662884"/>
                      <a:pt x="987455" y="1648882"/>
                    </a:cubicBezTo>
                    <a:cubicBezTo>
                      <a:pt x="998504" y="1638119"/>
                      <a:pt x="1004981" y="1619831"/>
                      <a:pt x="1006981" y="1604115"/>
                    </a:cubicBezTo>
                    <a:cubicBezTo>
                      <a:pt x="1007648" y="1598686"/>
                      <a:pt x="985931" y="1583065"/>
                      <a:pt x="979549" y="1585446"/>
                    </a:cubicBezTo>
                    <a:cubicBezTo>
                      <a:pt x="965166" y="1590875"/>
                      <a:pt x="945164" y="1603067"/>
                      <a:pt x="942973" y="1615354"/>
                    </a:cubicBezTo>
                    <a:cubicBezTo>
                      <a:pt x="931638" y="1678219"/>
                      <a:pt x="884870" y="1700127"/>
                      <a:pt x="833435" y="1716129"/>
                    </a:cubicBezTo>
                    <a:cubicBezTo>
                      <a:pt x="734566" y="1746800"/>
                      <a:pt x="653413" y="1710604"/>
                      <a:pt x="608074" y="1618117"/>
                    </a:cubicBezTo>
                    <a:cubicBezTo>
                      <a:pt x="604454" y="1610782"/>
                      <a:pt x="601311" y="1600019"/>
                      <a:pt x="595406" y="1597733"/>
                    </a:cubicBezTo>
                    <a:cubicBezTo>
                      <a:pt x="581499" y="1592590"/>
                      <a:pt x="565973" y="1591637"/>
                      <a:pt x="551114" y="1588970"/>
                    </a:cubicBezTo>
                    <a:cubicBezTo>
                      <a:pt x="548543" y="1603639"/>
                      <a:pt x="541113" y="1619831"/>
                      <a:pt x="545018" y="1632500"/>
                    </a:cubicBezTo>
                    <a:cubicBezTo>
                      <a:pt x="548447" y="1643453"/>
                      <a:pt x="564259" y="1651168"/>
                      <a:pt x="575498" y="1658788"/>
                    </a:cubicBezTo>
                    <a:cubicBezTo>
                      <a:pt x="588262" y="1667456"/>
                      <a:pt x="602073" y="1674505"/>
                      <a:pt x="623504" y="1686982"/>
                    </a:cubicBezTo>
                    <a:cubicBezTo>
                      <a:pt x="541018" y="1694317"/>
                      <a:pt x="469485" y="1703080"/>
                      <a:pt x="397571" y="1706604"/>
                    </a:cubicBezTo>
                    <a:cubicBezTo>
                      <a:pt x="287558" y="1711938"/>
                      <a:pt x="254030" y="1681839"/>
                      <a:pt x="263174" y="1573159"/>
                    </a:cubicBezTo>
                    <a:cubicBezTo>
                      <a:pt x="273651" y="1448953"/>
                      <a:pt x="294035" y="1325604"/>
                      <a:pt x="310037" y="1202160"/>
                    </a:cubicBezTo>
                    <a:cubicBezTo>
                      <a:pt x="355185" y="1190254"/>
                      <a:pt x="401381" y="1177967"/>
                      <a:pt x="447673" y="1165775"/>
                    </a:cubicBezTo>
                    <a:cubicBezTo>
                      <a:pt x="404239" y="1163679"/>
                      <a:pt x="362615" y="1167870"/>
                      <a:pt x="321276" y="1174442"/>
                    </a:cubicBezTo>
                    <a:cubicBezTo>
                      <a:pt x="297559" y="1178157"/>
                      <a:pt x="287177" y="1168918"/>
                      <a:pt x="281652" y="1147010"/>
                    </a:cubicBezTo>
                    <a:cubicBezTo>
                      <a:pt x="273746" y="1115959"/>
                      <a:pt x="263840" y="1085384"/>
                      <a:pt x="253172" y="1049284"/>
                    </a:cubicBezTo>
                    <a:close/>
                    <a:moveTo>
                      <a:pt x="872107" y="905170"/>
                    </a:moveTo>
                    <a:cubicBezTo>
                      <a:pt x="841532" y="946699"/>
                      <a:pt x="832102" y="994896"/>
                      <a:pt x="840103" y="1043188"/>
                    </a:cubicBezTo>
                    <a:cubicBezTo>
                      <a:pt x="859534" y="1160345"/>
                      <a:pt x="883728" y="1276646"/>
                      <a:pt x="906302" y="1393327"/>
                    </a:cubicBezTo>
                    <a:cubicBezTo>
                      <a:pt x="907349" y="1398565"/>
                      <a:pt x="911731" y="1403233"/>
                      <a:pt x="914493" y="1408090"/>
                    </a:cubicBezTo>
                    <a:cubicBezTo>
                      <a:pt x="906016" y="1344559"/>
                      <a:pt x="891347" y="1283408"/>
                      <a:pt x="879441" y="1221781"/>
                    </a:cubicBezTo>
                    <a:cubicBezTo>
                      <a:pt x="859153" y="1116911"/>
                      <a:pt x="833531" y="1011946"/>
                      <a:pt x="872107" y="905170"/>
                    </a:cubicBezTo>
                    <a:close/>
                    <a:moveTo>
                      <a:pt x="679892" y="901837"/>
                    </a:moveTo>
                    <a:cubicBezTo>
                      <a:pt x="677130" y="902884"/>
                      <a:pt x="674368" y="903932"/>
                      <a:pt x="671606" y="905075"/>
                    </a:cubicBezTo>
                    <a:cubicBezTo>
                      <a:pt x="703705" y="968226"/>
                      <a:pt x="700943" y="1034520"/>
                      <a:pt x="691037" y="1100909"/>
                    </a:cubicBezTo>
                    <a:cubicBezTo>
                      <a:pt x="684179" y="1147105"/>
                      <a:pt x="675416" y="1193016"/>
                      <a:pt x="666557" y="1238926"/>
                    </a:cubicBezTo>
                    <a:cubicBezTo>
                      <a:pt x="652460" y="1312079"/>
                      <a:pt x="637601" y="1385135"/>
                      <a:pt x="623028" y="1458192"/>
                    </a:cubicBezTo>
                    <a:cubicBezTo>
                      <a:pt x="626362" y="1458859"/>
                      <a:pt x="629600" y="1459525"/>
                      <a:pt x="632934" y="1460192"/>
                    </a:cubicBezTo>
                    <a:cubicBezTo>
                      <a:pt x="635411" y="1454001"/>
                      <a:pt x="639030" y="1448096"/>
                      <a:pt x="640268" y="1441618"/>
                    </a:cubicBezTo>
                    <a:cubicBezTo>
                      <a:pt x="663700" y="1314174"/>
                      <a:pt x="689037" y="1187015"/>
                      <a:pt x="708563" y="1058904"/>
                    </a:cubicBezTo>
                    <a:cubicBezTo>
                      <a:pt x="714373" y="1020994"/>
                      <a:pt x="704943" y="980227"/>
                      <a:pt x="699514" y="941270"/>
                    </a:cubicBezTo>
                    <a:cubicBezTo>
                      <a:pt x="697609" y="927459"/>
                      <a:pt x="686750" y="914981"/>
                      <a:pt x="679892" y="901837"/>
                    </a:cubicBezTo>
                    <a:close/>
                    <a:moveTo>
                      <a:pt x="1233986" y="827649"/>
                    </a:moveTo>
                    <a:cubicBezTo>
                      <a:pt x="1215793" y="825279"/>
                      <a:pt x="1197243" y="825684"/>
                      <a:pt x="1181003" y="829256"/>
                    </a:cubicBezTo>
                    <a:cubicBezTo>
                      <a:pt x="1079085" y="851640"/>
                      <a:pt x="1018030" y="930983"/>
                      <a:pt x="948212" y="1007755"/>
                    </a:cubicBezTo>
                    <a:cubicBezTo>
                      <a:pt x="1034032" y="1050713"/>
                      <a:pt x="1114709" y="1077478"/>
                      <a:pt x="1201958" y="1069572"/>
                    </a:cubicBezTo>
                    <a:cubicBezTo>
                      <a:pt x="1233105" y="1066714"/>
                      <a:pt x="1266156" y="1054142"/>
                      <a:pt x="1292826" y="1037282"/>
                    </a:cubicBezTo>
                    <a:cubicBezTo>
                      <a:pt x="1373313" y="986133"/>
                      <a:pt x="1370074" y="886025"/>
                      <a:pt x="1284825" y="842686"/>
                    </a:cubicBezTo>
                    <a:cubicBezTo>
                      <a:pt x="1270014" y="835161"/>
                      <a:pt x="1252178" y="830018"/>
                      <a:pt x="1233986" y="827649"/>
                    </a:cubicBezTo>
                    <a:close/>
                    <a:moveTo>
                      <a:pt x="339564" y="823827"/>
                    </a:moveTo>
                    <a:cubicBezTo>
                      <a:pt x="275270" y="816493"/>
                      <a:pt x="216025" y="859260"/>
                      <a:pt x="201547" y="917839"/>
                    </a:cubicBezTo>
                    <a:cubicBezTo>
                      <a:pt x="188402" y="971083"/>
                      <a:pt x="223740" y="1033853"/>
                      <a:pt x="285557" y="1054808"/>
                    </a:cubicBezTo>
                    <a:cubicBezTo>
                      <a:pt x="395381" y="1092051"/>
                      <a:pt x="495774" y="1059190"/>
                      <a:pt x="592453" y="1009374"/>
                    </a:cubicBezTo>
                    <a:cubicBezTo>
                      <a:pt x="594548" y="1004230"/>
                      <a:pt x="596739" y="999087"/>
                      <a:pt x="598835" y="993943"/>
                    </a:cubicBezTo>
                    <a:cubicBezTo>
                      <a:pt x="542351" y="946033"/>
                      <a:pt x="487964" y="895360"/>
                      <a:pt x="428432" y="851545"/>
                    </a:cubicBezTo>
                    <a:cubicBezTo>
                      <a:pt x="404620" y="834114"/>
                      <a:pt x="370139" y="827351"/>
                      <a:pt x="339564" y="823827"/>
                    </a:cubicBezTo>
                    <a:close/>
                    <a:moveTo>
                      <a:pt x="388618" y="763819"/>
                    </a:moveTo>
                    <a:cubicBezTo>
                      <a:pt x="271079" y="762486"/>
                      <a:pt x="191355" y="829447"/>
                      <a:pt x="136967" y="924601"/>
                    </a:cubicBezTo>
                    <a:cubicBezTo>
                      <a:pt x="102201" y="919839"/>
                      <a:pt x="68578" y="915172"/>
                      <a:pt x="34955" y="910504"/>
                    </a:cubicBezTo>
                    <a:cubicBezTo>
                      <a:pt x="35050" y="911933"/>
                      <a:pt x="35050" y="913457"/>
                      <a:pt x="35145" y="914886"/>
                    </a:cubicBezTo>
                    <a:cubicBezTo>
                      <a:pt x="66292" y="924697"/>
                      <a:pt x="97439" y="934507"/>
                      <a:pt x="128681" y="944318"/>
                    </a:cubicBezTo>
                    <a:cubicBezTo>
                      <a:pt x="127633" y="946890"/>
                      <a:pt x="126490" y="949462"/>
                      <a:pt x="125442" y="951938"/>
                    </a:cubicBezTo>
                    <a:cubicBezTo>
                      <a:pt x="91533" y="958225"/>
                      <a:pt x="57719" y="964606"/>
                      <a:pt x="23810" y="970893"/>
                    </a:cubicBezTo>
                    <a:cubicBezTo>
                      <a:pt x="24572" y="974703"/>
                      <a:pt x="25239" y="978513"/>
                      <a:pt x="26001" y="982323"/>
                    </a:cubicBezTo>
                    <a:cubicBezTo>
                      <a:pt x="33907" y="981466"/>
                      <a:pt x="41813" y="979561"/>
                      <a:pt x="49718" y="979846"/>
                    </a:cubicBezTo>
                    <a:cubicBezTo>
                      <a:pt x="114012" y="982228"/>
                      <a:pt x="152207" y="955843"/>
                      <a:pt x="184497" y="895550"/>
                    </a:cubicBezTo>
                    <a:cubicBezTo>
                      <a:pt x="243266" y="785822"/>
                      <a:pt x="342707" y="756676"/>
                      <a:pt x="456436" y="806682"/>
                    </a:cubicBezTo>
                    <a:cubicBezTo>
                      <a:pt x="503394" y="827446"/>
                      <a:pt x="544828" y="861165"/>
                      <a:pt x="588452" y="888692"/>
                    </a:cubicBezTo>
                    <a:cubicBezTo>
                      <a:pt x="541018" y="819064"/>
                      <a:pt x="477962" y="764867"/>
                      <a:pt x="388618" y="763819"/>
                    </a:cubicBezTo>
                    <a:close/>
                    <a:moveTo>
                      <a:pt x="1167226" y="763781"/>
                    </a:moveTo>
                    <a:cubicBezTo>
                      <a:pt x="1083830" y="766212"/>
                      <a:pt x="998908" y="814790"/>
                      <a:pt x="970691" y="894026"/>
                    </a:cubicBezTo>
                    <a:cubicBezTo>
                      <a:pt x="1065655" y="807730"/>
                      <a:pt x="1167096" y="743912"/>
                      <a:pt x="1303113" y="812587"/>
                    </a:cubicBezTo>
                    <a:cubicBezTo>
                      <a:pt x="1266751" y="777476"/>
                      <a:pt x="1217263" y="762322"/>
                      <a:pt x="1167226" y="763781"/>
                    </a:cubicBezTo>
                    <a:close/>
                    <a:moveTo>
                      <a:pt x="1268424" y="404428"/>
                    </a:moveTo>
                    <a:cubicBezTo>
                      <a:pt x="1251351" y="407031"/>
                      <a:pt x="1232890" y="413156"/>
                      <a:pt x="1212721" y="422729"/>
                    </a:cubicBezTo>
                    <a:cubicBezTo>
                      <a:pt x="1079562" y="485975"/>
                      <a:pt x="988312" y="596084"/>
                      <a:pt x="898872" y="707622"/>
                    </a:cubicBezTo>
                    <a:cubicBezTo>
                      <a:pt x="884585" y="725434"/>
                      <a:pt x="884585" y="749151"/>
                      <a:pt x="904397" y="759629"/>
                    </a:cubicBezTo>
                    <a:cubicBezTo>
                      <a:pt x="916493" y="766010"/>
                      <a:pt x="942401" y="762200"/>
                      <a:pt x="953070" y="752675"/>
                    </a:cubicBezTo>
                    <a:cubicBezTo>
                      <a:pt x="981740" y="727339"/>
                      <a:pt x="1003838" y="694668"/>
                      <a:pt x="1031746" y="668188"/>
                    </a:cubicBezTo>
                    <a:cubicBezTo>
                      <a:pt x="1076418" y="625802"/>
                      <a:pt x="1119471" y="579701"/>
                      <a:pt x="1170621" y="546554"/>
                    </a:cubicBezTo>
                    <a:cubicBezTo>
                      <a:pt x="1271681" y="481117"/>
                      <a:pt x="1359501" y="509026"/>
                      <a:pt x="1413698" y="616563"/>
                    </a:cubicBezTo>
                    <a:cubicBezTo>
                      <a:pt x="1429320" y="647519"/>
                      <a:pt x="1441892" y="679999"/>
                      <a:pt x="1457132" y="714670"/>
                    </a:cubicBezTo>
                    <a:cubicBezTo>
                      <a:pt x="1460276" y="651901"/>
                      <a:pt x="1428462" y="536267"/>
                      <a:pt x="1393315" y="478165"/>
                    </a:cubicBezTo>
                    <a:cubicBezTo>
                      <a:pt x="1358382" y="420515"/>
                      <a:pt x="1319645" y="396619"/>
                      <a:pt x="1268424" y="404428"/>
                    </a:cubicBezTo>
                    <a:close/>
                    <a:moveTo>
                      <a:pt x="276339" y="384242"/>
                    </a:moveTo>
                    <a:cubicBezTo>
                      <a:pt x="244112" y="378330"/>
                      <a:pt x="217644" y="392511"/>
                      <a:pt x="193641" y="425015"/>
                    </a:cubicBezTo>
                    <a:cubicBezTo>
                      <a:pt x="128681" y="513217"/>
                      <a:pt x="101820" y="615039"/>
                      <a:pt x="89438" y="721433"/>
                    </a:cubicBezTo>
                    <a:cubicBezTo>
                      <a:pt x="92581" y="722386"/>
                      <a:pt x="95629" y="723243"/>
                      <a:pt x="98772" y="724195"/>
                    </a:cubicBezTo>
                    <a:cubicBezTo>
                      <a:pt x="105535" y="706003"/>
                      <a:pt x="110297" y="686667"/>
                      <a:pt x="119441" y="669712"/>
                    </a:cubicBezTo>
                    <a:cubicBezTo>
                      <a:pt x="144873" y="622659"/>
                      <a:pt x="167828" y="573415"/>
                      <a:pt x="199642" y="530838"/>
                    </a:cubicBezTo>
                    <a:cubicBezTo>
                      <a:pt x="241838" y="474259"/>
                      <a:pt x="284033" y="470354"/>
                      <a:pt x="342422" y="509692"/>
                    </a:cubicBezTo>
                    <a:cubicBezTo>
                      <a:pt x="365567" y="525313"/>
                      <a:pt x="387951" y="543030"/>
                      <a:pt x="406906" y="563413"/>
                    </a:cubicBezTo>
                    <a:cubicBezTo>
                      <a:pt x="443387" y="602752"/>
                      <a:pt x="476819" y="644947"/>
                      <a:pt x="512157" y="685524"/>
                    </a:cubicBezTo>
                    <a:cubicBezTo>
                      <a:pt x="532826" y="709241"/>
                      <a:pt x="553496" y="733149"/>
                      <a:pt x="576260" y="754771"/>
                    </a:cubicBezTo>
                    <a:cubicBezTo>
                      <a:pt x="593024" y="770773"/>
                      <a:pt x="617885" y="776583"/>
                      <a:pt x="632077" y="756866"/>
                    </a:cubicBezTo>
                    <a:cubicBezTo>
                      <a:pt x="640935" y="744484"/>
                      <a:pt x="635696" y="720862"/>
                      <a:pt x="634077" y="702574"/>
                    </a:cubicBezTo>
                    <a:cubicBezTo>
                      <a:pt x="633410" y="695525"/>
                      <a:pt x="625886" y="688667"/>
                      <a:pt x="620361" y="682666"/>
                    </a:cubicBezTo>
                    <a:cubicBezTo>
                      <a:pt x="558163" y="615991"/>
                      <a:pt x="498060" y="547126"/>
                      <a:pt x="432528" y="483880"/>
                    </a:cubicBezTo>
                    <a:cubicBezTo>
                      <a:pt x="396905" y="449494"/>
                      <a:pt x="354328" y="420348"/>
                      <a:pt x="310608" y="396916"/>
                    </a:cubicBezTo>
                    <a:cubicBezTo>
                      <a:pt x="298464" y="390415"/>
                      <a:pt x="287081" y="386212"/>
                      <a:pt x="276339" y="384242"/>
                    </a:cubicBezTo>
                    <a:close/>
                    <a:moveTo>
                      <a:pt x="1164441" y="1498"/>
                    </a:moveTo>
                    <a:cubicBezTo>
                      <a:pt x="1201815" y="6677"/>
                      <a:pt x="1237343" y="25298"/>
                      <a:pt x="1271776" y="57541"/>
                    </a:cubicBezTo>
                    <a:cubicBezTo>
                      <a:pt x="1400363" y="177937"/>
                      <a:pt x="1472468" y="325003"/>
                      <a:pt x="1481040" y="502834"/>
                    </a:cubicBezTo>
                    <a:cubicBezTo>
                      <a:pt x="1487231" y="630565"/>
                      <a:pt x="1508377" y="755533"/>
                      <a:pt x="1551335" y="877262"/>
                    </a:cubicBezTo>
                    <a:cubicBezTo>
                      <a:pt x="1568956" y="926792"/>
                      <a:pt x="1567622" y="982894"/>
                      <a:pt x="1574957" y="1036044"/>
                    </a:cubicBezTo>
                    <a:cubicBezTo>
                      <a:pt x="1572385" y="1136723"/>
                      <a:pt x="1541238" y="1230163"/>
                      <a:pt x="1512092" y="1323985"/>
                    </a:cubicBezTo>
                    <a:cubicBezTo>
                      <a:pt x="1477421" y="1435522"/>
                      <a:pt x="1442273" y="1546965"/>
                      <a:pt x="1409031" y="1658979"/>
                    </a:cubicBezTo>
                    <a:cubicBezTo>
                      <a:pt x="1402173" y="1682125"/>
                      <a:pt x="1399125" y="1707842"/>
                      <a:pt x="1400840" y="1731940"/>
                    </a:cubicBezTo>
                    <a:cubicBezTo>
                      <a:pt x="1410555" y="1867862"/>
                      <a:pt x="1356739" y="1981114"/>
                      <a:pt x="1275586" y="2083699"/>
                    </a:cubicBezTo>
                    <a:cubicBezTo>
                      <a:pt x="1224151" y="2148755"/>
                      <a:pt x="1168239" y="2210286"/>
                      <a:pt x="1114042" y="2273151"/>
                    </a:cubicBezTo>
                    <a:cubicBezTo>
                      <a:pt x="1050034" y="2347446"/>
                      <a:pt x="960023" y="2366687"/>
                      <a:pt x="870583" y="2385641"/>
                    </a:cubicBezTo>
                    <a:cubicBezTo>
                      <a:pt x="836388" y="2392880"/>
                      <a:pt x="801146" y="2395452"/>
                      <a:pt x="766189" y="2398024"/>
                    </a:cubicBezTo>
                    <a:cubicBezTo>
                      <a:pt x="655032" y="2406120"/>
                      <a:pt x="556639" y="2376688"/>
                      <a:pt x="481582" y="2291058"/>
                    </a:cubicBezTo>
                    <a:cubicBezTo>
                      <a:pt x="389094" y="2185616"/>
                      <a:pt x="298797" y="2078174"/>
                      <a:pt x="208214" y="1971113"/>
                    </a:cubicBezTo>
                    <a:cubicBezTo>
                      <a:pt x="174782" y="1931680"/>
                      <a:pt x="166400" y="1883102"/>
                      <a:pt x="163447" y="1833286"/>
                    </a:cubicBezTo>
                    <a:cubicBezTo>
                      <a:pt x="159161" y="1762039"/>
                      <a:pt x="155732" y="1690792"/>
                      <a:pt x="151350" y="1619546"/>
                    </a:cubicBezTo>
                    <a:cubicBezTo>
                      <a:pt x="146207" y="1536773"/>
                      <a:pt x="126395" y="1456859"/>
                      <a:pt x="89533" y="1383230"/>
                    </a:cubicBezTo>
                    <a:cubicBezTo>
                      <a:pt x="13809" y="1232164"/>
                      <a:pt x="-3241" y="1071382"/>
                      <a:pt x="474" y="906123"/>
                    </a:cubicBezTo>
                    <a:cubicBezTo>
                      <a:pt x="569" y="900408"/>
                      <a:pt x="1712" y="894407"/>
                      <a:pt x="3427" y="888978"/>
                    </a:cubicBezTo>
                    <a:cubicBezTo>
                      <a:pt x="44480" y="761057"/>
                      <a:pt x="59720" y="628945"/>
                      <a:pt x="71626" y="495881"/>
                    </a:cubicBezTo>
                    <a:cubicBezTo>
                      <a:pt x="83056" y="368437"/>
                      <a:pt x="116774" y="247183"/>
                      <a:pt x="195451" y="142885"/>
                    </a:cubicBezTo>
                    <a:cubicBezTo>
                      <a:pt x="279366" y="31633"/>
                      <a:pt x="372997" y="-4658"/>
                      <a:pt x="487583" y="34395"/>
                    </a:cubicBezTo>
                    <a:cubicBezTo>
                      <a:pt x="532445" y="49635"/>
                      <a:pt x="574165" y="74876"/>
                      <a:pt x="616170" y="97450"/>
                    </a:cubicBezTo>
                    <a:cubicBezTo>
                      <a:pt x="641792" y="111262"/>
                      <a:pt x="664938" y="129740"/>
                      <a:pt x="690084" y="144599"/>
                    </a:cubicBezTo>
                    <a:cubicBezTo>
                      <a:pt x="743710" y="176317"/>
                      <a:pt x="799241" y="178508"/>
                      <a:pt x="853819" y="148123"/>
                    </a:cubicBezTo>
                    <a:cubicBezTo>
                      <a:pt x="888395" y="128788"/>
                      <a:pt x="920684" y="105356"/>
                      <a:pt x="954117" y="83925"/>
                    </a:cubicBezTo>
                    <a:cubicBezTo>
                      <a:pt x="984597" y="64399"/>
                      <a:pt x="1014029" y="42586"/>
                      <a:pt x="1046033" y="26108"/>
                    </a:cubicBezTo>
                    <a:cubicBezTo>
                      <a:pt x="1087848" y="4581"/>
                      <a:pt x="1127067" y="-3682"/>
                      <a:pt x="1164441" y="1498"/>
                    </a:cubicBezTo>
                    <a:close/>
                  </a:path>
                </a:pathLst>
              </a:custGeom>
              <a:solidFill>
                <a:schemeClr val="bg1">
                  <a:lumMod val="95000"/>
                </a:schemeClr>
              </a:solidFill>
              <a:ln w="9525" cap="flat">
                <a:noFill/>
                <a:prstDash val="solid"/>
                <a:miter/>
              </a:ln>
            </p:spPr>
            <p:txBody>
              <a:bodyPr rtlCol="0" anchor="ctr"/>
              <a:lstStyle/>
              <a:p>
                <a:endParaRPr lang="en-GB" dirty="0"/>
              </a:p>
            </p:txBody>
          </p:sp>
          <p:sp>
            <p:nvSpPr>
              <p:cNvPr id="475" name="Freeform: Shape 474">
                <a:extLst>
                  <a:ext uri="{FF2B5EF4-FFF2-40B4-BE49-F238E27FC236}">
                    <a16:creationId xmlns:a16="http://schemas.microsoft.com/office/drawing/2014/main" id="{0441AA1D-E233-4EF2-B51C-71410B0A270D}"/>
                  </a:ext>
                </a:extLst>
              </p:cNvPr>
              <p:cNvSpPr/>
              <p:nvPr/>
            </p:nvSpPr>
            <p:spPr>
              <a:xfrm>
                <a:off x="3070739" y="3924150"/>
                <a:ext cx="43291" cy="63150"/>
              </a:xfrm>
              <a:custGeom>
                <a:avLst/>
                <a:gdLst>
                  <a:gd name="connsiteX0" fmla="*/ 39243 w 43291"/>
                  <a:gd name="connsiteY0" fmla="*/ 0 h 63150"/>
                  <a:gd name="connsiteX1" fmla="*/ 0 w 43291"/>
                  <a:gd name="connsiteY1" fmla="*/ 63151 h 63150"/>
                  <a:gd name="connsiteX2" fmla="*/ 39243 w 43291"/>
                  <a:gd name="connsiteY2" fmla="*/ 0 h 63150"/>
                </a:gdLst>
                <a:ahLst/>
                <a:cxnLst>
                  <a:cxn ang="0">
                    <a:pos x="connsiteX0" y="connsiteY0"/>
                  </a:cxn>
                  <a:cxn ang="0">
                    <a:pos x="connsiteX1" y="connsiteY1"/>
                  </a:cxn>
                  <a:cxn ang="0">
                    <a:pos x="connsiteX2" y="connsiteY2"/>
                  </a:cxn>
                </a:cxnLst>
                <a:rect l="l" t="t" r="r" b="b"/>
                <a:pathLst>
                  <a:path w="43291" h="63150">
                    <a:moveTo>
                      <a:pt x="39243" y="0"/>
                    </a:moveTo>
                    <a:cubicBezTo>
                      <a:pt x="49911" y="38291"/>
                      <a:pt x="40386" y="54864"/>
                      <a:pt x="0" y="63151"/>
                    </a:cubicBezTo>
                    <a:cubicBezTo>
                      <a:pt x="12954" y="42291"/>
                      <a:pt x="26289" y="20860"/>
                      <a:pt x="39243" y="0"/>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76" name="Freeform: Shape 475">
                <a:extLst>
                  <a:ext uri="{FF2B5EF4-FFF2-40B4-BE49-F238E27FC236}">
                    <a16:creationId xmlns:a16="http://schemas.microsoft.com/office/drawing/2014/main" id="{40D1A87B-30F7-43FA-913C-71F264B66189}"/>
                  </a:ext>
                </a:extLst>
              </p:cNvPr>
              <p:cNvSpPr/>
              <p:nvPr/>
            </p:nvSpPr>
            <p:spPr>
              <a:xfrm>
                <a:off x="2269118" y="3159037"/>
                <a:ext cx="353183" cy="210762"/>
              </a:xfrm>
              <a:custGeom>
                <a:avLst/>
                <a:gdLst>
                  <a:gd name="connsiteX0" fmla="*/ 353184 w 353183"/>
                  <a:gd name="connsiteY0" fmla="*/ 149702 h 210762"/>
                  <a:gd name="connsiteX1" fmla="*/ 131728 w 353183"/>
                  <a:gd name="connsiteY1" fmla="*/ 208091 h 210762"/>
                  <a:gd name="connsiteX2" fmla="*/ 56385 w 353183"/>
                  <a:gd name="connsiteY2" fmla="*/ 181611 h 210762"/>
                  <a:gd name="connsiteX3" fmla="*/ 2283 w 353183"/>
                  <a:gd name="connsiteY3" fmla="*/ 81123 h 210762"/>
                  <a:gd name="connsiteX4" fmla="*/ 101438 w 353183"/>
                  <a:gd name="connsiteY4" fmla="*/ 65 h 210762"/>
                  <a:gd name="connsiteX5" fmla="*/ 206975 w 353183"/>
                  <a:gd name="connsiteY5" fmla="*/ 28735 h 210762"/>
                  <a:gd name="connsiteX6" fmla="*/ 353184 w 353183"/>
                  <a:gd name="connsiteY6" fmla="*/ 149702 h 210762"/>
                  <a:gd name="connsiteX7" fmla="*/ 227644 w 353183"/>
                  <a:gd name="connsiteY7" fmla="*/ 124366 h 210762"/>
                  <a:gd name="connsiteX8" fmla="*/ 162208 w 353183"/>
                  <a:gd name="connsiteY8" fmla="*/ 61692 h 210762"/>
                  <a:gd name="connsiteX9" fmla="*/ 103343 w 353183"/>
                  <a:gd name="connsiteY9" fmla="*/ 121890 h 210762"/>
                  <a:gd name="connsiteX10" fmla="*/ 161541 w 353183"/>
                  <a:gd name="connsiteY10" fmla="*/ 187231 h 210762"/>
                  <a:gd name="connsiteX11" fmla="*/ 227644 w 353183"/>
                  <a:gd name="connsiteY11" fmla="*/ 124366 h 21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183" h="210762">
                    <a:moveTo>
                      <a:pt x="353184" y="149702"/>
                    </a:moveTo>
                    <a:cubicBezTo>
                      <a:pt x="275841" y="191136"/>
                      <a:pt x="208404" y="219902"/>
                      <a:pt x="131728" y="208091"/>
                    </a:cubicBezTo>
                    <a:cubicBezTo>
                      <a:pt x="105820" y="204090"/>
                      <a:pt x="79340" y="194375"/>
                      <a:pt x="56385" y="181611"/>
                    </a:cubicBezTo>
                    <a:cubicBezTo>
                      <a:pt x="11522" y="156561"/>
                      <a:pt x="-6861" y="118556"/>
                      <a:pt x="2283" y="81123"/>
                    </a:cubicBezTo>
                    <a:cubicBezTo>
                      <a:pt x="12665" y="38546"/>
                      <a:pt x="55432" y="-1840"/>
                      <a:pt x="101438" y="65"/>
                    </a:cubicBezTo>
                    <a:cubicBezTo>
                      <a:pt x="137347" y="1589"/>
                      <a:pt x="177733" y="9590"/>
                      <a:pt x="206975" y="28735"/>
                    </a:cubicBezTo>
                    <a:cubicBezTo>
                      <a:pt x="257172" y="61406"/>
                      <a:pt x="300225" y="105030"/>
                      <a:pt x="353184" y="149702"/>
                    </a:cubicBezTo>
                    <a:close/>
                    <a:moveTo>
                      <a:pt x="227644" y="124366"/>
                    </a:moveTo>
                    <a:cubicBezTo>
                      <a:pt x="228406" y="89790"/>
                      <a:pt x="199355" y="61977"/>
                      <a:pt x="162208" y="61692"/>
                    </a:cubicBezTo>
                    <a:cubicBezTo>
                      <a:pt x="128299" y="61501"/>
                      <a:pt x="104391" y="85885"/>
                      <a:pt x="103343" y="121890"/>
                    </a:cubicBezTo>
                    <a:cubicBezTo>
                      <a:pt x="102295" y="157799"/>
                      <a:pt x="127441" y="185993"/>
                      <a:pt x="161541" y="187231"/>
                    </a:cubicBezTo>
                    <a:cubicBezTo>
                      <a:pt x="196307" y="188565"/>
                      <a:pt x="226882" y="159418"/>
                      <a:pt x="227644" y="124366"/>
                    </a:cubicBezTo>
                    <a:close/>
                  </a:path>
                </a:pathLst>
              </a:custGeom>
              <a:solidFill>
                <a:srgbClr val="FFFFFF"/>
              </a:solidFill>
              <a:ln w="9525" cap="flat">
                <a:noFill/>
                <a:prstDash val="solid"/>
                <a:miter/>
              </a:ln>
            </p:spPr>
            <p:txBody>
              <a:bodyPr rtlCol="0" anchor="ctr"/>
              <a:lstStyle/>
              <a:p>
                <a:endParaRPr lang="en-GB" dirty="0"/>
              </a:p>
            </p:txBody>
          </p:sp>
          <p:sp>
            <p:nvSpPr>
              <p:cNvPr id="477" name="Freeform: Shape 476">
                <a:extLst>
                  <a:ext uri="{FF2B5EF4-FFF2-40B4-BE49-F238E27FC236}">
                    <a16:creationId xmlns:a16="http://schemas.microsoft.com/office/drawing/2014/main" id="{124A787C-E15F-4E23-A031-98B2B0275768}"/>
                  </a:ext>
                </a:extLst>
              </p:cNvPr>
              <p:cNvSpPr/>
              <p:nvPr/>
            </p:nvSpPr>
            <p:spPr>
              <a:xfrm>
                <a:off x="3030543" y="3158862"/>
                <a:ext cx="347722" cy="210477"/>
              </a:xfrm>
              <a:custGeom>
                <a:avLst/>
                <a:gdLst>
                  <a:gd name="connsiteX0" fmla="*/ 0 w 347722"/>
                  <a:gd name="connsiteY0" fmla="*/ 154735 h 210477"/>
                  <a:gd name="connsiteX1" fmla="*/ 200692 w 347722"/>
                  <a:gd name="connsiteY1" fmla="*/ 3383 h 210477"/>
                  <a:gd name="connsiteX2" fmla="*/ 282130 w 347722"/>
                  <a:gd name="connsiteY2" fmla="*/ 9384 h 210477"/>
                  <a:gd name="connsiteX3" fmla="*/ 347186 w 347722"/>
                  <a:gd name="connsiteY3" fmla="*/ 93775 h 210477"/>
                  <a:gd name="connsiteX4" fmla="*/ 298418 w 347722"/>
                  <a:gd name="connsiteY4" fmla="*/ 176167 h 210477"/>
                  <a:gd name="connsiteX5" fmla="*/ 183261 w 347722"/>
                  <a:gd name="connsiteY5" fmla="*/ 209980 h 210477"/>
                  <a:gd name="connsiteX6" fmla="*/ 0 w 347722"/>
                  <a:gd name="connsiteY6" fmla="*/ 154735 h 210477"/>
                  <a:gd name="connsiteX7" fmla="*/ 181166 w 347722"/>
                  <a:gd name="connsiteY7" fmla="*/ 61486 h 210477"/>
                  <a:gd name="connsiteX8" fmla="*/ 121348 w 347722"/>
                  <a:gd name="connsiteY8" fmla="*/ 126160 h 210477"/>
                  <a:gd name="connsiteX9" fmla="*/ 183833 w 347722"/>
                  <a:gd name="connsiteY9" fmla="*/ 187501 h 210477"/>
                  <a:gd name="connsiteX10" fmla="*/ 246412 w 347722"/>
                  <a:gd name="connsiteY10" fmla="*/ 125017 h 210477"/>
                  <a:gd name="connsiteX11" fmla="*/ 181166 w 347722"/>
                  <a:gd name="connsiteY11" fmla="*/ 61486 h 2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722" h="210477">
                    <a:moveTo>
                      <a:pt x="0" y="154735"/>
                    </a:moveTo>
                    <a:cubicBezTo>
                      <a:pt x="60008" y="89203"/>
                      <a:pt x="115729" y="25767"/>
                      <a:pt x="200692" y="3383"/>
                    </a:cubicBezTo>
                    <a:cubicBezTo>
                      <a:pt x="225838" y="-3284"/>
                      <a:pt x="257080" y="526"/>
                      <a:pt x="282130" y="9384"/>
                    </a:cubicBezTo>
                    <a:cubicBezTo>
                      <a:pt x="319373" y="22433"/>
                      <a:pt x="342710" y="53675"/>
                      <a:pt x="347186" y="93775"/>
                    </a:cubicBezTo>
                    <a:cubicBezTo>
                      <a:pt x="351472" y="131875"/>
                      <a:pt x="329565" y="161498"/>
                      <a:pt x="298418" y="176167"/>
                    </a:cubicBezTo>
                    <a:cubicBezTo>
                      <a:pt x="262509" y="193121"/>
                      <a:pt x="222504" y="206932"/>
                      <a:pt x="183261" y="209980"/>
                    </a:cubicBezTo>
                    <a:cubicBezTo>
                      <a:pt x="118967" y="214838"/>
                      <a:pt x="62389" y="183215"/>
                      <a:pt x="0" y="154735"/>
                    </a:cubicBezTo>
                    <a:close/>
                    <a:moveTo>
                      <a:pt x="181166" y="61486"/>
                    </a:moveTo>
                    <a:cubicBezTo>
                      <a:pt x="147828" y="61295"/>
                      <a:pt x="121634" y="89584"/>
                      <a:pt x="121348" y="126160"/>
                    </a:cubicBezTo>
                    <a:cubicBezTo>
                      <a:pt x="121063" y="161308"/>
                      <a:pt x="148114" y="187882"/>
                      <a:pt x="183833" y="187501"/>
                    </a:cubicBezTo>
                    <a:cubicBezTo>
                      <a:pt x="218408" y="187120"/>
                      <a:pt x="245554" y="159974"/>
                      <a:pt x="246412" y="125017"/>
                    </a:cubicBezTo>
                    <a:cubicBezTo>
                      <a:pt x="247269" y="90156"/>
                      <a:pt x="218027" y="61676"/>
                      <a:pt x="181166" y="61486"/>
                    </a:cubicBezTo>
                    <a:close/>
                  </a:path>
                </a:pathLst>
              </a:custGeom>
              <a:solidFill>
                <a:srgbClr val="FFFFFF"/>
              </a:solidFill>
              <a:ln w="9525" cap="flat">
                <a:noFill/>
                <a:prstDash val="solid"/>
                <a:miter/>
              </a:ln>
            </p:spPr>
            <p:txBody>
              <a:bodyPr rtlCol="0" anchor="ctr"/>
              <a:lstStyle/>
              <a:p>
                <a:endParaRPr lang="en-GB" dirty="0"/>
              </a:p>
            </p:txBody>
          </p:sp>
          <p:sp>
            <p:nvSpPr>
              <p:cNvPr id="478" name="Freeform: Shape 477">
                <a:extLst>
                  <a:ext uri="{FF2B5EF4-FFF2-40B4-BE49-F238E27FC236}">
                    <a16:creationId xmlns:a16="http://schemas.microsoft.com/office/drawing/2014/main" id="{3AD51A84-2469-4CCA-9A8A-B796FEADB06F}"/>
                  </a:ext>
                </a:extLst>
              </p:cNvPr>
              <p:cNvSpPr/>
              <p:nvPr/>
            </p:nvSpPr>
            <p:spPr>
              <a:xfrm>
                <a:off x="2372429" y="3220728"/>
                <a:ext cx="124351" cy="125584"/>
              </a:xfrm>
              <a:custGeom>
                <a:avLst/>
                <a:gdLst>
                  <a:gd name="connsiteX0" fmla="*/ 124333 w 124351"/>
                  <a:gd name="connsiteY0" fmla="*/ 62676 h 125584"/>
                  <a:gd name="connsiteX1" fmla="*/ 58229 w 124351"/>
                  <a:gd name="connsiteY1" fmla="*/ 125541 h 125584"/>
                  <a:gd name="connsiteX2" fmla="*/ 32 w 124351"/>
                  <a:gd name="connsiteY2" fmla="*/ 60199 h 125584"/>
                  <a:gd name="connsiteX3" fmla="*/ 58896 w 124351"/>
                  <a:gd name="connsiteY3" fmla="*/ 1 h 125584"/>
                  <a:gd name="connsiteX4" fmla="*/ 124333 w 124351"/>
                  <a:gd name="connsiteY4" fmla="*/ 62676 h 125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51" h="125584">
                    <a:moveTo>
                      <a:pt x="124333" y="62676"/>
                    </a:moveTo>
                    <a:cubicBezTo>
                      <a:pt x="123476" y="97728"/>
                      <a:pt x="92900" y="126874"/>
                      <a:pt x="58229" y="125541"/>
                    </a:cubicBezTo>
                    <a:cubicBezTo>
                      <a:pt x="24035" y="124302"/>
                      <a:pt x="-1016" y="96108"/>
                      <a:pt x="32" y="60199"/>
                    </a:cubicBezTo>
                    <a:cubicBezTo>
                      <a:pt x="1079" y="24290"/>
                      <a:pt x="24987" y="-189"/>
                      <a:pt x="58896" y="1"/>
                    </a:cubicBezTo>
                    <a:cubicBezTo>
                      <a:pt x="96044" y="287"/>
                      <a:pt x="125190" y="28195"/>
                      <a:pt x="124333" y="62676"/>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79" name="Freeform: Shape 478">
                <a:extLst>
                  <a:ext uri="{FF2B5EF4-FFF2-40B4-BE49-F238E27FC236}">
                    <a16:creationId xmlns:a16="http://schemas.microsoft.com/office/drawing/2014/main" id="{1F2756DA-9918-4A17-A948-5E45B7676B35}"/>
                  </a:ext>
                </a:extLst>
              </p:cNvPr>
              <p:cNvSpPr/>
              <p:nvPr/>
            </p:nvSpPr>
            <p:spPr>
              <a:xfrm>
                <a:off x="3151794" y="3220347"/>
                <a:ext cx="125083" cy="126020"/>
              </a:xfrm>
              <a:custGeom>
                <a:avLst/>
                <a:gdLst>
                  <a:gd name="connsiteX0" fmla="*/ 59915 w 125083"/>
                  <a:gd name="connsiteY0" fmla="*/ 1 h 126020"/>
                  <a:gd name="connsiteX1" fmla="*/ 125066 w 125083"/>
                  <a:gd name="connsiteY1" fmla="*/ 63533 h 126020"/>
                  <a:gd name="connsiteX2" fmla="*/ 62486 w 125083"/>
                  <a:gd name="connsiteY2" fmla="*/ 126017 h 126020"/>
                  <a:gd name="connsiteX3" fmla="*/ 2 w 125083"/>
                  <a:gd name="connsiteY3" fmla="*/ 64676 h 126020"/>
                  <a:gd name="connsiteX4" fmla="*/ 59915 w 125083"/>
                  <a:gd name="connsiteY4" fmla="*/ 1 h 12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3" h="126020">
                    <a:moveTo>
                      <a:pt x="59915" y="1"/>
                    </a:moveTo>
                    <a:cubicBezTo>
                      <a:pt x="96776" y="191"/>
                      <a:pt x="125923" y="28576"/>
                      <a:pt x="125066" y="63533"/>
                    </a:cubicBezTo>
                    <a:cubicBezTo>
                      <a:pt x="124208" y="98490"/>
                      <a:pt x="97062" y="125636"/>
                      <a:pt x="62486" y="126017"/>
                    </a:cubicBezTo>
                    <a:cubicBezTo>
                      <a:pt x="26767" y="126398"/>
                      <a:pt x="-283" y="99823"/>
                      <a:pt x="2" y="64676"/>
                    </a:cubicBezTo>
                    <a:cubicBezTo>
                      <a:pt x="478" y="28100"/>
                      <a:pt x="26577" y="-189"/>
                      <a:pt x="59915" y="1"/>
                    </a:cubicBezTo>
                    <a:close/>
                  </a:path>
                </a:pathLst>
              </a:custGeom>
              <a:solidFill>
                <a:schemeClr val="bg2">
                  <a:lumMod val="10000"/>
                </a:schemeClr>
              </a:solidFill>
              <a:ln w="9525" cap="flat">
                <a:noFill/>
                <a:prstDash val="solid"/>
                <a:miter/>
              </a:ln>
            </p:spPr>
            <p:txBody>
              <a:bodyPr rtlCol="0" anchor="ctr"/>
              <a:lstStyle/>
              <a:p>
                <a:endParaRPr lang="en-GB" dirty="0"/>
              </a:p>
            </p:txBody>
          </p:sp>
        </p:grpSp>
      </p:grpSp>
      <p:sp>
        <p:nvSpPr>
          <p:cNvPr id="597" name="Rectangle 596" hidden="1">
            <a:extLst>
              <a:ext uri="{FF2B5EF4-FFF2-40B4-BE49-F238E27FC236}">
                <a16:creationId xmlns:a16="http://schemas.microsoft.com/office/drawing/2014/main" id="{CAB477EE-1D16-418D-BC79-A905AA51B984}"/>
              </a:ext>
            </a:extLst>
          </p:cNvPr>
          <p:cNvSpPr/>
          <p:nvPr/>
        </p:nvSpPr>
        <p:spPr>
          <a:xfrm>
            <a:off x="-11211" y="6018299"/>
            <a:ext cx="12203212" cy="8286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0" name="Group 29">
            <a:extLst>
              <a:ext uri="{FF2B5EF4-FFF2-40B4-BE49-F238E27FC236}">
                <a16:creationId xmlns:a16="http://schemas.microsoft.com/office/drawing/2014/main" id="{39056E08-EB9A-499B-921F-77782246C213}"/>
              </a:ext>
            </a:extLst>
          </p:cNvPr>
          <p:cNvGrpSpPr/>
          <p:nvPr/>
        </p:nvGrpSpPr>
        <p:grpSpPr>
          <a:xfrm>
            <a:off x="7033618" y="1728307"/>
            <a:ext cx="5531167" cy="6192245"/>
            <a:chOff x="198283" y="1728307"/>
            <a:chExt cx="5531167" cy="6192245"/>
          </a:xfrm>
        </p:grpSpPr>
        <p:sp>
          <p:nvSpPr>
            <p:cNvPr id="4" name="Freeform: Shape 3">
              <a:extLst>
                <a:ext uri="{FF2B5EF4-FFF2-40B4-BE49-F238E27FC236}">
                  <a16:creationId xmlns:a16="http://schemas.microsoft.com/office/drawing/2014/main" id="{428C3FFA-EA9D-4C6B-80DE-17C9CEB6C49C}"/>
                </a:ext>
              </a:extLst>
            </p:cNvPr>
            <p:cNvSpPr/>
            <p:nvPr/>
          </p:nvSpPr>
          <p:spPr>
            <a:xfrm>
              <a:off x="198283" y="4528404"/>
              <a:ext cx="5531167" cy="3342133"/>
            </a:xfrm>
            <a:custGeom>
              <a:avLst/>
              <a:gdLst>
                <a:gd name="connsiteX0" fmla="*/ 1935956 w 5531167"/>
                <a:gd name="connsiteY0" fmla="*/ 1 h 3342133"/>
                <a:gd name="connsiteX1" fmla="*/ 1183577 w 5531167"/>
                <a:gd name="connsiteY1" fmla="*/ 212885 h 3342133"/>
                <a:gd name="connsiteX2" fmla="*/ 584835 w 5531167"/>
                <a:gd name="connsiteY2" fmla="*/ 985934 h 3342133"/>
                <a:gd name="connsiteX3" fmla="*/ 394049 w 5531167"/>
                <a:gd name="connsiteY3" fmla="*/ 1657447 h 3342133"/>
                <a:gd name="connsiteX4" fmla="*/ 180023 w 5531167"/>
                <a:gd name="connsiteY4" fmla="*/ 2790732 h 3342133"/>
                <a:gd name="connsiteX5" fmla="*/ 0 w 5531167"/>
                <a:gd name="connsiteY5" fmla="*/ 3342133 h 3342133"/>
                <a:gd name="connsiteX6" fmla="*/ 5531168 w 5531167"/>
                <a:gd name="connsiteY6" fmla="*/ 3342133 h 3342133"/>
                <a:gd name="connsiteX7" fmla="*/ 5345430 w 5531167"/>
                <a:gd name="connsiteY7" fmla="*/ 2732343 h 3342133"/>
                <a:gd name="connsiteX8" fmla="*/ 5048726 w 5531167"/>
                <a:gd name="connsiteY8" fmla="*/ 1467709 h 3342133"/>
                <a:gd name="connsiteX9" fmla="*/ 4785360 w 5531167"/>
                <a:gd name="connsiteY9" fmla="*/ 826391 h 3342133"/>
                <a:gd name="connsiteX10" fmla="*/ 4345781 w 5531167"/>
                <a:gd name="connsiteY10" fmla="*/ 348902 h 3342133"/>
                <a:gd name="connsiteX11" fmla="*/ 4069366 w 5531167"/>
                <a:gd name="connsiteY11" fmla="*/ 199931 h 3342133"/>
                <a:gd name="connsiteX12" fmla="*/ 3421380 w 5531167"/>
                <a:gd name="connsiteY12" fmla="*/ 1 h 3342133"/>
                <a:gd name="connsiteX13" fmla="*/ 1935956 w 5531167"/>
                <a:gd name="connsiteY13" fmla="*/ 1 h 33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1167" h="3342133">
                  <a:moveTo>
                    <a:pt x="1935956" y="1"/>
                  </a:moveTo>
                  <a:cubicBezTo>
                    <a:pt x="1801749" y="-189"/>
                    <a:pt x="1495997" y="17813"/>
                    <a:pt x="1183577" y="212885"/>
                  </a:cubicBezTo>
                  <a:cubicBezTo>
                    <a:pt x="766953" y="472918"/>
                    <a:pt x="622363" y="870205"/>
                    <a:pt x="584835" y="985934"/>
                  </a:cubicBezTo>
                  <a:cubicBezTo>
                    <a:pt x="487775" y="1267588"/>
                    <a:pt x="429101" y="1501046"/>
                    <a:pt x="394049" y="1657447"/>
                  </a:cubicBezTo>
                  <a:cubicBezTo>
                    <a:pt x="289465" y="2124076"/>
                    <a:pt x="296609" y="2347438"/>
                    <a:pt x="180023" y="2790732"/>
                  </a:cubicBezTo>
                  <a:cubicBezTo>
                    <a:pt x="116300" y="3032857"/>
                    <a:pt x="46387" y="3224214"/>
                    <a:pt x="0" y="3342133"/>
                  </a:cubicBezTo>
                  <a:lnTo>
                    <a:pt x="5531168" y="3342133"/>
                  </a:lnTo>
                  <a:cubicBezTo>
                    <a:pt x="5485257" y="3207260"/>
                    <a:pt x="5416486" y="2995519"/>
                    <a:pt x="5345430" y="2732343"/>
                  </a:cubicBezTo>
                  <a:cubicBezTo>
                    <a:pt x="5181029" y="2123219"/>
                    <a:pt x="5177409" y="1878712"/>
                    <a:pt x="5048726" y="1467709"/>
                  </a:cubicBezTo>
                  <a:cubicBezTo>
                    <a:pt x="4996815" y="1302069"/>
                    <a:pt x="4915948" y="1081565"/>
                    <a:pt x="4785360" y="826391"/>
                  </a:cubicBezTo>
                  <a:cubicBezTo>
                    <a:pt x="4684967" y="630080"/>
                    <a:pt x="4533043" y="465298"/>
                    <a:pt x="4345781" y="348902"/>
                  </a:cubicBezTo>
                  <a:cubicBezTo>
                    <a:pt x="4263676" y="297848"/>
                    <a:pt x="4171569" y="247080"/>
                    <a:pt x="4069366" y="199931"/>
                  </a:cubicBezTo>
                  <a:cubicBezTo>
                    <a:pt x="3818763" y="84202"/>
                    <a:pt x="3591020" y="28386"/>
                    <a:pt x="3421380" y="1"/>
                  </a:cubicBezTo>
                  <a:cubicBezTo>
                    <a:pt x="2926271" y="1"/>
                    <a:pt x="2431161" y="1"/>
                    <a:pt x="1935956" y="1"/>
                  </a:cubicBezTo>
                  <a:close/>
                </a:path>
              </a:pathLst>
            </a:custGeom>
            <a:gradFill flip="none" rotWithShape="1">
              <a:gsLst>
                <a:gs pos="99000">
                  <a:schemeClr val="bg2">
                    <a:lumMod val="10000"/>
                    <a:alpha val="75000"/>
                  </a:schemeClr>
                </a:gs>
                <a:gs pos="0">
                  <a:srgbClr val="C91F1F"/>
                </a:gs>
              </a:gsLst>
              <a:lin ang="5400000" scaled="1"/>
              <a:tileRect/>
            </a:gradFill>
            <a:ln w="9525" cap="flat">
              <a:noFill/>
              <a:prstDash val="solid"/>
              <a:miter/>
            </a:ln>
          </p:spPr>
          <p:txBody>
            <a:bodyPr rtlCol="0" anchor="ctr"/>
            <a:lstStyle/>
            <a:p>
              <a:endParaRPr lang="en-GB" dirty="0"/>
            </a:p>
          </p:txBody>
        </p:sp>
        <p:sp>
          <p:nvSpPr>
            <p:cNvPr id="26" name="Freeform: Shape 25">
              <a:extLst>
                <a:ext uri="{FF2B5EF4-FFF2-40B4-BE49-F238E27FC236}">
                  <a16:creationId xmlns:a16="http://schemas.microsoft.com/office/drawing/2014/main" id="{5D9D50D4-3732-4881-8A59-492CD723B683}"/>
                </a:ext>
              </a:extLst>
            </p:cNvPr>
            <p:cNvSpPr/>
            <p:nvPr/>
          </p:nvSpPr>
          <p:spPr>
            <a:xfrm>
              <a:off x="2158807" y="4829025"/>
              <a:ext cx="247372" cy="3022377"/>
            </a:xfrm>
            <a:custGeom>
              <a:avLst/>
              <a:gdLst>
                <a:gd name="connsiteX0" fmla="*/ 57729 w 247372"/>
                <a:gd name="connsiteY0" fmla="*/ 184880 h 3390138"/>
                <a:gd name="connsiteX1" fmla="*/ 13914 w 247372"/>
                <a:gd name="connsiteY1" fmla="*/ 1352169 h 3390138"/>
                <a:gd name="connsiteX2" fmla="*/ 9057 w 247372"/>
                <a:gd name="connsiteY2" fmla="*/ 3390138 h 3390138"/>
                <a:gd name="connsiteX3" fmla="*/ 164695 w 247372"/>
                <a:gd name="connsiteY3" fmla="*/ 3390138 h 3390138"/>
                <a:gd name="connsiteX4" fmla="*/ 164695 w 247372"/>
                <a:gd name="connsiteY4" fmla="*/ 1429988 h 3390138"/>
                <a:gd name="connsiteX5" fmla="*/ 247372 w 247372"/>
                <a:gd name="connsiteY5" fmla="*/ 0 h 3390138"/>
                <a:gd name="connsiteX6" fmla="*/ 57729 w 247372"/>
                <a:gd name="connsiteY6" fmla="*/ 0 h 3390138"/>
                <a:gd name="connsiteX7" fmla="*/ 57729 w 247372"/>
                <a:gd name="connsiteY7" fmla="*/ 184880 h 339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72" h="3390138">
                  <a:moveTo>
                    <a:pt x="57729" y="184880"/>
                  </a:moveTo>
                  <a:cubicBezTo>
                    <a:pt x="38489" y="566452"/>
                    <a:pt x="23725" y="955643"/>
                    <a:pt x="13914" y="1352169"/>
                  </a:cubicBezTo>
                  <a:cubicBezTo>
                    <a:pt x="-3421" y="2053399"/>
                    <a:pt x="-3993" y="2733199"/>
                    <a:pt x="9057" y="3390138"/>
                  </a:cubicBezTo>
                  <a:cubicBezTo>
                    <a:pt x="60968" y="3390138"/>
                    <a:pt x="112784" y="3390138"/>
                    <a:pt x="164695" y="3390138"/>
                  </a:cubicBezTo>
                  <a:cubicBezTo>
                    <a:pt x="144026" y="2771870"/>
                    <a:pt x="141740" y="2117217"/>
                    <a:pt x="164695" y="1429988"/>
                  </a:cubicBezTo>
                  <a:cubicBezTo>
                    <a:pt x="181269" y="934498"/>
                    <a:pt x="209748" y="457390"/>
                    <a:pt x="247372" y="0"/>
                  </a:cubicBezTo>
                  <a:cubicBezTo>
                    <a:pt x="184126" y="0"/>
                    <a:pt x="120880" y="0"/>
                    <a:pt x="57729" y="0"/>
                  </a:cubicBezTo>
                  <a:lnTo>
                    <a:pt x="57729" y="184880"/>
                  </a:lnTo>
                  <a:close/>
                </a:path>
              </a:pathLst>
            </a:custGeom>
            <a:gradFill>
              <a:gsLst>
                <a:gs pos="99000">
                  <a:schemeClr val="bg2">
                    <a:lumMod val="10000"/>
                    <a:alpha val="0"/>
                  </a:schemeClr>
                </a:gs>
                <a:gs pos="0">
                  <a:srgbClr val="C91F1F"/>
                </a:gs>
              </a:gsLst>
              <a:lin ang="5400000" scaled="1"/>
            </a:gradFill>
            <a:ln w="9525" cap="flat">
              <a:noFill/>
              <a:prstDash val="solid"/>
              <a:miter/>
            </a:ln>
          </p:spPr>
          <p:txBody>
            <a:bodyPr rtlCol="0" anchor="ctr"/>
            <a:lstStyle/>
            <a:p>
              <a:endParaRPr lang="en-GB" dirty="0"/>
            </a:p>
          </p:txBody>
        </p:sp>
        <p:sp>
          <p:nvSpPr>
            <p:cNvPr id="449" name="Freeform: Shape 448">
              <a:extLst>
                <a:ext uri="{FF2B5EF4-FFF2-40B4-BE49-F238E27FC236}">
                  <a16:creationId xmlns:a16="http://schemas.microsoft.com/office/drawing/2014/main" id="{8B31A338-7D6E-4CE8-9113-E5D2C5C956CD}"/>
                </a:ext>
              </a:extLst>
            </p:cNvPr>
            <p:cNvSpPr/>
            <p:nvPr/>
          </p:nvSpPr>
          <p:spPr>
            <a:xfrm rot="60000">
              <a:off x="2224546" y="4898175"/>
              <a:ext cx="79318" cy="3022377"/>
            </a:xfrm>
            <a:custGeom>
              <a:avLst/>
              <a:gdLst>
                <a:gd name="connsiteX0" fmla="*/ 57729 w 247372"/>
                <a:gd name="connsiteY0" fmla="*/ 184880 h 3390138"/>
                <a:gd name="connsiteX1" fmla="*/ 13914 w 247372"/>
                <a:gd name="connsiteY1" fmla="*/ 1352169 h 3390138"/>
                <a:gd name="connsiteX2" fmla="*/ 9057 w 247372"/>
                <a:gd name="connsiteY2" fmla="*/ 3390138 h 3390138"/>
                <a:gd name="connsiteX3" fmla="*/ 164695 w 247372"/>
                <a:gd name="connsiteY3" fmla="*/ 3390138 h 3390138"/>
                <a:gd name="connsiteX4" fmla="*/ 164695 w 247372"/>
                <a:gd name="connsiteY4" fmla="*/ 1429988 h 3390138"/>
                <a:gd name="connsiteX5" fmla="*/ 247372 w 247372"/>
                <a:gd name="connsiteY5" fmla="*/ 0 h 3390138"/>
                <a:gd name="connsiteX6" fmla="*/ 57729 w 247372"/>
                <a:gd name="connsiteY6" fmla="*/ 0 h 3390138"/>
                <a:gd name="connsiteX7" fmla="*/ 57729 w 247372"/>
                <a:gd name="connsiteY7" fmla="*/ 184880 h 339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72" h="3390138">
                  <a:moveTo>
                    <a:pt x="57729" y="184880"/>
                  </a:moveTo>
                  <a:cubicBezTo>
                    <a:pt x="38489" y="566452"/>
                    <a:pt x="23725" y="955643"/>
                    <a:pt x="13914" y="1352169"/>
                  </a:cubicBezTo>
                  <a:cubicBezTo>
                    <a:pt x="-3421" y="2053399"/>
                    <a:pt x="-3993" y="2733199"/>
                    <a:pt x="9057" y="3390138"/>
                  </a:cubicBezTo>
                  <a:cubicBezTo>
                    <a:pt x="60968" y="3390138"/>
                    <a:pt x="112784" y="3390138"/>
                    <a:pt x="164695" y="3390138"/>
                  </a:cubicBezTo>
                  <a:cubicBezTo>
                    <a:pt x="144026" y="2771870"/>
                    <a:pt x="141740" y="2117217"/>
                    <a:pt x="164695" y="1429988"/>
                  </a:cubicBezTo>
                  <a:cubicBezTo>
                    <a:pt x="181269" y="934498"/>
                    <a:pt x="209748" y="457390"/>
                    <a:pt x="247372" y="0"/>
                  </a:cubicBezTo>
                  <a:cubicBezTo>
                    <a:pt x="184126" y="0"/>
                    <a:pt x="120880" y="0"/>
                    <a:pt x="57729" y="0"/>
                  </a:cubicBezTo>
                  <a:lnTo>
                    <a:pt x="57729" y="184880"/>
                  </a:lnTo>
                  <a:close/>
                </a:path>
              </a:pathLst>
            </a:custGeom>
            <a:gradFill>
              <a:gsLst>
                <a:gs pos="0">
                  <a:schemeClr val="bg2">
                    <a:lumMod val="10000"/>
                    <a:alpha val="0"/>
                  </a:schemeClr>
                </a:gs>
                <a:gs pos="100000">
                  <a:srgbClr val="C91F1F"/>
                </a:gs>
              </a:gsLst>
              <a:lin ang="5400000" scaled="1"/>
            </a:gradFill>
            <a:ln w="9525" cap="flat">
              <a:noFill/>
              <a:prstDash val="solid"/>
              <a:miter/>
            </a:ln>
          </p:spPr>
          <p:txBody>
            <a:bodyPr rtlCol="0" anchor="ctr"/>
            <a:lstStyle/>
            <a:p>
              <a:endParaRPr lang="en-GB" dirty="0"/>
            </a:p>
          </p:txBody>
        </p:sp>
        <p:sp>
          <p:nvSpPr>
            <p:cNvPr id="27" name="Freeform: Shape 26">
              <a:extLst>
                <a:ext uri="{FF2B5EF4-FFF2-40B4-BE49-F238E27FC236}">
                  <a16:creationId xmlns:a16="http://schemas.microsoft.com/office/drawing/2014/main" id="{CA304086-7494-45A3-8DD0-BC7167D7C010}"/>
                </a:ext>
              </a:extLst>
            </p:cNvPr>
            <p:cNvSpPr/>
            <p:nvPr/>
          </p:nvSpPr>
          <p:spPr>
            <a:xfrm>
              <a:off x="3223329" y="5651223"/>
              <a:ext cx="1206246" cy="627316"/>
            </a:xfrm>
            <a:custGeom>
              <a:avLst/>
              <a:gdLst>
                <a:gd name="connsiteX0" fmla="*/ 0 w 1206246"/>
                <a:gd name="connsiteY0" fmla="*/ 457105 h 627316"/>
                <a:gd name="connsiteX1" fmla="*/ 53531 w 1206246"/>
                <a:gd name="connsiteY1" fmla="*/ 627317 h 627316"/>
                <a:gd name="connsiteX2" fmla="*/ 646938 w 1206246"/>
                <a:gd name="connsiteY2" fmla="*/ 364712 h 627316"/>
                <a:gd name="connsiteX3" fmla="*/ 1206246 w 1206246"/>
                <a:gd name="connsiteY3" fmla="*/ 175070 h 627316"/>
                <a:gd name="connsiteX4" fmla="*/ 1128427 w 1206246"/>
                <a:gd name="connsiteY4" fmla="*/ 0 h 627316"/>
                <a:gd name="connsiteX5" fmla="*/ 549593 w 1206246"/>
                <a:gd name="connsiteY5" fmla="*/ 209169 h 627316"/>
                <a:gd name="connsiteX6" fmla="*/ 0 w 1206246"/>
                <a:gd name="connsiteY6" fmla="*/ 457105 h 62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6246" h="627316">
                  <a:moveTo>
                    <a:pt x="0" y="457105"/>
                  </a:moveTo>
                  <a:lnTo>
                    <a:pt x="53531" y="627317"/>
                  </a:lnTo>
                  <a:cubicBezTo>
                    <a:pt x="231458" y="538353"/>
                    <a:pt x="429483" y="448913"/>
                    <a:pt x="646938" y="364712"/>
                  </a:cubicBezTo>
                  <a:cubicBezTo>
                    <a:pt x="843629" y="288512"/>
                    <a:pt x="1031081" y="226219"/>
                    <a:pt x="1206246" y="175070"/>
                  </a:cubicBezTo>
                  <a:cubicBezTo>
                    <a:pt x="1180338" y="116681"/>
                    <a:pt x="1154335" y="58293"/>
                    <a:pt x="1128427" y="0"/>
                  </a:cubicBezTo>
                  <a:cubicBezTo>
                    <a:pt x="946214" y="57912"/>
                    <a:pt x="752285" y="126873"/>
                    <a:pt x="549593" y="209169"/>
                  </a:cubicBezTo>
                  <a:cubicBezTo>
                    <a:pt x="351282" y="289560"/>
                    <a:pt x="168021" y="373380"/>
                    <a:pt x="0" y="457105"/>
                  </a:cubicBezTo>
                  <a:close/>
                </a:path>
              </a:pathLst>
            </a:custGeom>
            <a:gradFill>
              <a:gsLst>
                <a:gs pos="99000">
                  <a:schemeClr val="bg2">
                    <a:lumMod val="10000"/>
                    <a:alpha val="0"/>
                  </a:schemeClr>
                </a:gs>
                <a:gs pos="0">
                  <a:srgbClr val="C91F1F"/>
                </a:gs>
              </a:gsLst>
              <a:lin ang="5400000" scaled="1"/>
            </a:gradFill>
            <a:ln w="9525" cap="flat">
              <a:noFill/>
              <a:prstDash val="solid"/>
              <a:miter/>
            </a:ln>
          </p:spPr>
          <p:txBody>
            <a:bodyPr rtlCol="0" anchor="ctr"/>
            <a:lstStyle/>
            <a:p>
              <a:endParaRPr lang="en-GB" dirty="0"/>
            </a:p>
          </p:txBody>
        </p:sp>
        <p:sp>
          <p:nvSpPr>
            <p:cNvPr id="5" name="Freeform: Shape 4">
              <a:extLst>
                <a:ext uri="{FF2B5EF4-FFF2-40B4-BE49-F238E27FC236}">
                  <a16:creationId xmlns:a16="http://schemas.microsoft.com/office/drawing/2014/main" id="{118983E6-AD01-4F0A-A14E-3AC0F5A6FB2F}"/>
                </a:ext>
              </a:extLst>
            </p:cNvPr>
            <p:cNvSpPr/>
            <p:nvPr/>
          </p:nvSpPr>
          <p:spPr>
            <a:xfrm>
              <a:off x="1815922" y="4440119"/>
              <a:ext cx="1905225" cy="732222"/>
            </a:xfrm>
            <a:custGeom>
              <a:avLst/>
              <a:gdLst>
                <a:gd name="connsiteX0" fmla="*/ 233451 w 1905225"/>
                <a:gd name="connsiteY0" fmla="*/ 43625 h 732222"/>
                <a:gd name="connsiteX1" fmla="*/ 5041 w 1905225"/>
                <a:gd name="connsiteY1" fmla="*/ 476345 h 732222"/>
                <a:gd name="connsiteX2" fmla="*/ 30092 w 1905225"/>
                <a:gd name="connsiteY2" fmla="*/ 539496 h 732222"/>
                <a:gd name="connsiteX3" fmla="*/ 293553 w 1905225"/>
                <a:gd name="connsiteY3" fmla="*/ 556832 h 732222"/>
                <a:gd name="connsiteX4" fmla="*/ 575684 w 1905225"/>
                <a:gd name="connsiteY4" fmla="*/ 427958 h 732222"/>
                <a:gd name="connsiteX5" fmla="*/ 716749 w 1905225"/>
                <a:gd name="connsiteY5" fmla="*/ 396335 h 732222"/>
                <a:gd name="connsiteX6" fmla="*/ 1349019 w 1905225"/>
                <a:gd name="connsiteY6" fmla="*/ 354997 h 732222"/>
                <a:gd name="connsiteX7" fmla="*/ 1873084 w 1905225"/>
                <a:gd name="connsiteY7" fmla="*/ 728377 h 732222"/>
                <a:gd name="connsiteX8" fmla="*/ 1904802 w 1905225"/>
                <a:gd name="connsiteY8" fmla="*/ 707898 h 732222"/>
                <a:gd name="connsiteX9" fmla="*/ 1864607 w 1905225"/>
                <a:gd name="connsiteY9" fmla="*/ 340424 h 732222"/>
                <a:gd name="connsiteX10" fmla="*/ 1886514 w 1905225"/>
                <a:gd name="connsiteY10" fmla="*/ 0 h 732222"/>
                <a:gd name="connsiteX11" fmla="*/ 233451 w 1905225"/>
                <a:gd name="connsiteY11" fmla="*/ 43625 h 732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225" h="732222">
                  <a:moveTo>
                    <a:pt x="233451" y="43625"/>
                  </a:moveTo>
                  <a:lnTo>
                    <a:pt x="5041" y="476345"/>
                  </a:lnTo>
                  <a:cubicBezTo>
                    <a:pt x="-7532" y="500634"/>
                    <a:pt x="4374" y="530257"/>
                    <a:pt x="30092" y="539496"/>
                  </a:cubicBezTo>
                  <a:cubicBezTo>
                    <a:pt x="150012" y="582549"/>
                    <a:pt x="235546" y="574453"/>
                    <a:pt x="293553" y="556832"/>
                  </a:cubicBezTo>
                  <a:cubicBezTo>
                    <a:pt x="382707" y="529780"/>
                    <a:pt x="431380" y="473107"/>
                    <a:pt x="575684" y="427958"/>
                  </a:cubicBezTo>
                  <a:cubicBezTo>
                    <a:pt x="634167" y="409670"/>
                    <a:pt x="683983" y="400907"/>
                    <a:pt x="716749" y="396335"/>
                  </a:cubicBezTo>
                  <a:cubicBezTo>
                    <a:pt x="927537" y="382524"/>
                    <a:pt x="1138326" y="368808"/>
                    <a:pt x="1349019" y="354997"/>
                  </a:cubicBezTo>
                  <a:lnTo>
                    <a:pt x="1873084" y="728377"/>
                  </a:lnTo>
                  <a:cubicBezTo>
                    <a:pt x="1888038" y="739045"/>
                    <a:pt x="1908422" y="725996"/>
                    <a:pt x="1904802" y="707898"/>
                  </a:cubicBezTo>
                  <a:cubicBezTo>
                    <a:pt x="1883847" y="603885"/>
                    <a:pt x="1867274" y="480060"/>
                    <a:pt x="1864607" y="340424"/>
                  </a:cubicBezTo>
                  <a:cubicBezTo>
                    <a:pt x="1862130" y="211741"/>
                    <a:pt x="1872132" y="96965"/>
                    <a:pt x="1886514" y="0"/>
                  </a:cubicBezTo>
                  <a:cubicBezTo>
                    <a:pt x="1321777" y="37910"/>
                    <a:pt x="798188" y="5620"/>
                    <a:pt x="233451" y="43625"/>
                  </a:cubicBezTo>
                  <a:close/>
                </a:path>
              </a:pathLst>
            </a:custGeom>
            <a:solidFill>
              <a:srgbClr val="8E1616"/>
            </a:solidFill>
            <a:ln w="9525" cap="flat">
              <a:noFill/>
              <a:prstDash val="solid"/>
              <a:miter/>
            </a:ln>
            <a:effectLst>
              <a:outerShdw blurRad="50800" dist="38100" dir="5400000" algn="t" rotWithShape="0">
                <a:prstClr val="black">
                  <a:alpha val="40000"/>
                </a:prstClr>
              </a:outerShdw>
            </a:effectLst>
          </p:spPr>
          <p:txBody>
            <a:bodyPr rtlCol="0" anchor="ctr"/>
            <a:lstStyle/>
            <a:p>
              <a:endParaRPr lang="en-GB" dirty="0"/>
            </a:p>
          </p:txBody>
        </p:sp>
        <p:grpSp>
          <p:nvGrpSpPr>
            <p:cNvPr id="29" name="Group 28">
              <a:extLst>
                <a:ext uri="{FF2B5EF4-FFF2-40B4-BE49-F238E27FC236}">
                  <a16:creationId xmlns:a16="http://schemas.microsoft.com/office/drawing/2014/main" id="{F05CA778-D83C-4688-ACBE-EF9BB446A87B}"/>
                </a:ext>
              </a:extLst>
            </p:cNvPr>
            <p:cNvGrpSpPr/>
            <p:nvPr/>
          </p:nvGrpSpPr>
          <p:grpSpPr>
            <a:xfrm>
              <a:off x="1519084" y="1728307"/>
              <a:ext cx="2617355" cy="3177108"/>
              <a:chOff x="1519084" y="1728307"/>
              <a:chExt cx="2617355" cy="3177108"/>
            </a:xfrm>
            <a:effectLst>
              <a:outerShdw blurRad="50800" dist="38100" dir="5400000" algn="t" rotWithShape="0">
                <a:prstClr val="black">
                  <a:alpha val="20000"/>
                </a:prstClr>
              </a:outerShdw>
            </a:effectLst>
          </p:grpSpPr>
          <p:sp>
            <p:nvSpPr>
              <p:cNvPr id="25" name="Freeform: Shape 24">
                <a:extLst>
                  <a:ext uri="{FF2B5EF4-FFF2-40B4-BE49-F238E27FC236}">
                    <a16:creationId xmlns:a16="http://schemas.microsoft.com/office/drawing/2014/main" id="{C4BFC7EB-F70D-42DC-B81F-41BFE8C2CE78}"/>
                  </a:ext>
                </a:extLst>
              </p:cNvPr>
              <p:cNvSpPr/>
              <p:nvPr/>
            </p:nvSpPr>
            <p:spPr>
              <a:xfrm>
                <a:off x="1519084" y="1728307"/>
                <a:ext cx="2617355" cy="3177108"/>
              </a:xfrm>
              <a:custGeom>
                <a:avLst/>
                <a:gdLst>
                  <a:gd name="connsiteX0" fmla="*/ 1324579 w 2617355"/>
                  <a:gd name="connsiteY0" fmla="*/ 3177109 h 3177108"/>
                  <a:gd name="connsiteX1" fmla="*/ 1016635 w 2617355"/>
                  <a:gd name="connsiteY1" fmla="*/ 3137199 h 3177108"/>
                  <a:gd name="connsiteX2" fmla="*/ 767366 w 2617355"/>
                  <a:gd name="connsiteY2" fmla="*/ 3028042 h 3177108"/>
                  <a:gd name="connsiteX3" fmla="*/ 236919 w 2617355"/>
                  <a:gd name="connsiteY3" fmla="*/ 2593798 h 3177108"/>
                  <a:gd name="connsiteX4" fmla="*/ 90043 w 2617355"/>
                  <a:gd name="connsiteY4" fmla="*/ 2425300 h 3177108"/>
                  <a:gd name="connsiteX5" fmla="*/ 4604 w 2617355"/>
                  <a:gd name="connsiteY5" fmla="*/ 2183175 h 3177108"/>
                  <a:gd name="connsiteX6" fmla="*/ 52038 w 2617355"/>
                  <a:gd name="connsiteY6" fmla="*/ 1850467 h 3177108"/>
                  <a:gd name="connsiteX7" fmla="*/ 224632 w 2617355"/>
                  <a:gd name="connsiteY7" fmla="*/ 1359072 h 3177108"/>
                  <a:gd name="connsiteX8" fmla="*/ 354457 w 2617355"/>
                  <a:gd name="connsiteY8" fmla="*/ 1046557 h 3177108"/>
                  <a:gd name="connsiteX9" fmla="*/ 481997 w 2617355"/>
                  <a:gd name="connsiteY9" fmla="*/ 704895 h 3177108"/>
                  <a:gd name="connsiteX10" fmla="*/ 673164 w 2617355"/>
                  <a:gd name="connsiteY10" fmla="*/ 331515 h 3177108"/>
                  <a:gd name="connsiteX11" fmla="*/ 754317 w 2617355"/>
                  <a:gd name="connsiteY11" fmla="*/ 244361 h 3177108"/>
                  <a:gd name="connsiteX12" fmla="*/ 1214565 w 2617355"/>
                  <a:gd name="connsiteY12" fmla="*/ 6903 h 3177108"/>
                  <a:gd name="connsiteX13" fmla="*/ 1622425 w 2617355"/>
                  <a:gd name="connsiteY13" fmla="*/ 78150 h 3177108"/>
                  <a:gd name="connsiteX14" fmla="*/ 1868837 w 2617355"/>
                  <a:gd name="connsiteY14" fmla="*/ 250362 h 3177108"/>
                  <a:gd name="connsiteX15" fmla="*/ 2083054 w 2617355"/>
                  <a:gd name="connsiteY15" fmla="*/ 580022 h 3177108"/>
                  <a:gd name="connsiteX16" fmla="*/ 2146396 w 2617355"/>
                  <a:gd name="connsiteY16" fmla="*/ 731565 h 3177108"/>
                  <a:gd name="connsiteX17" fmla="*/ 2207832 w 2617355"/>
                  <a:gd name="connsiteY17" fmla="*/ 895014 h 3177108"/>
                  <a:gd name="connsiteX18" fmla="*/ 2386140 w 2617355"/>
                  <a:gd name="connsiteY18" fmla="*/ 1340403 h 3177108"/>
                  <a:gd name="connsiteX19" fmla="*/ 2516728 w 2617355"/>
                  <a:gd name="connsiteY19" fmla="*/ 1714164 h 3177108"/>
                  <a:gd name="connsiteX20" fmla="*/ 2572544 w 2617355"/>
                  <a:gd name="connsiteY20" fmla="*/ 1883709 h 3177108"/>
                  <a:gd name="connsiteX21" fmla="*/ 2590451 w 2617355"/>
                  <a:gd name="connsiteY21" fmla="*/ 2284521 h 3177108"/>
                  <a:gd name="connsiteX22" fmla="*/ 2479295 w 2617355"/>
                  <a:gd name="connsiteY22" fmla="*/ 2485117 h 3177108"/>
                  <a:gd name="connsiteX23" fmla="*/ 2123059 w 2617355"/>
                  <a:gd name="connsiteY23" fmla="*/ 2827636 h 3177108"/>
                  <a:gd name="connsiteX24" fmla="*/ 1707674 w 2617355"/>
                  <a:gd name="connsiteY24" fmla="*/ 3098908 h 3177108"/>
                  <a:gd name="connsiteX25" fmla="*/ 1451261 w 2617355"/>
                  <a:gd name="connsiteY25" fmla="*/ 3162916 h 3177108"/>
                  <a:gd name="connsiteX26" fmla="*/ 1325817 w 2617355"/>
                  <a:gd name="connsiteY26" fmla="*/ 3172632 h 3177108"/>
                  <a:gd name="connsiteX27" fmla="*/ 1324579 w 2617355"/>
                  <a:gd name="connsiteY27" fmla="*/ 3177109 h 3177108"/>
                  <a:gd name="connsiteX28" fmla="*/ 2105248 w 2617355"/>
                  <a:gd name="connsiteY28" fmla="*/ 1622438 h 3177108"/>
                  <a:gd name="connsiteX29" fmla="*/ 2081816 w 2617355"/>
                  <a:gd name="connsiteY29" fmla="*/ 1463561 h 3177108"/>
                  <a:gd name="connsiteX30" fmla="*/ 2011522 w 2617355"/>
                  <a:gd name="connsiteY30" fmla="*/ 1089133 h 3177108"/>
                  <a:gd name="connsiteX31" fmla="*/ 1802257 w 2617355"/>
                  <a:gd name="connsiteY31" fmla="*/ 643840 h 3177108"/>
                  <a:gd name="connsiteX32" fmla="*/ 1576515 w 2617355"/>
                  <a:gd name="connsiteY32" fmla="*/ 612407 h 3177108"/>
                  <a:gd name="connsiteX33" fmla="*/ 1484598 w 2617355"/>
                  <a:gd name="connsiteY33" fmla="*/ 670224 h 3177108"/>
                  <a:gd name="connsiteX34" fmla="*/ 1384300 w 2617355"/>
                  <a:gd name="connsiteY34" fmla="*/ 734422 h 3177108"/>
                  <a:gd name="connsiteX35" fmla="*/ 1220565 w 2617355"/>
                  <a:gd name="connsiteY35" fmla="*/ 730898 h 3177108"/>
                  <a:gd name="connsiteX36" fmla="*/ 1146652 w 2617355"/>
                  <a:gd name="connsiteY36" fmla="*/ 683749 h 3177108"/>
                  <a:gd name="connsiteX37" fmla="*/ 1018064 w 2617355"/>
                  <a:gd name="connsiteY37" fmla="*/ 620694 h 3177108"/>
                  <a:gd name="connsiteX38" fmla="*/ 725932 w 2617355"/>
                  <a:gd name="connsiteY38" fmla="*/ 729184 h 3177108"/>
                  <a:gd name="connsiteX39" fmla="*/ 602107 w 2617355"/>
                  <a:gd name="connsiteY39" fmla="*/ 1082180 h 3177108"/>
                  <a:gd name="connsiteX40" fmla="*/ 533908 w 2617355"/>
                  <a:gd name="connsiteY40" fmla="*/ 1475277 h 3177108"/>
                  <a:gd name="connsiteX41" fmla="*/ 530955 w 2617355"/>
                  <a:gd name="connsiteY41" fmla="*/ 1492422 h 3177108"/>
                  <a:gd name="connsiteX42" fmla="*/ 620014 w 2617355"/>
                  <a:gd name="connsiteY42" fmla="*/ 1969529 h 3177108"/>
                  <a:gd name="connsiteX43" fmla="*/ 681832 w 2617355"/>
                  <a:gd name="connsiteY43" fmla="*/ 2205844 h 3177108"/>
                  <a:gd name="connsiteX44" fmla="*/ 693928 w 2617355"/>
                  <a:gd name="connsiteY44" fmla="*/ 2419585 h 3177108"/>
                  <a:gd name="connsiteX45" fmla="*/ 738696 w 2617355"/>
                  <a:gd name="connsiteY45" fmla="*/ 2557412 h 3177108"/>
                  <a:gd name="connsiteX46" fmla="*/ 1012063 w 2617355"/>
                  <a:gd name="connsiteY46" fmla="*/ 2877357 h 3177108"/>
                  <a:gd name="connsiteX47" fmla="*/ 1296670 w 2617355"/>
                  <a:gd name="connsiteY47" fmla="*/ 2984323 h 3177108"/>
                  <a:gd name="connsiteX48" fmla="*/ 1401064 w 2617355"/>
                  <a:gd name="connsiteY48" fmla="*/ 2971940 h 3177108"/>
                  <a:gd name="connsiteX49" fmla="*/ 1644523 w 2617355"/>
                  <a:gd name="connsiteY49" fmla="*/ 2859450 h 3177108"/>
                  <a:gd name="connsiteX50" fmla="*/ 1806067 w 2617355"/>
                  <a:gd name="connsiteY50" fmla="*/ 2669998 h 3177108"/>
                  <a:gd name="connsiteX51" fmla="*/ 1931321 w 2617355"/>
                  <a:gd name="connsiteY51" fmla="*/ 2318239 h 3177108"/>
                  <a:gd name="connsiteX52" fmla="*/ 1939513 w 2617355"/>
                  <a:gd name="connsiteY52" fmla="*/ 2245278 h 3177108"/>
                  <a:gd name="connsiteX53" fmla="*/ 2042573 w 2617355"/>
                  <a:gd name="connsiteY53" fmla="*/ 1910284 h 3177108"/>
                  <a:gd name="connsiteX54" fmla="*/ 2105248 w 2617355"/>
                  <a:gd name="connsiteY54" fmla="*/ 1622438 h 317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617355" h="3177108">
                    <a:moveTo>
                      <a:pt x="1324579" y="3177109"/>
                    </a:moveTo>
                    <a:cubicBezTo>
                      <a:pt x="1221804" y="3164440"/>
                      <a:pt x="1117791" y="3157678"/>
                      <a:pt x="1016635" y="3137199"/>
                    </a:cubicBezTo>
                    <a:cubicBezTo>
                      <a:pt x="927291" y="3119101"/>
                      <a:pt x="846995" y="3073191"/>
                      <a:pt x="767366" y="3028042"/>
                    </a:cubicBezTo>
                    <a:cubicBezTo>
                      <a:pt x="565436" y="2913647"/>
                      <a:pt x="405226" y="2748579"/>
                      <a:pt x="236919" y="2593798"/>
                    </a:cubicBezTo>
                    <a:cubicBezTo>
                      <a:pt x="182245" y="2543506"/>
                      <a:pt x="130620" y="2487118"/>
                      <a:pt x="90043" y="2425300"/>
                    </a:cubicBezTo>
                    <a:cubicBezTo>
                      <a:pt x="42799" y="2353291"/>
                      <a:pt x="16510" y="2270614"/>
                      <a:pt x="4604" y="2183175"/>
                    </a:cubicBezTo>
                    <a:cubicBezTo>
                      <a:pt x="-11208" y="2066875"/>
                      <a:pt x="15939" y="1957909"/>
                      <a:pt x="52038" y="1850467"/>
                    </a:cubicBezTo>
                    <a:cubicBezTo>
                      <a:pt x="107284" y="1685875"/>
                      <a:pt x="164053" y="1521759"/>
                      <a:pt x="224632" y="1359072"/>
                    </a:cubicBezTo>
                    <a:cubicBezTo>
                      <a:pt x="263970" y="1253440"/>
                      <a:pt x="313119" y="1151522"/>
                      <a:pt x="354457" y="1046557"/>
                    </a:cubicBezTo>
                    <a:cubicBezTo>
                      <a:pt x="398939" y="933495"/>
                      <a:pt x="438658" y="818433"/>
                      <a:pt x="481997" y="704895"/>
                    </a:cubicBezTo>
                    <a:cubicBezTo>
                      <a:pt x="532099" y="573545"/>
                      <a:pt x="587534" y="444577"/>
                      <a:pt x="673164" y="331515"/>
                    </a:cubicBezTo>
                    <a:cubicBezTo>
                      <a:pt x="697072" y="299987"/>
                      <a:pt x="725361" y="271412"/>
                      <a:pt x="754317" y="244361"/>
                    </a:cubicBezTo>
                    <a:cubicBezTo>
                      <a:pt x="885286" y="121965"/>
                      <a:pt x="1035780" y="31287"/>
                      <a:pt x="1214565" y="6903"/>
                    </a:cubicBezTo>
                    <a:cubicBezTo>
                      <a:pt x="1355059" y="-12242"/>
                      <a:pt x="1494409" y="7474"/>
                      <a:pt x="1622425" y="78150"/>
                    </a:cubicBezTo>
                    <a:cubicBezTo>
                      <a:pt x="1710817" y="126918"/>
                      <a:pt x="1798066" y="177496"/>
                      <a:pt x="1868837" y="250362"/>
                    </a:cubicBezTo>
                    <a:cubicBezTo>
                      <a:pt x="1961515" y="345993"/>
                      <a:pt x="2035429" y="454483"/>
                      <a:pt x="2083054" y="580022"/>
                    </a:cubicBezTo>
                    <a:cubicBezTo>
                      <a:pt x="2102486" y="631171"/>
                      <a:pt x="2126298" y="680606"/>
                      <a:pt x="2146396" y="731565"/>
                    </a:cubicBezTo>
                    <a:cubicBezTo>
                      <a:pt x="2167827" y="785667"/>
                      <a:pt x="2186305" y="841007"/>
                      <a:pt x="2207832" y="895014"/>
                    </a:cubicBezTo>
                    <a:cubicBezTo>
                      <a:pt x="2266982" y="1043604"/>
                      <a:pt x="2329466" y="1190860"/>
                      <a:pt x="2386140" y="1340403"/>
                    </a:cubicBezTo>
                    <a:cubicBezTo>
                      <a:pt x="2433003" y="1463752"/>
                      <a:pt x="2473770" y="1589386"/>
                      <a:pt x="2516728" y="1714164"/>
                    </a:cubicBezTo>
                    <a:cubicBezTo>
                      <a:pt x="2536063" y="1770457"/>
                      <a:pt x="2553304" y="1827416"/>
                      <a:pt x="2572544" y="1883709"/>
                    </a:cubicBezTo>
                    <a:cubicBezTo>
                      <a:pt x="2617693" y="2015725"/>
                      <a:pt x="2637219" y="2150980"/>
                      <a:pt x="2590451" y="2284521"/>
                    </a:cubicBezTo>
                    <a:cubicBezTo>
                      <a:pt x="2565400" y="2356054"/>
                      <a:pt x="2529872" y="2430349"/>
                      <a:pt x="2479295" y="2485117"/>
                    </a:cubicBezTo>
                    <a:cubicBezTo>
                      <a:pt x="2367662" y="2605990"/>
                      <a:pt x="2248313" y="2720957"/>
                      <a:pt x="2123059" y="2827636"/>
                    </a:cubicBezTo>
                    <a:cubicBezTo>
                      <a:pt x="1996948" y="2934983"/>
                      <a:pt x="1863408" y="3034710"/>
                      <a:pt x="1707674" y="3098908"/>
                    </a:cubicBezTo>
                    <a:cubicBezTo>
                      <a:pt x="1625188" y="3132913"/>
                      <a:pt x="1542130" y="3161869"/>
                      <a:pt x="1451261" y="3162916"/>
                    </a:cubicBezTo>
                    <a:cubicBezTo>
                      <a:pt x="1409446" y="3163393"/>
                      <a:pt x="1367631" y="3169203"/>
                      <a:pt x="1325817" y="3172632"/>
                    </a:cubicBezTo>
                    <a:cubicBezTo>
                      <a:pt x="1325340" y="3174061"/>
                      <a:pt x="1324960" y="3175585"/>
                      <a:pt x="1324579" y="3177109"/>
                    </a:cubicBezTo>
                    <a:close/>
                    <a:moveTo>
                      <a:pt x="2105248" y="1622438"/>
                    </a:moveTo>
                    <a:cubicBezTo>
                      <a:pt x="2098009" y="1569289"/>
                      <a:pt x="2099247" y="1513091"/>
                      <a:pt x="2081816" y="1463561"/>
                    </a:cubicBezTo>
                    <a:cubicBezTo>
                      <a:pt x="2038858" y="1341736"/>
                      <a:pt x="2017713" y="1216864"/>
                      <a:pt x="2011522" y="1089133"/>
                    </a:cubicBezTo>
                    <a:cubicBezTo>
                      <a:pt x="2002949" y="911206"/>
                      <a:pt x="1930845" y="764236"/>
                      <a:pt x="1802257" y="643840"/>
                    </a:cubicBezTo>
                    <a:cubicBezTo>
                      <a:pt x="1733392" y="579355"/>
                      <a:pt x="1660144" y="569354"/>
                      <a:pt x="1576515" y="612407"/>
                    </a:cubicBezTo>
                    <a:cubicBezTo>
                      <a:pt x="1544415" y="628885"/>
                      <a:pt x="1515079" y="650698"/>
                      <a:pt x="1484598" y="670224"/>
                    </a:cubicBezTo>
                    <a:cubicBezTo>
                      <a:pt x="1451166" y="691655"/>
                      <a:pt x="1418876" y="715182"/>
                      <a:pt x="1384300" y="734422"/>
                    </a:cubicBezTo>
                    <a:cubicBezTo>
                      <a:pt x="1329817" y="764807"/>
                      <a:pt x="1274287" y="762616"/>
                      <a:pt x="1220565" y="730898"/>
                    </a:cubicBezTo>
                    <a:cubicBezTo>
                      <a:pt x="1195420" y="716039"/>
                      <a:pt x="1172274" y="697561"/>
                      <a:pt x="1146652" y="683749"/>
                    </a:cubicBezTo>
                    <a:cubicBezTo>
                      <a:pt x="1104551" y="661080"/>
                      <a:pt x="1062927" y="635934"/>
                      <a:pt x="1018064" y="620694"/>
                    </a:cubicBezTo>
                    <a:cubicBezTo>
                      <a:pt x="903383" y="581641"/>
                      <a:pt x="809752" y="617932"/>
                      <a:pt x="725932" y="729184"/>
                    </a:cubicBezTo>
                    <a:cubicBezTo>
                      <a:pt x="647256" y="833578"/>
                      <a:pt x="613537" y="954736"/>
                      <a:pt x="602107" y="1082180"/>
                    </a:cubicBezTo>
                    <a:cubicBezTo>
                      <a:pt x="590201" y="1215340"/>
                      <a:pt x="574961" y="1347451"/>
                      <a:pt x="533908" y="1475277"/>
                    </a:cubicBezTo>
                    <a:cubicBezTo>
                      <a:pt x="532099" y="1480801"/>
                      <a:pt x="531051" y="1486707"/>
                      <a:pt x="530955" y="1492422"/>
                    </a:cubicBezTo>
                    <a:cubicBezTo>
                      <a:pt x="527241" y="1657681"/>
                      <a:pt x="544291" y="1818463"/>
                      <a:pt x="620014" y="1969529"/>
                    </a:cubicBezTo>
                    <a:cubicBezTo>
                      <a:pt x="656876" y="2043157"/>
                      <a:pt x="676688" y="2123072"/>
                      <a:pt x="681832" y="2205844"/>
                    </a:cubicBezTo>
                    <a:cubicBezTo>
                      <a:pt x="686213" y="2277091"/>
                      <a:pt x="689737" y="2348338"/>
                      <a:pt x="693928" y="2419585"/>
                    </a:cubicBezTo>
                    <a:cubicBezTo>
                      <a:pt x="696881" y="2469306"/>
                      <a:pt x="705263" y="2517883"/>
                      <a:pt x="738696" y="2557412"/>
                    </a:cubicBezTo>
                    <a:cubicBezTo>
                      <a:pt x="829279" y="2664473"/>
                      <a:pt x="919576" y="2771915"/>
                      <a:pt x="1012063" y="2877357"/>
                    </a:cubicBezTo>
                    <a:cubicBezTo>
                      <a:pt x="1087216" y="2962987"/>
                      <a:pt x="1185609" y="2992419"/>
                      <a:pt x="1296670" y="2984323"/>
                    </a:cubicBezTo>
                    <a:cubicBezTo>
                      <a:pt x="1331627" y="2981751"/>
                      <a:pt x="1366870" y="2979179"/>
                      <a:pt x="1401064" y="2971940"/>
                    </a:cubicBezTo>
                    <a:cubicBezTo>
                      <a:pt x="1490504" y="2952985"/>
                      <a:pt x="1580515" y="2933745"/>
                      <a:pt x="1644523" y="2859450"/>
                    </a:cubicBezTo>
                    <a:cubicBezTo>
                      <a:pt x="1698721" y="2796585"/>
                      <a:pt x="1754537" y="2735053"/>
                      <a:pt x="1806067" y="2669998"/>
                    </a:cubicBezTo>
                    <a:cubicBezTo>
                      <a:pt x="1887220" y="2567413"/>
                      <a:pt x="1941037" y="2454161"/>
                      <a:pt x="1931321" y="2318239"/>
                    </a:cubicBezTo>
                    <a:cubicBezTo>
                      <a:pt x="1929606" y="2294141"/>
                      <a:pt x="1932655" y="2268424"/>
                      <a:pt x="1939513" y="2245278"/>
                    </a:cubicBezTo>
                    <a:cubicBezTo>
                      <a:pt x="1972755" y="2133264"/>
                      <a:pt x="2007902" y="2021821"/>
                      <a:pt x="2042573" y="1910284"/>
                    </a:cubicBezTo>
                    <a:cubicBezTo>
                      <a:pt x="2071529" y="1816558"/>
                      <a:pt x="2102676" y="1723117"/>
                      <a:pt x="2105248" y="1622438"/>
                    </a:cubicBezTo>
                    <a:close/>
                  </a:path>
                </a:pathLst>
              </a:custGeom>
              <a:solidFill>
                <a:srgbClr val="C91F1F"/>
              </a:solidFill>
              <a:ln w="9525" cap="flat">
                <a:noFill/>
                <a:prstDash val="solid"/>
                <a:miter/>
              </a:ln>
              <a:effectLst>
                <a:innerShdw blurRad="114300">
                  <a:prstClr val="black">
                    <a:alpha val="40000"/>
                  </a:prstClr>
                </a:innerShdw>
              </a:effectLst>
            </p:spPr>
            <p:txBody>
              <a:bodyPr rtlCol="0" anchor="ctr"/>
              <a:lstStyle/>
              <a:p>
                <a:endParaRPr lang="en-GB" dirty="0"/>
              </a:p>
            </p:txBody>
          </p:sp>
          <p:sp>
            <p:nvSpPr>
              <p:cNvPr id="8" name="Freeform: Shape 7">
                <a:extLst>
                  <a:ext uri="{FF2B5EF4-FFF2-40B4-BE49-F238E27FC236}">
                    <a16:creationId xmlns:a16="http://schemas.microsoft.com/office/drawing/2014/main" id="{9B2EE434-5350-4EA1-9887-0E785FB5830D}"/>
                  </a:ext>
                </a:extLst>
              </p:cNvPr>
              <p:cNvSpPr/>
              <p:nvPr/>
            </p:nvSpPr>
            <p:spPr>
              <a:xfrm>
                <a:off x="2214632" y="3363794"/>
                <a:ext cx="1210817" cy="787190"/>
              </a:xfrm>
              <a:custGeom>
                <a:avLst/>
                <a:gdLst>
                  <a:gd name="connsiteX0" fmla="*/ 5524 w 1210817"/>
                  <a:gd name="connsiteY0" fmla="*/ 56864 h 787190"/>
                  <a:gd name="connsiteX1" fmla="*/ 65151 w 1210817"/>
                  <a:gd name="connsiteY1" fmla="*/ 123730 h 787190"/>
                  <a:gd name="connsiteX2" fmla="*/ 74390 w 1210817"/>
                  <a:gd name="connsiteY2" fmla="*/ 118777 h 787190"/>
                  <a:gd name="connsiteX3" fmla="*/ 87916 w 1210817"/>
                  <a:gd name="connsiteY3" fmla="*/ 0 h 787190"/>
                  <a:gd name="connsiteX4" fmla="*/ 116395 w 1210817"/>
                  <a:gd name="connsiteY4" fmla="*/ 97726 h 787190"/>
                  <a:gd name="connsiteX5" fmla="*/ 156019 w 1210817"/>
                  <a:gd name="connsiteY5" fmla="*/ 125158 h 787190"/>
                  <a:gd name="connsiteX6" fmla="*/ 282416 w 1210817"/>
                  <a:gd name="connsiteY6" fmla="*/ 116491 h 787190"/>
                  <a:gd name="connsiteX7" fmla="*/ 144780 w 1210817"/>
                  <a:gd name="connsiteY7" fmla="*/ 152876 h 787190"/>
                  <a:gd name="connsiteX8" fmla="*/ 97917 w 1210817"/>
                  <a:gd name="connsiteY8" fmla="*/ 523875 h 787190"/>
                  <a:gd name="connsiteX9" fmla="*/ 232315 w 1210817"/>
                  <a:gd name="connsiteY9" fmla="*/ 657320 h 787190"/>
                  <a:gd name="connsiteX10" fmla="*/ 458248 w 1210817"/>
                  <a:gd name="connsiteY10" fmla="*/ 637699 h 787190"/>
                  <a:gd name="connsiteX11" fmla="*/ 410242 w 1210817"/>
                  <a:gd name="connsiteY11" fmla="*/ 609505 h 787190"/>
                  <a:gd name="connsiteX12" fmla="*/ 379762 w 1210817"/>
                  <a:gd name="connsiteY12" fmla="*/ 583216 h 787190"/>
                  <a:gd name="connsiteX13" fmla="*/ 385858 w 1210817"/>
                  <a:gd name="connsiteY13" fmla="*/ 539686 h 787190"/>
                  <a:gd name="connsiteX14" fmla="*/ 430149 w 1210817"/>
                  <a:gd name="connsiteY14" fmla="*/ 548449 h 787190"/>
                  <a:gd name="connsiteX15" fmla="*/ 442817 w 1210817"/>
                  <a:gd name="connsiteY15" fmla="*/ 568833 h 787190"/>
                  <a:gd name="connsiteX16" fmla="*/ 668179 w 1210817"/>
                  <a:gd name="connsiteY16" fmla="*/ 666845 h 787190"/>
                  <a:gd name="connsiteX17" fmla="*/ 777716 w 1210817"/>
                  <a:gd name="connsiteY17" fmla="*/ 566071 h 787190"/>
                  <a:gd name="connsiteX18" fmla="*/ 814292 w 1210817"/>
                  <a:gd name="connsiteY18" fmla="*/ 536162 h 787190"/>
                  <a:gd name="connsiteX19" fmla="*/ 841724 w 1210817"/>
                  <a:gd name="connsiteY19" fmla="*/ 554831 h 787190"/>
                  <a:gd name="connsiteX20" fmla="*/ 822198 w 1210817"/>
                  <a:gd name="connsiteY20" fmla="*/ 599599 h 787190"/>
                  <a:gd name="connsiteX21" fmla="*/ 769525 w 1210817"/>
                  <a:gd name="connsiteY21" fmla="*/ 631507 h 787190"/>
                  <a:gd name="connsiteX22" fmla="*/ 773525 w 1210817"/>
                  <a:gd name="connsiteY22" fmla="*/ 640080 h 787190"/>
                  <a:gd name="connsiteX23" fmla="*/ 997077 w 1210817"/>
                  <a:gd name="connsiteY23" fmla="*/ 658654 h 787190"/>
                  <a:gd name="connsiteX24" fmla="*/ 1049465 w 1210817"/>
                  <a:gd name="connsiteY24" fmla="*/ 656368 h 787190"/>
                  <a:gd name="connsiteX25" fmla="*/ 1126045 w 1210817"/>
                  <a:gd name="connsiteY25" fmla="*/ 575215 h 787190"/>
                  <a:gd name="connsiteX26" fmla="*/ 1115282 w 1210817"/>
                  <a:gd name="connsiteY26" fmla="*/ 418052 h 787190"/>
                  <a:gd name="connsiteX27" fmla="*/ 1076896 w 1210817"/>
                  <a:gd name="connsiteY27" fmla="*/ 152495 h 787190"/>
                  <a:gd name="connsiteX28" fmla="*/ 942784 w 1210817"/>
                  <a:gd name="connsiteY28" fmla="*/ 118015 h 787190"/>
                  <a:gd name="connsiteX29" fmla="*/ 944118 w 1210817"/>
                  <a:gd name="connsiteY29" fmla="*/ 111061 h 787190"/>
                  <a:gd name="connsiteX30" fmla="*/ 1061371 w 1210817"/>
                  <a:gd name="connsiteY30" fmla="*/ 125730 h 787190"/>
                  <a:gd name="connsiteX31" fmla="*/ 1109377 w 1210817"/>
                  <a:gd name="connsiteY31" fmla="*/ 90868 h 787190"/>
                  <a:gd name="connsiteX32" fmla="*/ 1128141 w 1210817"/>
                  <a:gd name="connsiteY32" fmla="*/ 571 h 787190"/>
                  <a:gd name="connsiteX33" fmla="*/ 1151001 w 1210817"/>
                  <a:gd name="connsiteY33" fmla="*/ 125539 h 787190"/>
                  <a:gd name="connsiteX34" fmla="*/ 1210818 w 1210817"/>
                  <a:gd name="connsiteY34" fmla="*/ 63627 h 787190"/>
                  <a:gd name="connsiteX35" fmla="*/ 1156907 w 1210817"/>
                  <a:gd name="connsiteY35" fmla="*/ 144780 h 787190"/>
                  <a:gd name="connsiteX36" fmla="*/ 1132142 w 1210817"/>
                  <a:gd name="connsiteY36" fmla="*/ 180975 h 787190"/>
                  <a:gd name="connsiteX37" fmla="*/ 1142905 w 1210817"/>
                  <a:gd name="connsiteY37" fmla="*/ 281368 h 787190"/>
                  <a:gd name="connsiteX38" fmla="*/ 1169479 w 1210817"/>
                  <a:gd name="connsiteY38" fmla="*/ 591122 h 787190"/>
                  <a:gd name="connsiteX39" fmla="*/ 945928 w 1210817"/>
                  <a:gd name="connsiteY39" fmla="*/ 787146 h 787190"/>
                  <a:gd name="connsiteX40" fmla="*/ 768572 w 1210817"/>
                  <a:gd name="connsiteY40" fmla="*/ 766953 h 787190"/>
                  <a:gd name="connsiteX41" fmla="*/ 388620 w 1210817"/>
                  <a:gd name="connsiteY41" fmla="*/ 776859 h 787190"/>
                  <a:gd name="connsiteX42" fmla="*/ 228124 w 1210817"/>
                  <a:gd name="connsiteY42" fmla="*/ 783050 h 787190"/>
                  <a:gd name="connsiteX43" fmla="*/ 66389 w 1210817"/>
                  <a:gd name="connsiteY43" fmla="*/ 648462 h 787190"/>
                  <a:gd name="connsiteX44" fmla="*/ 58388 w 1210817"/>
                  <a:gd name="connsiteY44" fmla="*/ 405193 h 787190"/>
                  <a:gd name="connsiteX45" fmla="*/ 90583 w 1210817"/>
                  <a:gd name="connsiteY45" fmla="*/ 218408 h 787190"/>
                  <a:gd name="connsiteX46" fmla="*/ 54959 w 1210817"/>
                  <a:gd name="connsiteY46" fmla="*/ 135445 h 787190"/>
                  <a:gd name="connsiteX47" fmla="*/ 0 w 1210817"/>
                  <a:gd name="connsiteY47" fmla="*/ 60007 h 787190"/>
                  <a:gd name="connsiteX48" fmla="*/ 5524 w 1210817"/>
                  <a:gd name="connsiteY48" fmla="*/ 56864 h 78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0817" h="787190">
                    <a:moveTo>
                      <a:pt x="5524" y="56864"/>
                    </a:moveTo>
                    <a:cubicBezTo>
                      <a:pt x="25432" y="79153"/>
                      <a:pt x="45244" y="101441"/>
                      <a:pt x="65151" y="123730"/>
                    </a:cubicBezTo>
                    <a:cubicBezTo>
                      <a:pt x="68199" y="122110"/>
                      <a:pt x="71342" y="120396"/>
                      <a:pt x="74390" y="118777"/>
                    </a:cubicBezTo>
                    <a:cubicBezTo>
                      <a:pt x="77057" y="81534"/>
                      <a:pt x="53530" y="41243"/>
                      <a:pt x="87916" y="0"/>
                    </a:cubicBezTo>
                    <a:cubicBezTo>
                      <a:pt x="98584" y="36100"/>
                      <a:pt x="108490" y="66675"/>
                      <a:pt x="116395" y="97726"/>
                    </a:cubicBezTo>
                    <a:cubicBezTo>
                      <a:pt x="121920" y="119634"/>
                      <a:pt x="132397" y="128873"/>
                      <a:pt x="156019" y="125158"/>
                    </a:cubicBezTo>
                    <a:cubicBezTo>
                      <a:pt x="197358" y="118586"/>
                      <a:pt x="238982" y="114395"/>
                      <a:pt x="282416" y="116491"/>
                    </a:cubicBezTo>
                    <a:cubicBezTo>
                      <a:pt x="236220" y="128683"/>
                      <a:pt x="189928" y="140970"/>
                      <a:pt x="144780" y="152876"/>
                    </a:cubicBezTo>
                    <a:cubicBezTo>
                      <a:pt x="128778" y="276320"/>
                      <a:pt x="108299" y="399669"/>
                      <a:pt x="97917" y="523875"/>
                    </a:cubicBezTo>
                    <a:cubicBezTo>
                      <a:pt x="88773" y="632555"/>
                      <a:pt x="122301" y="662749"/>
                      <a:pt x="232315" y="657320"/>
                    </a:cubicBezTo>
                    <a:cubicBezTo>
                      <a:pt x="304133" y="653796"/>
                      <a:pt x="375761" y="645033"/>
                      <a:pt x="458248" y="637699"/>
                    </a:cubicBezTo>
                    <a:cubicBezTo>
                      <a:pt x="436817" y="625221"/>
                      <a:pt x="423005" y="618172"/>
                      <a:pt x="410242" y="609505"/>
                    </a:cubicBezTo>
                    <a:cubicBezTo>
                      <a:pt x="398907" y="601789"/>
                      <a:pt x="383095" y="594074"/>
                      <a:pt x="379762" y="583216"/>
                    </a:cubicBezTo>
                    <a:cubicBezTo>
                      <a:pt x="375856" y="570547"/>
                      <a:pt x="383286" y="554355"/>
                      <a:pt x="385858" y="539686"/>
                    </a:cubicBezTo>
                    <a:cubicBezTo>
                      <a:pt x="400717" y="542353"/>
                      <a:pt x="416242" y="543306"/>
                      <a:pt x="430149" y="548449"/>
                    </a:cubicBezTo>
                    <a:cubicBezTo>
                      <a:pt x="436150" y="550640"/>
                      <a:pt x="439293" y="561499"/>
                      <a:pt x="442817" y="568833"/>
                    </a:cubicBezTo>
                    <a:cubicBezTo>
                      <a:pt x="488156" y="661321"/>
                      <a:pt x="569309" y="697516"/>
                      <a:pt x="668179" y="666845"/>
                    </a:cubicBezTo>
                    <a:cubicBezTo>
                      <a:pt x="719614" y="650843"/>
                      <a:pt x="766382" y="629031"/>
                      <a:pt x="777716" y="566071"/>
                    </a:cubicBezTo>
                    <a:cubicBezTo>
                      <a:pt x="779907" y="553784"/>
                      <a:pt x="799909" y="541592"/>
                      <a:pt x="814292" y="536162"/>
                    </a:cubicBezTo>
                    <a:cubicBezTo>
                      <a:pt x="820769" y="533781"/>
                      <a:pt x="842486" y="549402"/>
                      <a:pt x="841724" y="554831"/>
                    </a:cubicBezTo>
                    <a:cubicBezTo>
                      <a:pt x="839724" y="570547"/>
                      <a:pt x="833247" y="588931"/>
                      <a:pt x="822198" y="599599"/>
                    </a:cubicBezTo>
                    <a:cubicBezTo>
                      <a:pt x="807720" y="613601"/>
                      <a:pt x="787241" y="621220"/>
                      <a:pt x="769525" y="631507"/>
                    </a:cubicBezTo>
                    <a:cubicBezTo>
                      <a:pt x="771716" y="636270"/>
                      <a:pt x="772477" y="639985"/>
                      <a:pt x="773525" y="640080"/>
                    </a:cubicBezTo>
                    <a:cubicBezTo>
                      <a:pt x="848011" y="646557"/>
                      <a:pt x="922496" y="653129"/>
                      <a:pt x="997077" y="658654"/>
                    </a:cubicBezTo>
                    <a:cubicBezTo>
                      <a:pt x="1014412" y="659892"/>
                      <a:pt x="1032224" y="658939"/>
                      <a:pt x="1049465" y="656368"/>
                    </a:cubicBezTo>
                    <a:cubicBezTo>
                      <a:pt x="1097280" y="649224"/>
                      <a:pt x="1125188" y="623411"/>
                      <a:pt x="1126045" y="575215"/>
                    </a:cubicBezTo>
                    <a:cubicBezTo>
                      <a:pt x="1126903" y="522827"/>
                      <a:pt x="1121854" y="470154"/>
                      <a:pt x="1115282" y="418052"/>
                    </a:cubicBezTo>
                    <a:cubicBezTo>
                      <a:pt x="1104233" y="330041"/>
                      <a:pt x="1090041" y="242411"/>
                      <a:pt x="1076896" y="152495"/>
                    </a:cubicBezTo>
                    <a:cubicBezTo>
                      <a:pt x="1034796" y="141637"/>
                      <a:pt x="988790" y="129826"/>
                      <a:pt x="942784" y="118015"/>
                    </a:cubicBezTo>
                    <a:cubicBezTo>
                      <a:pt x="943261" y="115729"/>
                      <a:pt x="943642" y="113347"/>
                      <a:pt x="944118" y="111061"/>
                    </a:cubicBezTo>
                    <a:cubicBezTo>
                      <a:pt x="983266" y="115729"/>
                      <a:pt x="1022699" y="118586"/>
                      <a:pt x="1061371" y="125730"/>
                    </a:cubicBezTo>
                    <a:cubicBezTo>
                      <a:pt x="1092232" y="131445"/>
                      <a:pt x="1104138" y="117634"/>
                      <a:pt x="1109377" y="90868"/>
                    </a:cubicBezTo>
                    <a:cubicBezTo>
                      <a:pt x="1114996" y="62484"/>
                      <a:pt x="1121093" y="34195"/>
                      <a:pt x="1128141" y="571"/>
                    </a:cubicBezTo>
                    <a:cubicBezTo>
                      <a:pt x="1172909" y="35528"/>
                      <a:pt x="1144238" y="77819"/>
                      <a:pt x="1151001" y="125539"/>
                    </a:cubicBezTo>
                    <a:cubicBezTo>
                      <a:pt x="1176147" y="99536"/>
                      <a:pt x="1195387" y="79629"/>
                      <a:pt x="1210818" y="63627"/>
                    </a:cubicBezTo>
                    <a:cubicBezTo>
                      <a:pt x="1207960" y="93440"/>
                      <a:pt x="1185482" y="125730"/>
                      <a:pt x="1156907" y="144780"/>
                    </a:cubicBezTo>
                    <a:cubicBezTo>
                      <a:pt x="1145286" y="152495"/>
                      <a:pt x="1132142" y="168688"/>
                      <a:pt x="1132142" y="180975"/>
                    </a:cubicBezTo>
                    <a:cubicBezTo>
                      <a:pt x="1132046" y="214503"/>
                      <a:pt x="1135475" y="248698"/>
                      <a:pt x="1142905" y="281368"/>
                    </a:cubicBezTo>
                    <a:cubicBezTo>
                      <a:pt x="1166146" y="383572"/>
                      <a:pt x="1182243" y="486251"/>
                      <a:pt x="1169479" y="591122"/>
                    </a:cubicBezTo>
                    <a:cubicBezTo>
                      <a:pt x="1153287" y="724186"/>
                      <a:pt x="1080707" y="789146"/>
                      <a:pt x="945928" y="787146"/>
                    </a:cubicBezTo>
                    <a:cubicBezTo>
                      <a:pt x="886682" y="786289"/>
                      <a:pt x="826484" y="779621"/>
                      <a:pt x="768572" y="766953"/>
                    </a:cubicBezTo>
                    <a:cubicBezTo>
                      <a:pt x="640461" y="739045"/>
                      <a:pt x="515112" y="758761"/>
                      <a:pt x="388620" y="776859"/>
                    </a:cubicBezTo>
                    <a:cubicBezTo>
                      <a:pt x="335851" y="784384"/>
                      <a:pt x="281273" y="786765"/>
                      <a:pt x="228124" y="783050"/>
                    </a:cubicBezTo>
                    <a:cubicBezTo>
                      <a:pt x="144304" y="777240"/>
                      <a:pt x="92011" y="727043"/>
                      <a:pt x="66389" y="648462"/>
                    </a:cubicBezTo>
                    <a:cubicBezTo>
                      <a:pt x="40195" y="568261"/>
                      <a:pt x="44767" y="486727"/>
                      <a:pt x="58388" y="405193"/>
                    </a:cubicBezTo>
                    <a:cubicBezTo>
                      <a:pt x="68770" y="342900"/>
                      <a:pt x="81820" y="280892"/>
                      <a:pt x="90583" y="218408"/>
                    </a:cubicBezTo>
                    <a:cubicBezTo>
                      <a:pt x="95155" y="185738"/>
                      <a:pt x="97250" y="155638"/>
                      <a:pt x="54959" y="135445"/>
                    </a:cubicBezTo>
                    <a:cubicBezTo>
                      <a:pt x="30289" y="123634"/>
                      <a:pt x="17907" y="86011"/>
                      <a:pt x="0" y="60007"/>
                    </a:cubicBezTo>
                    <a:cubicBezTo>
                      <a:pt x="1905" y="59055"/>
                      <a:pt x="3715" y="58007"/>
                      <a:pt x="5524" y="56864"/>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9" name="Freeform: Shape 8">
                <a:extLst>
                  <a:ext uri="{FF2B5EF4-FFF2-40B4-BE49-F238E27FC236}">
                    <a16:creationId xmlns:a16="http://schemas.microsoft.com/office/drawing/2014/main" id="{F443A61C-9C5C-4924-B4D4-9D8A4F77CC12}"/>
                  </a:ext>
                </a:extLst>
              </p:cNvPr>
              <p:cNvSpPr/>
              <p:nvPr/>
            </p:nvSpPr>
            <p:spPr>
              <a:xfrm>
                <a:off x="2938138" y="2717743"/>
                <a:ext cx="568597" cy="359811"/>
              </a:xfrm>
              <a:custGeom>
                <a:avLst/>
                <a:gdLst>
                  <a:gd name="connsiteX0" fmla="*/ 568369 w 568597"/>
                  <a:gd name="connsiteY0" fmla="*/ 311629 h 359811"/>
                  <a:gd name="connsiteX1" fmla="*/ 524936 w 568597"/>
                  <a:gd name="connsiteY1" fmla="*/ 213616 h 359811"/>
                  <a:gd name="connsiteX2" fmla="*/ 281858 w 568597"/>
                  <a:gd name="connsiteY2" fmla="*/ 143607 h 359811"/>
                  <a:gd name="connsiteX3" fmla="*/ 142983 w 568597"/>
                  <a:gd name="connsiteY3" fmla="*/ 265242 h 359811"/>
                  <a:gd name="connsiteX4" fmla="*/ 64307 w 568597"/>
                  <a:gd name="connsiteY4" fmla="*/ 349729 h 359811"/>
                  <a:gd name="connsiteX5" fmla="*/ 15634 w 568597"/>
                  <a:gd name="connsiteY5" fmla="*/ 356682 h 359811"/>
                  <a:gd name="connsiteX6" fmla="*/ 10109 w 568597"/>
                  <a:gd name="connsiteY6" fmla="*/ 304675 h 359811"/>
                  <a:gd name="connsiteX7" fmla="*/ 323958 w 568597"/>
                  <a:gd name="connsiteY7" fmla="*/ 19782 h 359811"/>
                  <a:gd name="connsiteX8" fmla="*/ 504552 w 568597"/>
                  <a:gd name="connsiteY8" fmla="*/ 75218 h 359811"/>
                  <a:gd name="connsiteX9" fmla="*/ 568369 w 568597"/>
                  <a:gd name="connsiteY9" fmla="*/ 311629 h 35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597" h="359811">
                    <a:moveTo>
                      <a:pt x="568369" y="311629"/>
                    </a:moveTo>
                    <a:cubicBezTo>
                      <a:pt x="553034" y="276862"/>
                      <a:pt x="540461" y="244477"/>
                      <a:pt x="524936" y="213616"/>
                    </a:cubicBezTo>
                    <a:cubicBezTo>
                      <a:pt x="470643" y="106079"/>
                      <a:pt x="382918" y="78171"/>
                      <a:pt x="281858" y="143607"/>
                    </a:cubicBezTo>
                    <a:cubicBezTo>
                      <a:pt x="230708" y="176754"/>
                      <a:pt x="187655" y="222855"/>
                      <a:pt x="142983" y="265242"/>
                    </a:cubicBezTo>
                    <a:cubicBezTo>
                      <a:pt x="115075" y="291721"/>
                      <a:pt x="92977" y="324392"/>
                      <a:pt x="64307" y="349729"/>
                    </a:cubicBezTo>
                    <a:cubicBezTo>
                      <a:pt x="53638" y="359158"/>
                      <a:pt x="27730" y="363063"/>
                      <a:pt x="15634" y="356682"/>
                    </a:cubicBezTo>
                    <a:cubicBezTo>
                      <a:pt x="-4178" y="346204"/>
                      <a:pt x="-4178" y="322487"/>
                      <a:pt x="10109" y="304675"/>
                    </a:cubicBezTo>
                    <a:cubicBezTo>
                      <a:pt x="99549" y="193042"/>
                      <a:pt x="190799" y="83028"/>
                      <a:pt x="323958" y="19782"/>
                    </a:cubicBezTo>
                    <a:cubicBezTo>
                      <a:pt x="404635" y="-18603"/>
                      <a:pt x="457975" y="-1649"/>
                      <a:pt x="504552" y="75218"/>
                    </a:cubicBezTo>
                    <a:cubicBezTo>
                      <a:pt x="539794" y="133225"/>
                      <a:pt x="571608" y="248859"/>
                      <a:pt x="568369" y="311629"/>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10" name="Freeform: Shape 9">
                <a:extLst>
                  <a:ext uri="{FF2B5EF4-FFF2-40B4-BE49-F238E27FC236}">
                    <a16:creationId xmlns:a16="http://schemas.microsoft.com/office/drawing/2014/main" id="{0EFFE9C4-6966-47B8-A461-6840B0BFA35D}"/>
                  </a:ext>
                </a:extLst>
              </p:cNvPr>
              <p:cNvSpPr/>
              <p:nvPr/>
            </p:nvSpPr>
            <p:spPr>
              <a:xfrm>
                <a:off x="2138813" y="2697686"/>
                <a:ext cx="547655" cy="386413"/>
              </a:xfrm>
              <a:custGeom>
                <a:avLst/>
                <a:gdLst>
                  <a:gd name="connsiteX0" fmla="*/ 0 w 547655"/>
                  <a:gd name="connsiteY0" fmla="*/ 338448 h 386413"/>
                  <a:gd name="connsiteX1" fmla="*/ 104204 w 547655"/>
                  <a:gd name="connsiteY1" fmla="*/ 42125 h 386413"/>
                  <a:gd name="connsiteX2" fmla="*/ 221171 w 547655"/>
                  <a:gd name="connsiteY2" fmla="*/ 14026 h 386413"/>
                  <a:gd name="connsiteX3" fmla="*/ 343091 w 547655"/>
                  <a:gd name="connsiteY3" fmla="*/ 100990 h 386413"/>
                  <a:gd name="connsiteX4" fmla="*/ 530923 w 547655"/>
                  <a:gd name="connsiteY4" fmla="*/ 299776 h 386413"/>
                  <a:gd name="connsiteX5" fmla="*/ 544639 w 547655"/>
                  <a:gd name="connsiteY5" fmla="*/ 319684 h 386413"/>
                  <a:gd name="connsiteX6" fmla="*/ 542639 w 547655"/>
                  <a:gd name="connsiteY6" fmla="*/ 373976 h 386413"/>
                  <a:gd name="connsiteX7" fmla="*/ 486823 w 547655"/>
                  <a:gd name="connsiteY7" fmla="*/ 371881 h 386413"/>
                  <a:gd name="connsiteX8" fmla="*/ 422720 w 547655"/>
                  <a:gd name="connsiteY8" fmla="*/ 302634 h 386413"/>
                  <a:gd name="connsiteX9" fmla="*/ 317468 w 547655"/>
                  <a:gd name="connsiteY9" fmla="*/ 180523 h 386413"/>
                  <a:gd name="connsiteX10" fmla="*/ 252984 w 547655"/>
                  <a:gd name="connsiteY10" fmla="*/ 126802 h 386413"/>
                  <a:gd name="connsiteX11" fmla="*/ 110204 w 547655"/>
                  <a:gd name="connsiteY11" fmla="*/ 147948 h 386413"/>
                  <a:gd name="connsiteX12" fmla="*/ 30004 w 547655"/>
                  <a:gd name="connsiteY12" fmla="*/ 286822 h 386413"/>
                  <a:gd name="connsiteX13" fmla="*/ 9334 w 547655"/>
                  <a:gd name="connsiteY13" fmla="*/ 341305 h 386413"/>
                  <a:gd name="connsiteX14" fmla="*/ 0 w 547655"/>
                  <a:gd name="connsiteY14" fmla="*/ 338448 h 38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7655" h="386413">
                    <a:moveTo>
                      <a:pt x="0" y="338448"/>
                    </a:moveTo>
                    <a:cubicBezTo>
                      <a:pt x="12383" y="232054"/>
                      <a:pt x="39148" y="130231"/>
                      <a:pt x="104204" y="42125"/>
                    </a:cubicBezTo>
                    <a:cubicBezTo>
                      <a:pt x="136208" y="-1214"/>
                      <a:pt x="172593" y="-12072"/>
                      <a:pt x="221171" y="14026"/>
                    </a:cubicBezTo>
                    <a:cubicBezTo>
                      <a:pt x="264890" y="37458"/>
                      <a:pt x="307467" y="66604"/>
                      <a:pt x="343091" y="100990"/>
                    </a:cubicBezTo>
                    <a:cubicBezTo>
                      <a:pt x="408622" y="164236"/>
                      <a:pt x="468725" y="233101"/>
                      <a:pt x="530923" y="299776"/>
                    </a:cubicBezTo>
                    <a:cubicBezTo>
                      <a:pt x="536448" y="305682"/>
                      <a:pt x="543973" y="312635"/>
                      <a:pt x="544639" y="319684"/>
                    </a:cubicBezTo>
                    <a:cubicBezTo>
                      <a:pt x="546259" y="337972"/>
                      <a:pt x="551497" y="361594"/>
                      <a:pt x="542639" y="373976"/>
                    </a:cubicBezTo>
                    <a:cubicBezTo>
                      <a:pt x="528542" y="393598"/>
                      <a:pt x="503587" y="387788"/>
                      <a:pt x="486823" y="371881"/>
                    </a:cubicBezTo>
                    <a:cubicBezTo>
                      <a:pt x="464058" y="350259"/>
                      <a:pt x="443389" y="326351"/>
                      <a:pt x="422720" y="302634"/>
                    </a:cubicBezTo>
                    <a:cubicBezTo>
                      <a:pt x="387382" y="262153"/>
                      <a:pt x="353949" y="219957"/>
                      <a:pt x="317468" y="180523"/>
                    </a:cubicBezTo>
                    <a:cubicBezTo>
                      <a:pt x="298609" y="160140"/>
                      <a:pt x="276130" y="142328"/>
                      <a:pt x="252984" y="126802"/>
                    </a:cubicBezTo>
                    <a:cubicBezTo>
                      <a:pt x="194596" y="87464"/>
                      <a:pt x="152400" y="91369"/>
                      <a:pt x="110204" y="147948"/>
                    </a:cubicBezTo>
                    <a:cubicBezTo>
                      <a:pt x="78486" y="190525"/>
                      <a:pt x="55436" y="239769"/>
                      <a:pt x="30004" y="286822"/>
                    </a:cubicBezTo>
                    <a:cubicBezTo>
                      <a:pt x="20860" y="303777"/>
                      <a:pt x="16097" y="323017"/>
                      <a:pt x="9334" y="341305"/>
                    </a:cubicBezTo>
                    <a:cubicBezTo>
                      <a:pt x="6287" y="340258"/>
                      <a:pt x="3143" y="339305"/>
                      <a:pt x="0" y="338448"/>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11" name="Freeform: Shape 10">
                <a:extLst>
                  <a:ext uri="{FF2B5EF4-FFF2-40B4-BE49-F238E27FC236}">
                    <a16:creationId xmlns:a16="http://schemas.microsoft.com/office/drawing/2014/main" id="{D9EF074F-F3CD-4339-AFFE-34C2A491C850}"/>
                  </a:ext>
                </a:extLst>
              </p:cNvPr>
              <p:cNvSpPr/>
              <p:nvPr/>
            </p:nvSpPr>
            <p:spPr>
              <a:xfrm>
                <a:off x="2561818" y="4202136"/>
                <a:ext cx="531590" cy="87964"/>
              </a:xfrm>
              <a:custGeom>
                <a:avLst/>
                <a:gdLst>
                  <a:gd name="connsiteX0" fmla="*/ 0 w 531590"/>
                  <a:gd name="connsiteY0" fmla="*/ 87964 h 87964"/>
                  <a:gd name="connsiteX1" fmla="*/ 214217 w 531590"/>
                  <a:gd name="connsiteY1" fmla="*/ 2716 h 87964"/>
                  <a:gd name="connsiteX2" fmla="*/ 310896 w 531590"/>
                  <a:gd name="connsiteY2" fmla="*/ 3192 h 87964"/>
                  <a:gd name="connsiteX3" fmla="*/ 531590 w 531590"/>
                  <a:gd name="connsiteY3" fmla="*/ 87584 h 87964"/>
                  <a:gd name="connsiteX4" fmla="*/ 0 w 531590"/>
                  <a:gd name="connsiteY4" fmla="*/ 87964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590" h="87964">
                    <a:moveTo>
                      <a:pt x="0" y="87964"/>
                    </a:moveTo>
                    <a:cubicBezTo>
                      <a:pt x="57817" y="23385"/>
                      <a:pt x="126206" y="-10143"/>
                      <a:pt x="214217" y="2716"/>
                    </a:cubicBezTo>
                    <a:cubicBezTo>
                      <a:pt x="245840" y="7383"/>
                      <a:pt x="278987" y="6621"/>
                      <a:pt x="310896" y="3192"/>
                    </a:cubicBezTo>
                    <a:cubicBezTo>
                      <a:pt x="399574" y="-6428"/>
                      <a:pt x="471488" y="23766"/>
                      <a:pt x="531590" y="87584"/>
                    </a:cubicBezTo>
                    <a:cubicBezTo>
                      <a:pt x="353854" y="53103"/>
                      <a:pt x="177260" y="52627"/>
                      <a:pt x="0" y="87964"/>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12" name="Freeform: Shape 11">
                <a:extLst>
                  <a:ext uri="{FF2B5EF4-FFF2-40B4-BE49-F238E27FC236}">
                    <a16:creationId xmlns:a16="http://schemas.microsoft.com/office/drawing/2014/main" id="{0BBF85E9-FD32-444C-94B9-DC8FCF212E8B}"/>
                  </a:ext>
                </a:extLst>
              </p:cNvPr>
              <p:cNvSpPr/>
              <p:nvPr/>
            </p:nvSpPr>
            <p:spPr>
              <a:xfrm>
                <a:off x="2248096" y="3137689"/>
                <a:ext cx="400018" cy="247845"/>
              </a:xfrm>
              <a:custGeom>
                <a:avLst/>
                <a:gdLst>
                  <a:gd name="connsiteX0" fmla="*/ 393732 w 400018"/>
                  <a:gd name="connsiteY0" fmla="*/ 186386 h 247845"/>
                  <a:gd name="connsiteX1" fmla="*/ 86741 w 400018"/>
                  <a:gd name="connsiteY1" fmla="*/ 231820 h 247845"/>
                  <a:gd name="connsiteX2" fmla="*/ 2730 w 400018"/>
                  <a:gd name="connsiteY2" fmla="*/ 94851 h 247845"/>
                  <a:gd name="connsiteX3" fmla="*/ 140748 w 400018"/>
                  <a:gd name="connsiteY3" fmla="*/ 839 h 247845"/>
                  <a:gd name="connsiteX4" fmla="*/ 229616 w 400018"/>
                  <a:gd name="connsiteY4" fmla="*/ 28557 h 247845"/>
                  <a:gd name="connsiteX5" fmla="*/ 400018 w 400018"/>
                  <a:gd name="connsiteY5" fmla="*/ 170956 h 247845"/>
                  <a:gd name="connsiteX6" fmla="*/ 393732 w 400018"/>
                  <a:gd name="connsiteY6" fmla="*/ 186386 h 247845"/>
                  <a:gd name="connsiteX7" fmla="*/ 374205 w 400018"/>
                  <a:gd name="connsiteY7" fmla="*/ 171051 h 247845"/>
                  <a:gd name="connsiteX8" fmla="*/ 227997 w 400018"/>
                  <a:gd name="connsiteY8" fmla="*/ 50083 h 247845"/>
                  <a:gd name="connsiteX9" fmla="*/ 122460 w 400018"/>
                  <a:gd name="connsiteY9" fmla="*/ 21413 h 247845"/>
                  <a:gd name="connsiteX10" fmla="*/ 23304 w 400018"/>
                  <a:gd name="connsiteY10" fmla="*/ 102471 h 247845"/>
                  <a:gd name="connsiteX11" fmla="*/ 77406 w 400018"/>
                  <a:gd name="connsiteY11" fmla="*/ 202960 h 247845"/>
                  <a:gd name="connsiteX12" fmla="*/ 152749 w 400018"/>
                  <a:gd name="connsiteY12" fmla="*/ 229439 h 247845"/>
                  <a:gd name="connsiteX13" fmla="*/ 374205 w 400018"/>
                  <a:gd name="connsiteY13" fmla="*/ 171051 h 2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018" h="247845">
                    <a:moveTo>
                      <a:pt x="393732" y="186386"/>
                    </a:moveTo>
                    <a:cubicBezTo>
                      <a:pt x="297053" y="236202"/>
                      <a:pt x="196659" y="269063"/>
                      <a:pt x="86741" y="231820"/>
                    </a:cubicBezTo>
                    <a:cubicBezTo>
                      <a:pt x="24924" y="210865"/>
                      <a:pt x="-10414" y="148096"/>
                      <a:pt x="2730" y="94851"/>
                    </a:cubicBezTo>
                    <a:cubicBezTo>
                      <a:pt x="17208" y="36177"/>
                      <a:pt x="76454" y="-6590"/>
                      <a:pt x="140748" y="839"/>
                    </a:cubicBezTo>
                    <a:cubicBezTo>
                      <a:pt x="171323" y="4363"/>
                      <a:pt x="205899" y="11126"/>
                      <a:pt x="229616" y="28557"/>
                    </a:cubicBezTo>
                    <a:cubicBezTo>
                      <a:pt x="289147" y="72277"/>
                      <a:pt x="343535" y="123045"/>
                      <a:pt x="400018" y="170956"/>
                    </a:cubicBezTo>
                    <a:cubicBezTo>
                      <a:pt x="398018" y="176099"/>
                      <a:pt x="395827" y="181243"/>
                      <a:pt x="393732" y="186386"/>
                    </a:cubicBezTo>
                    <a:close/>
                    <a:moveTo>
                      <a:pt x="374205" y="171051"/>
                    </a:moveTo>
                    <a:cubicBezTo>
                      <a:pt x="321342" y="126283"/>
                      <a:pt x="278193" y="82754"/>
                      <a:pt x="227997" y="50083"/>
                    </a:cubicBezTo>
                    <a:cubicBezTo>
                      <a:pt x="198660" y="31033"/>
                      <a:pt x="158274" y="22937"/>
                      <a:pt x="122460" y="21413"/>
                    </a:cubicBezTo>
                    <a:cubicBezTo>
                      <a:pt x="76454" y="19413"/>
                      <a:pt x="33687" y="59799"/>
                      <a:pt x="23304" y="102471"/>
                    </a:cubicBezTo>
                    <a:cubicBezTo>
                      <a:pt x="14160" y="139904"/>
                      <a:pt x="32544" y="177909"/>
                      <a:pt x="77406" y="202960"/>
                    </a:cubicBezTo>
                    <a:cubicBezTo>
                      <a:pt x="100362" y="215818"/>
                      <a:pt x="126841" y="225534"/>
                      <a:pt x="152749" y="229439"/>
                    </a:cubicBezTo>
                    <a:cubicBezTo>
                      <a:pt x="229425" y="241250"/>
                      <a:pt x="296862" y="212485"/>
                      <a:pt x="374205" y="171051"/>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13" name="Freeform: Shape 12">
                <a:extLst>
                  <a:ext uri="{FF2B5EF4-FFF2-40B4-BE49-F238E27FC236}">
                    <a16:creationId xmlns:a16="http://schemas.microsoft.com/office/drawing/2014/main" id="{FF321E22-A9C3-4963-930C-069E99520939}"/>
                  </a:ext>
                </a:extLst>
              </p:cNvPr>
              <p:cNvSpPr/>
              <p:nvPr/>
            </p:nvSpPr>
            <p:spPr>
              <a:xfrm>
                <a:off x="2997587" y="3140766"/>
                <a:ext cx="402777" cy="244818"/>
              </a:xfrm>
              <a:custGeom>
                <a:avLst/>
                <a:gdLst>
                  <a:gd name="connsiteX0" fmla="*/ 0 w 402777"/>
                  <a:gd name="connsiteY0" fmla="*/ 181690 h 244818"/>
                  <a:gd name="connsiteX1" fmla="*/ 232696 w 402777"/>
                  <a:gd name="connsiteY1" fmla="*/ 3096 h 244818"/>
                  <a:gd name="connsiteX2" fmla="*/ 336518 w 402777"/>
                  <a:gd name="connsiteY2" fmla="*/ 16526 h 244818"/>
                  <a:gd name="connsiteX3" fmla="*/ 344519 w 402777"/>
                  <a:gd name="connsiteY3" fmla="*/ 211122 h 244818"/>
                  <a:gd name="connsiteX4" fmla="*/ 253651 w 402777"/>
                  <a:gd name="connsiteY4" fmla="*/ 243412 h 244818"/>
                  <a:gd name="connsiteX5" fmla="*/ 0 w 402777"/>
                  <a:gd name="connsiteY5" fmla="*/ 181690 h 244818"/>
                  <a:gd name="connsiteX6" fmla="*/ 32956 w 402777"/>
                  <a:gd name="connsiteY6" fmla="*/ 172831 h 244818"/>
                  <a:gd name="connsiteX7" fmla="*/ 216313 w 402777"/>
                  <a:gd name="connsiteY7" fmla="*/ 227981 h 244818"/>
                  <a:gd name="connsiteX8" fmla="*/ 331470 w 402777"/>
                  <a:gd name="connsiteY8" fmla="*/ 194167 h 244818"/>
                  <a:gd name="connsiteX9" fmla="*/ 380238 w 402777"/>
                  <a:gd name="connsiteY9" fmla="*/ 111776 h 244818"/>
                  <a:gd name="connsiteX10" fmla="*/ 315182 w 402777"/>
                  <a:gd name="connsiteY10" fmla="*/ 27385 h 244818"/>
                  <a:gd name="connsiteX11" fmla="*/ 233744 w 402777"/>
                  <a:gd name="connsiteY11" fmla="*/ 21384 h 244818"/>
                  <a:gd name="connsiteX12" fmla="*/ 32956 w 402777"/>
                  <a:gd name="connsiteY12" fmla="*/ 172831 h 2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2777" h="244818">
                    <a:moveTo>
                      <a:pt x="0" y="181690"/>
                    </a:moveTo>
                    <a:cubicBezTo>
                      <a:pt x="69818" y="104918"/>
                      <a:pt x="130873" y="25670"/>
                      <a:pt x="232696" y="3096"/>
                    </a:cubicBezTo>
                    <a:cubicBezTo>
                      <a:pt x="265176" y="-4048"/>
                      <a:pt x="306800" y="1477"/>
                      <a:pt x="336518" y="16526"/>
                    </a:cubicBezTo>
                    <a:cubicBezTo>
                      <a:pt x="421767" y="59865"/>
                      <a:pt x="425101" y="160068"/>
                      <a:pt x="344519" y="211122"/>
                    </a:cubicBezTo>
                    <a:cubicBezTo>
                      <a:pt x="317945" y="227981"/>
                      <a:pt x="284893" y="240554"/>
                      <a:pt x="253651" y="243412"/>
                    </a:cubicBezTo>
                    <a:cubicBezTo>
                      <a:pt x="166497" y="251413"/>
                      <a:pt x="85820" y="224552"/>
                      <a:pt x="0" y="181690"/>
                    </a:cubicBezTo>
                    <a:close/>
                    <a:moveTo>
                      <a:pt x="32956" y="172831"/>
                    </a:moveTo>
                    <a:cubicBezTo>
                      <a:pt x="95250" y="201311"/>
                      <a:pt x="151829" y="232934"/>
                      <a:pt x="216313" y="227981"/>
                    </a:cubicBezTo>
                    <a:cubicBezTo>
                      <a:pt x="255461" y="224933"/>
                      <a:pt x="295561" y="211122"/>
                      <a:pt x="331470" y="194167"/>
                    </a:cubicBezTo>
                    <a:cubicBezTo>
                      <a:pt x="362617" y="179499"/>
                      <a:pt x="384524" y="149876"/>
                      <a:pt x="380238" y="111776"/>
                    </a:cubicBezTo>
                    <a:cubicBezTo>
                      <a:pt x="375666" y="71676"/>
                      <a:pt x="352330" y="40434"/>
                      <a:pt x="315182" y="27385"/>
                    </a:cubicBezTo>
                    <a:cubicBezTo>
                      <a:pt x="290131" y="18622"/>
                      <a:pt x="258889" y="14812"/>
                      <a:pt x="233744" y="21384"/>
                    </a:cubicBezTo>
                    <a:cubicBezTo>
                      <a:pt x="148780" y="43863"/>
                      <a:pt x="93059" y="107299"/>
                      <a:pt x="32956" y="172831"/>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14" name="Freeform: Shape 13">
                <a:extLst>
                  <a:ext uri="{FF2B5EF4-FFF2-40B4-BE49-F238E27FC236}">
                    <a16:creationId xmlns:a16="http://schemas.microsoft.com/office/drawing/2014/main" id="{DE57CC9B-F7C2-496A-B4CC-E64FC77100D3}"/>
                  </a:ext>
                </a:extLst>
              </p:cNvPr>
              <p:cNvSpPr/>
              <p:nvPr/>
            </p:nvSpPr>
            <p:spPr>
              <a:xfrm>
                <a:off x="2072995" y="3078596"/>
                <a:ext cx="564832" cy="218523"/>
              </a:xfrm>
              <a:custGeom>
                <a:avLst/>
                <a:gdLst>
                  <a:gd name="connsiteX0" fmla="*/ 564833 w 564832"/>
                  <a:gd name="connsiteY0" fmla="*/ 124797 h 218523"/>
                  <a:gd name="connsiteX1" fmla="*/ 432625 w 564832"/>
                  <a:gd name="connsiteY1" fmla="*/ 42882 h 218523"/>
                  <a:gd name="connsiteX2" fmla="*/ 160687 w 564832"/>
                  <a:gd name="connsiteY2" fmla="*/ 131750 h 218523"/>
                  <a:gd name="connsiteX3" fmla="*/ 25908 w 564832"/>
                  <a:gd name="connsiteY3" fmla="*/ 216047 h 218523"/>
                  <a:gd name="connsiteX4" fmla="*/ 2191 w 564832"/>
                  <a:gd name="connsiteY4" fmla="*/ 218523 h 218523"/>
                  <a:gd name="connsiteX5" fmla="*/ 0 w 564832"/>
                  <a:gd name="connsiteY5" fmla="*/ 207093 h 218523"/>
                  <a:gd name="connsiteX6" fmla="*/ 101632 w 564832"/>
                  <a:gd name="connsiteY6" fmla="*/ 188138 h 218523"/>
                  <a:gd name="connsiteX7" fmla="*/ 104870 w 564832"/>
                  <a:gd name="connsiteY7" fmla="*/ 180518 h 218523"/>
                  <a:gd name="connsiteX8" fmla="*/ 11335 w 564832"/>
                  <a:gd name="connsiteY8" fmla="*/ 151086 h 218523"/>
                  <a:gd name="connsiteX9" fmla="*/ 11144 w 564832"/>
                  <a:gd name="connsiteY9" fmla="*/ 146705 h 218523"/>
                  <a:gd name="connsiteX10" fmla="*/ 113157 w 564832"/>
                  <a:gd name="connsiteY10" fmla="*/ 160801 h 218523"/>
                  <a:gd name="connsiteX11" fmla="*/ 364808 w 564832"/>
                  <a:gd name="connsiteY11" fmla="*/ 20 h 218523"/>
                  <a:gd name="connsiteX12" fmla="*/ 564833 w 564832"/>
                  <a:gd name="connsiteY12" fmla="*/ 124797 h 21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832" h="218523">
                    <a:moveTo>
                      <a:pt x="564833" y="124797"/>
                    </a:moveTo>
                    <a:cubicBezTo>
                      <a:pt x="521208" y="97270"/>
                      <a:pt x="479774" y="63551"/>
                      <a:pt x="432625" y="42882"/>
                    </a:cubicBezTo>
                    <a:cubicBezTo>
                      <a:pt x="318897" y="-7029"/>
                      <a:pt x="219456" y="22022"/>
                      <a:pt x="160687" y="131750"/>
                    </a:cubicBezTo>
                    <a:cubicBezTo>
                      <a:pt x="128397" y="192043"/>
                      <a:pt x="90202" y="218523"/>
                      <a:pt x="25908" y="216047"/>
                    </a:cubicBezTo>
                    <a:cubicBezTo>
                      <a:pt x="18002" y="215761"/>
                      <a:pt x="10096" y="217666"/>
                      <a:pt x="2191" y="218523"/>
                    </a:cubicBezTo>
                    <a:cubicBezTo>
                      <a:pt x="1429" y="214713"/>
                      <a:pt x="762" y="210903"/>
                      <a:pt x="0" y="207093"/>
                    </a:cubicBezTo>
                    <a:cubicBezTo>
                      <a:pt x="33909" y="200807"/>
                      <a:pt x="67723" y="194425"/>
                      <a:pt x="101632" y="188138"/>
                    </a:cubicBezTo>
                    <a:cubicBezTo>
                      <a:pt x="102679" y="185567"/>
                      <a:pt x="103823" y="182995"/>
                      <a:pt x="104870" y="180518"/>
                    </a:cubicBezTo>
                    <a:cubicBezTo>
                      <a:pt x="73724" y="170708"/>
                      <a:pt x="42577" y="160897"/>
                      <a:pt x="11335" y="151086"/>
                    </a:cubicBezTo>
                    <a:cubicBezTo>
                      <a:pt x="11240" y="149657"/>
                      <a:pt x="11240" y="148133"/>
                      <a:pt x="11144" y="146705"/>
                    </a:cubicBezTo>
                    <a:cubicBezTo>
                      <a:pt x="44767" y="151372"/>
                      <a:pt x="78486" y="156039"/>
                      <a:pt x="113157" y="160801"/>
                    </a:cubicBezTo>
                    <a:cubicBezTo>
                      <a:pt x="167545" y="65647"/>
                      <a:pt x="247269" y="-1314"/>
                      <a:pt x="364808" y="20"/>
                    </a:cubicBezTo>
                    <a:cubicBezTo>
                      <a:pt x="454247" y="972"/>
                      <a:pt x="517398" y="55169"/>
                      <a:pt x="564833" y="124797"/>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15" name="Freeform: Shape 14">
                <a:extLst>
                  <a:ext uri="{FF2B5EF4-FFF2-40B4-BE49-F238E27FC236}">
                    <a16:creationId xmlns:a16="http://schemas.microsoft.com/office/drawing/2014/main" id="{43B76958-B3E0-4BEF-9C27-F5831039D0C0}"/>
                  </a:ext>
                </a:extLst>
              </p:cNvPr>
              <p:cNvSpPr/>
              <p:nvPr/>
            </p:nvSpPr>
            <p:spPr>
              <a:xfrm>
                <a:off x="2672403" y="3216538"/>
                <a:ext cx="87361" cy="558355"/>
              </a:xfrm>
              <a:custGeom>
                <a:avLst/>
                <a:gdLst>
                  <a:gd name="connsiteX0" fmla="*/ 0 w 87361"/>
                  <a:gd name="connsiteY0" fmla="*/ 556355 h 558355"/>
                  <a:gd name="connsiteX1" fmla="*/ 43529 w 87361"/>
                  <a:gd name="connsiteY1" fmla="*/ 337090 h 558355"/>
                  <a:gd name="connsiteX2" fmla="*/ 68009 w 87361"/>
                  <a:gd name="connsiteY2" fmla="*/ 199072 h 558355"/>
                  <a:gd name="connsiteX3" fmla="*/ 48578 w 87361"/>
                  <a:gd name="connsiteY3" fmla="*/ 3238 h 558355"/>
                  <a:gd name="connsiteX4" fmla="*/ 56864 w 87361"/>
                  <a:gd name="connsiteY4" fmla="*/ 0 h 558355"/>
                  <a:gd name="connsiteX5" fmla="*/ 76486 w 87361"/>
                  <a:gd name="connsiteY5" fmla="*/ 39433 h 558355"/>
                  <a:gd name="connsiteX6" fmla="*/ 85535 w 87361"/>
                  <a:gd name="connsiteY6" fmla="*/ 157067 h 558355"/>
                  <a:gd name="connsiteX7" fmla="*/ 17240 w 87361"/>
                  <a:gd name="connsiteY7" fmla="*/ 539782 h 558355"/>
                  <a:gd name="connsiteX8" fmla="*/ 9906 w 87361"/>
                  <a:gd name="connsiteY8" fmla="*/ 558355 h 558355"/>
                  <a:gd name="connsiteX9" fmla="*/ 0 w 87361"/>
                  <a:gd name="connsiteY9" fmla="*/ 556355 h 55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61" h="558355">
                    <a:moveTo>
                      <a:pt x="0" y="556355"/>
                    </a:moveTo>
                    <a:cubicBezTo>
                      <a:pt x="14573" y="483299"/>
                      <a:pt x="29432" y="410242"/>
                      <a:pt x="43529" y="337090"/>
                    </a:cubicBezTo>
                    <a:cubicBezTo>
                      <a:pt x="52388" y="291179"/>
                      <a:pt x="61151" y="245269"/>
                      <a:pt x="68009" y="199072"/>
                    </a:cubicBezTo>
                    <a:cubicBezTo>
                      <a:pt x="77915" y="132683"/>
                      <a:pt x="80677" y="66484"/>
                      <a:pt x="48578" y="3238"/>
                    </a:cubicBezTo>
                    <a:cubicBezTo>
                      <a:pt x="51340" y="2191"/>
                      <a:pt x="54102" y="1143"/>
                      <a:pt x="56864" y="0"/>
                    </a:cubicBezTo>
                    <a:cubicBezTo>
                      <a:pt x="63627" y="13145"/>
                      <a:pt x="74486" y="25622"/>
                      <a:pt x="76486" y="39433"/>
                    </a:cubicBezTo>
                    <a:cubicBezTo>
                      <a:pt x="81915" y="78486"/>
                      <a:pt x="91345" y="119158"/>
                      <a:pt x="85535" y="157067"/>
                    </a:cubicBezTo>
                    <a:cubicBezTo>
                      <a:pt x="66008" y="285083"/>
                      <a:pt x="40577" y="412242"/>
                      <a:pt x="17240" y="539782"/>
                    </a:cubicBezTo>
                    <a:cubicBezTo>
                      <a:pt x="16097" y="546163"/>
                      <a:pt x="12478" y="552164"/>
                      <a:pt x="9906" y="558355"/>
                    </a:cubicBezTo>
                    <a:cubicBezTo>
                      <a:pt x="6572" y="557689"/>
                      <a:pt x="3238" y="557022"/>
                      <a:pt x="0" y="556355"/>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16" name="Freeform: Shape 15">
                <a:extLst>
                  <a:ext uri="{FF2B5EF4-FFF2-40B4-BE49-F238E27FC236}">
                    <a16:creationId xmlns:a16="http://schemas.microsoft.com/office/drawing/2014/main" id="{805995CD-D65E-420F-867E-911D00A6ADF7}"/>
                  </a:ext>
                </a:extLst>
              </p:cNvPr>
              <p:cNvSpPr/>
              <p:nvPr/>
            </p:nvSpPr>
            <p:spPr>
              <a:xfrm>
                <a:off x="3020066" y="3078410"/>
                <a:ext cx="332422" cy="130317"/>
              </a:xfrm>
              <a:custGeom>
                <a:avLst/>
                <a:gdLst>
                  <a:gd name="connsiteX0" fmla="*/ 332423 w 332422"/>
                  <a:gd name="connsiteY0" fmla="*/ 48879 h 130317"/>
                  <a:gd name="connsiteX1" fmla="*/ 0 w 332422"/>
                  <a:gd name="connsiteY1" fmla="*/ 130317 h 130317"/>
                  <a:gd name="connsiteX2" fmla="*/ 332423 w 332422"/>
                  <a:gd name="connsiteY2" fmla="*/ 48879 h 130317"/>
                </a:gdLst>
                <a:ahLst/>
                <a:cxnLst>
                  <a:cxn ang="0">
                    <a:pos x="connsiteX0" y="connsiteY0"/>
                  </a:cxn>
                  <a:cxn ang="0">
                    <a:pos x="connsiteX1" y="connsiteY1"/>
                  </a:cxn>
                  <a:cxn ang="0">
                    <a:pos x="connsiteX2" y="connsiteY2"/>
                  </a:cxn>
                </a:cxnLst>
                <a:rect l="l" t="t" r="r" b="b"/>
                <a:pathLst>
                  <a:path w="332422" h="130317">
                    <a:moveTo>
                      <a:pt x="332423" y="48879"/>
                    </a:moveTo>
                    <a:cubicBezTo>
                      <a:pt x="196310" y="-19797"/>
                      <a:pt x="94869" y="43926"/>
                      <a:pt x="0" y="130317"/>
                    </a:cubicBezTo>
                    <a:cubicBezTo>
                      <a:pt x="45244" y="3635"/>
                      <a:pt x="235458" y="-44752"/>
                      <a:pt x="332423" y="48879"/>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17" name="Freeform: Shape 16">
                <a:extLst>
                  <a:ext uri="{FF2B5EF4-FFF2-40B4-BE49-F238E27FC236}">
                    <a16:creationId xmlns:a16="http://schemas.microsoft.com/office/drawing/2014/main" id="{701FE8C0-F8BB-484E-839E-BCFBC0034553}"/>
                  </a:ext>
                </a:extLst>
              </p:cNvPr>
              <p:cNvSpPr/>
              <p:nvPr/>
            </p:nvSpPr>
            <p:spPr>
              <a:xfrm>
                <a:off x="2886728" y="3219872"/>
                <a:ext cx="77139" cy="502919"/>
              </a:xfrm>
              <a:custGeom>
                <a:avLst/>
                <a:gdLst>
                  <a:gd name="connsiteX0" fmla="*/ 34754 w 77139"/>
                  <a:gd name="connsiteY0" fmla="*/ 0 h 502919"/>
                  <a:gd name="connsiteX1" fmla="*/ 42088 w 77139"/>
                  <a:gd name="connsiteY1" fmla="*/ 316611 h 502919"/>
                  <a:gd name="connsiteX2" fmla="*/ 77140 w 77139"/>
                  <a:gd name="connsiteY2" fmla="*/ 502920 h 502919"/>
                  <a:gd name="connsiteX3" fmla="*/ 68949 w 77139"/>
                  <a:gd name="connsiteY3" fmla="*/ 488156 h 502919"/>
                  <a:gd name="connsiteX4" fmla="*/ 2750 w 77139"/>
                  <a:gd name="connsiteY4" fmla="*/ 138017 h 502919"/>
                  <a:gd name="connsiteX5" fmla="*/ 34754 w 77139"/>
                  <a:gd name="connsiteY5" fmla="*/ 0 h 50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39" h="502919">
                    <a:moveTo>
                      <a:pt x="34754" y="0"/>
                    </a:moveTo>
                    <a:cubicBezTo>
                      <a:pt x="-3823" y="106680"/>
                      <a:pt x="21895" y="211741"/>
                      <a:pt x="42088" y="316611"/>
                    </a:cubicBezTo>
                    <a:cubicBezTo>
                      <a:pt x="53994" y="378238"/>
                      <a:pt x="68568" y="439388"/>
                      <a:pt x="77140" y="502920"/>
                    </a:cubicBezTo>
                    <a:cubicBezTo>
                      <a:pt x="74283" y="497967"/>
                      <a:pt x="69901" y="493395"/>
                      <a:pt x="68949" y="488156"/>
                    </a:cubicBezTo>
                    <a:cubicBezTo>
                      <a:pt x="46374" y="371570"/>
                      <a:pt x="22181" y="255175"/>
                      <a:pt x="2750" y="138017"/>
                    </a:cubicBezTo>
                    <a:cubicBezTo>
                      <a:pt x="-5347" y="89725"/>
                      <a:pt x="4178" y="41529"/>
                      <a:pt x="34754" y="0"/>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18" name="Freeform: Shape 17">
                <a:extLst>
                  <a:ext uri="{FF2B5EF4-FFF2-40B4-BE49-F238E27FC236}">
                    <a16:creationId xmlns:a16="http://schemas.microsoft.com/office/drawing/2014/main" id="{77EDF54B-EC88-4069-8CCA-278F4564CCF6}"/>
                  </a:ext>
                </a:extLst>
              </p:cNvPr>
              <p:cNvSpPr/>
              <p:nvPr/>
            </p:nvSpPr>
            <p:spPr>
              <a:xfrm>
                <a:off x="2711741" y="4301695"/>
                <a:ext cx="184404" cy="18027"/>
              </a:xfrm>
              <a:custGeom>
                <a:avLst/>
                <a:gdLst>
                  <a:gd name="connsiteX0" fmla="*/ 0 w 184404"/>
                  <a:gd name="connsiteY0" fmla="*/ 18028 h 18027"/>
                  <a:gd name="connsiteX1" fmla="*/ 184404 w 184404"/>
                  <a:gd name="connsiteY1" fmla="*/ 18028 h 18027"/>
                  <a:gd name="connsiteX2" fmla="*/ 0 w 184404"/>
                  <a:gd name="connsiteY2" fmla="*/ 18028 h 18027"/>
                </a:gdLst>
                <a:ahLst/>
                <a:cxnLst>
                  <a:cxn ang="0">
                    <a:pos x="connsiteX0" y="connsiteY0"/>
                  </a:cxn>
                  <a:cxn ang="0">
                    <a:pos x="connsiteX1" y="connsiteY1"/>
                  </a:cxn>
                  <a:cxn ang="0">
                    <a:pos x="connsiteX2" y="connsiteY2"/>
                  </a:cxn>
                </a:cxnLst>
                <a:rect l="l" t="t" r="r" b="b"/>
                <a:pathLst>
                  <a:path w="184404" h="18027">
                    <a:moveTo>
                      <a:pt x="0" y="18028"/>
                    </a:moveTo>
                    <a:cubicBezTo>
                      <a:pt x="65246" y="-8737"/>
                      <a:pt x="124587" y="-3118"/>
                      <a:pt x="184404" y="18028"/>
                    </a:cubicBezTo>
                    <a:cubicBezTo>
                      <a:pt x="125635" y="18028"/>
                      <a:pt x="66961" y="18028"/>
                      <a:pt x="0" y="18028"/>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448" name="Freeform: Shape 447">
                <a:extLst>
                  <a:ext uri="{FF2B5EF4-FFF2-40B4-BE49-F238E27FC236}">
                    <a16:creationId xmlns:a16="http://schemas.microsoft.com/office/drawing/2014/main" id="{039437CD-9F89-471E-AC66-9B4E1EEDB051}"/>
                  </a:ext>
                </a:extLst>
              </p:cNvPr>
              <p:cNvSpPr/>
              <p:nvPr/>
            </p:nvSpPr>
            <p:spPr>
              <a:xfrm>
                <a:off x="2049375" y="2314701"/>
                <a:ext cx="1574957" cy="2399311"/>
              </a:xfrm>
              <a:custGeom>
                <a:avLst/>
                <a:gdLst>
                  <a:gd name="connsiteX0" fmla="*/ 756605 w 1574957"/>
                  <a:gd name="connsiteY0" fmla="*/ 1987056 h 2399311"/>
                  <a:gd name="connsiteX1" fmla="*/ 662366 w 1574957"/>
                  <a:gd name="connsiteY1" fmla="*/ 2005022 h 2399311"/>
                  <a:gd name="connsiteX2" fmla="*/ 846770 w 1574957"/>
                  <a:gd name="connsiteY2" fmla="*/ 2005022 h 2399311"/>
                  <a:gd name="connsiteX3" fmla="*/ 756605 w 1574957"/>
                  <a:gd name="connsiteY3" fmla="*/ 1987056 h 2399311"/>
                  <a:gd name="connsiteX4" fmla="*/ 664096 w 1574957"/>
                  <a:gd name="connsiteY4" fmla="*/ 1888992 h 2399311"/>
                  <a:gd name="connsiteX5" fmla="*/ 512443 w 1574957"/>
                  <a:gd name="connsiteY5" fmla="*/ 1975399 h 2399311"/>
                  <a:gd name="connsiteX6" fmla="*/ 1043938 w 1574957"/>
                  <a:gd name="connsiteY6" fmla="*/ 1975114 h 2399311"/>
                  <a:gd name="connsiteX7" fmla="*/ 823244 w 1574957"/>
                  <a:gd name="connsiteY7" fmla="*/ 1890722 h 2399311"/>
                  <a:gd name="connsiteX8" fmla="*/ 726565 w 1574957"/>
                  <a:gd name="connsiteY8" fmla="*/ 1890246 h 2399311"/>
                  <a:gd name="connsiteX9" fmla="*/ 664096 w 1574957"/>
                  <a:gd name="connsiteY9" fmla="*/ 1888992 h 2399311"/>
                  <a:gd name="connsiteX10" fmla="*/ 1060607 w 1574957"/>
                  <a:gd name="connsiteY10" fmla="*/ 1609449 h 2399311"/>
                  <a:gd name="connsiteX11" fmla="*/ 1021364 w 1574957"/>
                  <a:gd name="connsiteY11" fmla="*/ 1672600 h 2399311"/>
                  <a:gd name="connsiteX12" fmla="*/ 1060607 w 1574957"/>
                  <a:gd name="connsiteY12" fmla="*/ 1609449 h 2399311"/>
                  <a:gd name="connsiteX13" fmla="*/ 253172 w 1574957"/>
                  <a:gd name="connsiteY13" fmla="*/ 1049284 h 2399311"/>
                  <a:gd name="connsiteX14" fmla="*/ 239647 w 1574957"/>
                  <a:gd name="connsiteY14" fmla="*/ 1168060 h 2399311"/>
                  <a:gd name="connsiteX15" fmla="*/ 230408 w 1574957"/>
                  <a:gd name="connsiteY15" fmla="*/ 1173013 h 2399311"/>
                  <a:gd name="connsiteX16" fmla="*/ 170781 w 1574957"/>
                  <a:gd name="connsiteY16" fmla="*/ 1105957 h 2399311"/>
                  <a:gd name="connsiteX17" fmla="*/ 165257 w 1574957"/>
                  <a:gd name="connsiteY17" fmla="*/ 1109291 h 2399311"/>
                  <a:gd name="connsiteX18" fmla="*/ 220216 w 1574957"/>
                  <a:gd name="connsiteY18" fmla="*/ 1184729 h 2399311"/>
                  <a:gd name="connsiteX19" fmla="*/ 255839 w 1574957"/>
                  <a:gd name="connsiteY19" fmla="*/ 1267692 h 2399311"/>
                  <a:gd name="connsiteX20" fmla="*/ 223645 w 1574957"/>
                  <a:gd name="connsiteY20" fmla="*/ 1454477 h 2399311"/>
                  <a:gd name="connsiteX21" fmla="*/ 231646 w 1574957"/>
                  <a:gd name="connsiteY21" fmla="*/ 1697746 h 2399311"/>
                  <a:gd name="connsiteX22" fmla="*/ 393380 w 1574957"/>
                  <a:gd name="connsiteY22" fmla="*/ 1832334 h 2399311"/>
                  <a:gd name="connsiteX23" fmla="*/ 553877 w 1574957"/>
                  <a:gd name="connsiteY23" fmla="*/ 1826143 h 2399311"/>
                  <a:gd name="connsiteX24" fmla="*/ 933829 w 1574957"/>
                  <a:gd name="connsiteY24" fmla="*/ 1816237 h 2399311"/>
                  <a:gd name="connsiteX25" fmla="*/ 1111184 w 1574957"/>
                  <a:gd name="connsiteY25" fmla="*/ 1836430 h 2399311"/>
                  <a:gd name="connsiteX26" fmla="*/ 1334736 w 1574957"/>
                  <a:gd name="connsiteY26" fmla="*/ 1640405 h 2399311"/>
                  <a:gd name="connsiteX27" fmla="*/ 1308162 w 1574957"/>
                  <a:gd name="connsiteY27" fmla="*/ 1330652 h 2399311"/>
                  <a:gd name="connsiteX28" fmla="*/ 1297398 w 1574957"/>
                  <a:gd name="connsiteY28" fmla="*/ 1230259 h 2399311"/>
                  <a:gd name="connsiteX29" fmla="*/ 1322163 w 1574957"/>
                  <a:gd name="connsiteY29" fmla="*/ 1194064 h 2399311"/>
                  <a:gd name="connsiteX30" fmla="*/ 1376075 w 1574957"/>
                  <a:gd name="connsiteY30" fmla="*/ 1112911 h 2399311"/>
                  <a:gd name="connsiteX31" fmla="*/ 1316258 w 1574957"/>
                  <a:gd name="connsiteY31" fmla="*/ 1174823 h 2399311"/>
                  <a:gd name="connsiteX32" fmla="*/ 1293398 w 1574957"/>
                  <a:gd name="connsiteY32" fmla="*/ 1049855 h 2399311"/>
                  <a:gd name="connsiteX33" fmla="*/ 1274633 w 1574957"/>
                  <a:gd name="connsiteY33" fmla="*/ 1140152 h 2399311"/>
                  <a:gd name="connsiteX34" fmla="*/ 1226628 w 1574957"/>
                  <a:gd name="connsiteY34" fmla="*/ 1175014 h 2399311"/>
                  <a:gd name="connsiteX35" fmla="*/ 1109375 w 1574957"/>
                  <a:gd name="connsiteY35" fmla="*/ 1160345 h 2399311"/>
                  <a:gd name="connsiteX36" fmla="*/ 1108041 w 1574957"/>
                  <a:gd name="connsiteY36" fmla="*/ 1167298 h 2399311"/>
                  <a:gd name="connsiteX37" fmla="*/ 1242153 w 1574957"/>
                  <a:gd name="connsiteY37" fmla="*/ 1201779 h 2399311"/>
                  <a:gd name="connsiteX38" fmla="*/ 1280539 w 1574957"/>
                  <a:gd name="connsiteY38" fmla="*/ 1467336 h 2399311"/>
                  <a:gd name="connsiteX39" fmla="*/ 1291302 w 1574957"/>
                  <a:gd name="connsiteY39" fmla="*/ 1624498 h 2399311"/>
                  <a:gd name="connsiteX40" fmla="*/ 1214721 w 1574957"/>
                  <a:gd name="connsiteY40" fmla="*/ 1705651 h 2399311"/>
                  <a:gd name="connsiteX41" fmla="*/ 1162334 w 1574957"/>
                  <a:gd name="connsiteY41" fmla="*/ 1707938 h 2399311"/>
                  <a:gd name="connsiteX42" fmla="*/ 938782 w 1574957"/>
                  <a:gd name="connsiteY42" fmla="*/ 1689364 h 2399311"/>
                  <a:gd name="connsiteX43" fmla="*/ 934781 w 1574957"/>
                  <a:gd name="connsiteY43" fmla="*/ 1680791 h 2399311"/>
                  <a:gd name="connsiteX44" fmla="*/ 987455 w 1574957"/>
                  <a:gd name="connsiteY44" fmla="*/ 1648882 h 2399311"/>
                  <a:gd name="connsiteX45" fmla="*/ 1006981 w 1574957"/>
                  <a:gd name="connsiteY45" fmla="*/ 1604115 h 2399311"/>
                  <a:gd name="connsiteX46" fmla="*/ 979549 w 1574957"/>
                  <a:gd name="connsiteY46" fmla="*/ 1585446 h 2399311"/>
                  <a:gd name="connsiteX47" fmla="*/ 942973 w 1574957"/>
                  <a:gd name="connsiteY47" fmla="*/ 1615354 h 2399311"/>
                  <a:gd name="connsiteX48" fmla="*/ 833435 w 1574957"/>
                  <a:gd name="connsiteY48" fmla="*/ 1716129 h 2399311"/>
                  <a:gd name="connsiteX49" fmla="*/ 608074 w 1574957"/>
                  <a:gd name="connsiteY49" fmla="*/ 1618117 h 2399311"/>
                  <a:gd name="connsiteX50" fmla="*/ 595406 w 1574957"/>
                  <a:gd name="connsiteY50" fmla="*/ 1597733 h 2399311"/>
                  <a:gd name="connsiteX51" fmla="*/ 551114 w 1574957"/>
                  <a:gd name="connsiteY51" fmla="*/ 1588970 h 2399311"/>
                  <a:gd name="connsiteX52" fmla="*/ 545018 w 1574957"/>
                  <a:gd name="connsiteY52" fmla="*/ 1632500 h 2399311"/>
                  <a:gd name="connsiteX53" fmla="*/ 575498 w 1574957"/>
                  <a:gd name="connsiteY53" fmla="*/ 1658788 h 2399311"/>
                  <a:gd name="connsiteX54" fmla="*/ 623504 w 1574957"/>
                  <a:gd name="connsiteY54" fmla="*/ 1686982 h 2399311"/>
                  <a:gd name="connsiteX55" fmla="*/ 397571 w 1574957"/>
                  <a:gd name="connsiteY55" fmla="*/ 1706604 h 2399311"/>
                  <a:gd name="connsiteX56" fmla="*/ 263174 w 1574957"/>
                  <a:gd name="connsiteY56" fmla="*/ 1573159 h 2399311"/>
                  <a:gd name="connsiteX57" fmla="*/ 310037 w 1574957"/>
                  <a:gd name="connsiteY57" fmla="*/ 1202160 h 2399311"/>
                  <a:gd name="connsiteX58" fmla="*/ 447673 w 1574957"/>
                  <a:gd name="connsiteY58" fmla="*/ 1165775 h 2399311"/>
                  <a:gd name="connsiteX59" fmla="*/ 321276 w 1574957"/>
                  <a:gd name="connsiteY59" fmla="*/ 1174442 h 2399311"/>
                  <a:gd name="connsiteX60" fmla="*/ 281652 w 1574957"/>
                  <a:gd name="connsiteY60" fmla="*/ 1147010 h 2399311"/>
                  <a:gd name="connsiteX61" fmla="*/ 253172 w 1574957"/>
                  <a:gd name="connsiteY61" fmla="*/ 1049284 h 2399311"/>
                  <a:gd name="connsiteX62" fmla="*/ 872107 w 1574957"/>
                  <a:gd name="connsiteY62" fmla="*/ 905170 h 2399311"/>
                  <a:gd name="connsiteX63" fmla="*/ 840103 w 1574957"/>
                  <a:gd name="connsiteY63" fmla="*/ 1043188 h 2399311"/>
                  <a:gd name="connsiteX64" fmla="*/ 906302 w 1574957"/>
                  <a:gd name="connsiteY64" fmla="*/ 1393327 h 2399311"/>
                  <a:gd name="connsiteX65" fmla="*/ 914493 w 1574957"/>
                  <a:gd name="connsiteY65" fmla="*/ 1408090 h 2399311"/>
                  <a:gd name="connsiteX66" fmla="*/ 879441 w 1574957"/>
                  <a:gd name="connsiteY66" fmla="*/ 1221781 h 2399311"/>
                  <a:gd name="connsiteX67" fmla="*/ 872107 w 1574957"/>
                  <a:gd name="connsiteY67" fmla="*/ 905170 h 2399311"/>
                  <a:gd name="connsiteX68" fmla="*/ 679892 w 1574957"/>
                  <a:gd name="connsiteY68" fmla="*/ 901837 h 2399311"/>
                  <a:gd name="connsiteX69" fmla="*/ 671606 w 1574957"/>
                  <a:gd name="connsiteY69" fmla="*/ 905075 h 2399311"/>
                  <a:gd name="connsiteX70" fmla="*/ 691037 w 1574957"/>
                  <a:gd name="connsiteY70" fmla="*/ 1100909 h 2399311"/>
                  <a:gd name="connsiteX71" fmla="*/ 666557 w 1574957"/>
                  <a:gd name="connsiteY71" fmla="*/ 1238926 h 2399311"/>
                  <a:gd name="connsiteX72" fmla="*/ 623028 w 1574957"/>
                  <a:gd name="connsiteY72" fmla="*/ 1458192 h 2399311"/>
                  <a:gd name="connsiteX73" fmla="*/ 632934 w 1574957"/>
                  <a:gd name="connsiteY73" fmla="*/ 1460192 h 2399311"/>
                  <a:gd name="connsiteX74" fmla="*/ 640268 w 1574957"/>
                  <a:gd name="connsiteY74" fmla="*/ 1441618 h 2399311"/>
                  <a:gd name="connsiteX75" fmla="*/ 708563 w 1574957"/>
                  <a:gd name="connsiteY75" fmla="*/ 1058904 h 2399311"/>
                  <a:gd name="connsiteX76" fmla="*/ 699514 w 1574957"/>
                  <a:gd name="connsiteY76" fmla="*/ 941270 h 2399311"/>
                  <a:gd name="connsiteX77" fmla="*/ 679892 w 1574957"/>
                  <a:gd name="connsiteY77" fmla="*/ 901837 h 2399311"/>
                  <a:gd name="connsiteX78" fmla="*/ 1233986 w 1574957"/>
                  <a:gd name="connsiteY78" fmla="*/ 827649 h 2399311"/>
                  <a:gd name="connsiteX79" fmla="*/ 1181003 w 1574957"/>
                  <a:gd name="connsiteY79" fmla="*/ 829256 h 2399311"/>
                  <a:gd name="connsiteX80" fmla="*/ 948212 w 1574957"/>
                  <a:gd name="connsiteY80" fmla="*/ 1007755 h 2399311"/>
                  <a:gd name="connsiteX81" fmla="*/ 1201958 w 1574957"/>
                  <a:gd name="connsiteY81" fmla="*/ 1069572 h 2399311"/>
                  <a:gd name="connsiteX82" fmla="*/ 1292826 w 1574957"/>
                  <a:gd name="connsiteY82" fmla="*/ 1037282 h 2399311"/>
                  <a:gd name="connsiteX83" fmla="*/ 1284825 w 1574957"/>
                  <a:gd name="connsiteY83" fmla="*/ 842686 h 2399311"/>
                  <a:gd name="connsiteX84" fmla="*/ 1233986 w 1574957"/>
                  <a:gd name="connsiteY84" fmla="*/ 827649 h 2399311"/>
                  <a:gd name="connsiteX85" fmla="*/ 339564 w 1574957"/>
                  <a:gd name="connsiteY85" fmla="*/ 823827 h 2399311"/>
                  <a:gd name="connsiteX86" fmla="*/ 201547 w 1574957"/>
                  <a:gd name="connsiteY86" fmla="*/ 917839 h 2399311"/>
                  <a:gd name="connsiteX87" fmla="*/ 285557 w 1574957"/>
                  <a:gd name="connsiteY87" fmla="*/ 1054808 h 2399311"/>
                  <a:gd name="connsiteX88" fmla="*/ 592453 w 1574957"/>
                  <a:gd name="connsiteY88" fmla="*/ 1009374 h 2399311"/>
                  <a:gd name="connsiteX89" fmla="*/ 598835 w 1574957"/>
                  <a:gd name="connsiteY89" fmla="*/ 993943 h 2399311"/>
                  <a:gd name="connsiteX90" fmla="*/ 428432 w 1574957"/>
                  <a:gd name="connsiteY90" fmla="*/ 851545 h 2399311"/>
                  <a:gd name="connsiteX91" fmla="*/ 339564 w 1574957"/>
                  <a:gd name="connsiteY91" fmla="*/ 823827 h 2399311"/>
                  <a:gd name="connsiteX92" fmla="*/ 388618 w 1574957"/>
                  <a:gd name="connsiteY92" fmla="*/ 763819 h 2399311"/>
                  <a:gd name="connsiteX93" fmla="*/ 136967 w 1574957"/>
                  <a:gd name="connsiteY93" fmla="*/ 924601 h 2399311"/>
                  <a:gd name="connsiteX94" fmla="*/ 34955 w 1574957"/>
                  <a:gd name="connsiteY94" fmla="*/ 910504 h 2399311"/>
                  <a:gd name="connsiteX95" fmla="*/ 35145 w 1574957"/>
                  <a:gd name="connsiteY95" fmla="*/ 914886 h 2399311"/>
                  <a:gd name="connsiteX96" fmla="*/ 128681 w 1574957"/>
                  <a:gd name="connsiteY96" fmla="*/ 944318 h 2399311"/>
                  <a:gd name="connsiteX97" fmla="*/ 125442 w 1574957"/>
                  <a:gd name="connsiteY97" fmla="*/ 951938 h 2399311"/>
                  <a:gd name="connsiteX98" fmla="*/ 23810 w 1574957"/>
                  <a:gd name="connsiteY98" fmla="*/ 970893 h 2399311"/>
                  <a:gd name="connsiteX99" fmla="*/ 26001 w 1574957"/>
                  <a:gd name="connsiteY99" fmla="*/ 982323 h 2399311"/>
                  <a:gd name="connsiteX100" fmla="*/ 49718 w 1574957"/>
                  <a:gd name="connsiteY100" fmla="*/ 979846 h 2399311"/>
                  <a:gd name="connsiteX101" fmla="*/ 184497 w 1574957"/>
                  <a:gd name="connsiteY101" fmla="*/ 895550 h 2399311"/>
                  <a:gd name="connsiteX102" fmla="*/ 456436 w 1574957"/>
                  <a:gd name="connsiteY102" fmla="*/ 806682 h 2399311"/>
                  <a:gd name="connsiteX103" fmla="*/ 588452 w 1574957"/>
                  <a:gd name="connsiteY103" fmla="*/ 888692 h 2399311"/>
                  <a:gd name="connsiteX104" fmla="*/ 388618 w 1574957"/>
                  <a:gd name="connsiteY104" fmla="*/ 763819 h 2399311"/>
                  <a:gd name="connsiteX105" fmla="*/ 1167226 w 1574957"/>
                  <a:gd name="connsiteY105" fmla="*/ 763781 h 2399311"/>
                  <a:gd name="connsiteX106" fmla="*/ 970691 w 1574957"/>
                  <a:gd name="connsiteY106" fmla="*/ 894026 h 2399311"/>
                  <a:gd name="connsiteX107" fmla="*/ 1303113 w 1574957"/>
                  <a:gd name="connsiteY107" fmla="*/ 812587 h 2399311"/>
                  <a:gd name="connsiteX108" fmla="*/ 1167226 w 1574957"/>
                  <a:gd name="connsiteY108" fmla="*/ 763781 h 2399311"/>
                  <a:gd name="connsiteX109" fmla="*/ 1268424 w 1574957"/>
                  <a:gd name="connsiteY109" fmla="*/ 404428 h 2399311"/>
                  <a:gd name="connsiteX110" fmla="*/ 1212721 w 1574957"/>
                  <a:gd name="connsiteY110" fmla="*/ 422729 h 2399311"/>
                  <a:gd name="connsiteX111" fmla="*/ 898872 w 1574957"/>
                  <a:gd name="connsiteY111" fmla="*/ 707622 h 2399311"/>
                  <a:gd name="connsiteX112" fmla="*/ 904397 w 1574957"/>
                  <a:gd name="connsiteY112" fmla="*/ 759629 h 2399311"/>
                  <a:gd name="connsiteX113" fmla="*/ 953070 w 1574957"/>
                  <a:gd name="connsiteY113" fmla="*/ 752675 h 2399311"/>
                  <a:gd name="connsiteX114" fmla="*/ 1031746 w 1574957"/>
                  <a:gd name="connsiteY114" fmla="*/ 668188 h 2399311"/>
                  <a:gd name="connsiteX115" fmla="*/ 1170621 w 1574957"/>
                  <a:gd name="connsiteY115" fmla="*/ 546554 h 2399311"/>
                  <a:gd name="connsiteX116" fmla="*/ 1413698 w 1574957"/>
                  <a:gd name="connsiteY116" fmla="*/ 616563 h 2399311"/>
                  <a:gd name="connsiteX117" fmla="*/ 1457132 w 1574957"/>
                  <a:gd name="connsiteY117" fmla="*/ 714670 h 2399311"/>
                  <a:gd name="connsiteX118" fmla="*/ 1393315 w 1574957"/>
                  <a:gd name="connsiteY118" fmla="*/ 478165 h 2399311"/>
                  <a:gd name="connsiteX119" fmla="*/ 1268424 w 1574957"/>
                  <a:gd name="connsiteY119" fmla="*/ 404428 h 2399311"/>
                  <a:gd name="connsiteX120" fmla="*/ 276339 w 1574957"/>
                  <a:gd name="connsiteY120" fmla="*/ 384242 h 2399311"/>
                  <a:gd name="connsiteX121" fmla="*/ 193641 w 1574957"/>
                  <a:gd name="connsiteY121" fmla="*/ 425015 h 2399311"/>
                  <a:gd name="connsiteX122" fmla="*/ 89438 w 1574957"/>
                  <a:gd name="connsiteY122" fmla="*/ 721433 h 2399311"/>
                  <a:gd name="connsiteX123" fmla="*/ 98772 w 1574957"/>
                  <a:gd name="connsiteY123" fmla="*/ 724195 h 2399311"/>
                  <a:gd name="connsiteX124" fmla="*/ 119441 w 1574957"/>
                  <a:gd name="connsiteY124" fmla="*/ 669712 h 2399311"/>
                  <a:gd name="connsiteX125" fmla="*/ 199642 w 1574957"/>
                  <a:gd name="connsiteY125" fmla="*/ 530838 h 2399311"/>
                  <a:gd name="connsiteX126" fmla="*/ 342422 w 1574957"/>
                  <a:gd name="connsiteY126" fmla="*/ 509692 h 2399311"/>
                  <a:gd name="connsiteX127" fmla="*/ 406906 w 1574957"/>
                  <a:gd name="connsiteY127" fmla="*/ 563413 h 2399311"/>
                  <a:gd name="connsiteX128" fmla="*/ 512157 w 1574957"/>
                  <a:gd name="connsiteY128" fmla="*/ 685524 h 2399311"/>
                  <a:gd name="connsiteX129" fmla="*/ 576260 w 1574957"/>
                  <a:gd name="connsiteY129" fmla="*/ 754771 h 2399311"/>
                  <a:gd name="connsiteX130" fmla="*/ 632077 w 1574957"/>
                  <a:gd name="connsiteY130" fmla="*/ 756866 h 2399311"/>
                  <a:gd name="connsiteX131" fmla="*/ 634077 w 1574957"/>
                  <a:gd name="connsiteY131" fmla="*/ 702574 h 2399311"/>
                  <a:gd name="connsiteX132" fmla="*/ 620361 w 1574957"/>
                  <a:gd name="connsiteY132" fmla="*/ 682666 h 2399311"/>
                  <a:gd name="connsiteX133" fmla="*/ 432528 w 1574957"/>
                  <a:gd name="connsiteY133" fmla="*/ 483880 h 2399311"/>
                  <a:gd name="connsiteX134" fmla="*/ 310608 w 1574957"/>
                  <a:gd name="connsiteY134" fmla="*/ 396916 h 2399311"/>
                  <a:gd name="connsiteX135" fmla="*/ 276339 w 1574957"/>
                  <a:gd name="connsiteY135" fmla="*/ 384242 h 2399311"/>
                  <a:gd name="connsiteX136" fmla="*/ 1164441 w 1574957"/>
                  <a:gd name="connsiteY136" fmla="*/ 1498 h 2399311"/>
                  <a:gd name="connsiteX137" fmla="*/ 1271776 w 1574957"/>
                  <a:gd name="connsiteY137" fmla="*/ 57541 h 2399311"/>
                  <a:gd name="connsiteX138" fmla="*/ 1481040 w 1574957"/>
                  <a:gd name="connsiteY138" fmla="*/ 502834 h 2399311"/>
                  <a:gd name="connsiteX139" fmla="*/ 1551335 w 1574957"/>
                  <a:gd name="connsiteY139" fmla="*/ 877262 h 2399311"/>
                  <a:gd name="connsiteX140" fmla="*/ 1574957 w 1574957"/>
                  <a:gd name="connsiteY140" fmla="*/ 1036044 h 2399311"/>
                  <a:gd name="connsiteX141" fmla="*/ 1512092 w 1574957"/>
                  <a:gd name="connsiteY141" fmla="*/ 1323985 h 2399311"/>
                  <a:gd name="connsiteX142" fmla="*/ 1409031 w 1574957"/>
                  <a:gd name="connsiteY142" fmla="*/ 1658979 h 2399311"/>
                  <a:gd name="connsiteX143" fmla="*/ 1400840 w 1574957"/>
                  <a:gd name="connsiteY143" fmla="*/ 1731940 h 2399311"/>
                  <a:gd name="connsiteX144" fmla="*/ 1275586 w 1574957"/>
                  <a:gd name="connsiteY144" fmla="*/ 2083699 h 2399311"/>
                  <a:gd name="connsiteX145" fmla="*/ 1114042 w 1574957"/>
                  <a:gd name="connsiteY145" fmla="*/ 2273151 h 2399311"/>
                  <a:gd name="connsiteX146" fmla="*/ 870583 w 1574957"/>
                  <a:gd name="connsiteY146" fmla="*/ 2385641 h 2399311"/>
                  <a:gd name="connsiteX147" fmla="*/ 766189 w 1574957"/>
                  <a:gd name="connsiteY147" fmla="*/ 2398024 h 2399311"/>
                  <a:gd name="connsiteX148" fmla="*/ 481582 w 1574957"/>
                  <a:gd name="connsiteY148" fmla="*/ 2291058 h 2399311"/>
                  <a:gd name="connsiteX149" fmla="*/ 208214 w 1574957"/>
                  <a:gd name="connsiteY149" fmla="*/ 1971113 h 2399311"/>
                  <a:gd name="connsiteX150" fmla="*/ 163447 w 1574957"/>
                  <a:gd name="connsiteY150" fmla="*/ 1833286 h 2399311"/>
                  <a:gd name="connsiteX151" fmla="*/ 151350 w 1574957"/>
                  <a:gd name="connsiteY151" fmla="*/ 1619546 h 2399311"/>
                  <a:gd name="connsiteX152" fmla="*/ 89533 w 1574957"/>
                  <a:gd name="connsiteY152" fmla="*/ 1383230 h 2399311"/>
                  <a:gd name="connsiteX153" fmla="*/ 474 w 1574957"/>
                  <a:gd name="connsiteY153" fmla="*/ 906123 h 2399311"/>
                  <a:gd name="connsiteX154" fmla="*/ 3427 w 1574957"/>
                  <a:gd name="connsiteY154" fmla="*/ 888978 h 2399311"/>
                  <a:gd name="connsiteX155" fmla="*/ 71626 w 1574957"/>
                  <a:gd name="connsiteY155" fmla="*/ 495881 h 2399311"/>
                  <a:gd name="connsiteX156" fmla="*/ 195451 w 1574957"/>
                  <a:gd name="connsiteY156" fmla="*/ 142885 h 2399311"/>
                  <a:gd name="connsiteX157" fmla="*/ 487583 w 1574957"/>
                  <a:gd name="connsiteY157" fmla="*/ 34395 h 2399311"/>
                  <a:gd name="connsiteX158" fmla="*/ 616170 w 1574957"/>
                  <a:gd name="connsiteY158" fmla="*/ 97450 h 2399311"/>
                  <a:gd name="connsiteX159" fmla="*/ 690084 w 1574957"/>
                  <a:gd name="connsiteY159" fmla="*/ 144599 h 2399311"/>
                  <a:gd name="connsiteX160" fmla="*/ 853819 w 1574957"/>
                  <a:gd name="connsiteY160" fmla="*/ 148123 h 2399311"/>
                  <a:gd name="connsiteX161" fmla="*/ 954117 w 1574957"/>
                  <a:gd name="connsiteY161" fmla="*/ 83925 h 2399311"/>
                  <a:gd name="connsiteX162" fmla="*/ 1046033 w 1574957"/>
                  <a:gd name="connsiteY162" fmla="*/ 26108 h 2399311"/>
                  <a:gd name="connsiteX163" fmla="*/ 1164441 w 1574957"/>
                  <a:gd name="connsiteY163" fmla="*/ 1498 h 239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574957" h="2399311">
                    <a:moveTo>
                      <a:pt x="756605" y="1987056"/>
                    </a:moveTo>
                    <a:cubicBezTo>
                      <a:pt x="726136" y="1986353"/>
                      <a:pt x="694989" y="1991640"/>
                      <a:pt x="662366" y="2005022"/>
                    </a:cubicBezTo>
                    <a:cubicBezTo>
                      <a:pt x="729327" y="2005022"/>
                      <a:pt x="788001" y="2005022"/>
                      <a:pt x="846770" y="2005022"/>
                    </a:cubicBezTo>
                    <a:cubicBezTo>
                      <a:pt x="816862" y="1994450"/>
                      <a:pt x="787073" y="1987758"/>
                      <a:pt x="756605" y="1987056"/>
                    </a:cubicBezTo>
                    <a:close/>
                    <a:moveTo>
                      <a:pt x="664096" y="1888992"/>
                    </a:moveTo>
                    <a:cubicBezTo>
                      <a:pt x="605026" y="1895961"/>
                      <a:pt x="555734" y="1926894"/>
                      <a:pt x="512443" y="1975399"/>
                    </a:cubicBezTo>
                    <a:cubicBezTo>
                      <a:pt x="689798" y="1940062"/>
                      <a:pt x="866392" y="1940633"/>
                      <a:pt x="1043938" y="1975114"/>
                    </a:cubicBezTo>
                    <a:cubicBezTo>
                      <a:pt x="983930" y="1911201"/>
                      <a:pt x="911921" y="1881102"/>
                      <a:pt x="823244" y="1890722"/>
                    </a:cubicBezTo>
                    <a:cubicBezTo>
                      <a:pt x="791335" y="1894151"/>
                      <a:pt x="758188" y="1894818"/>
                      <a:pt x="726565" y="1890246"/>
                    </a:cubicBezTo>
                    <a:cubicBezTo>
                      <a:pt x="704562" y="1887008"/>
                      <a:pt x="683786" y="1886668"/>
                      <a:pt x="664096" y="1888992"/>
                    </a:cubicBezTo>
                    <a:close/>
                    <a:moveTo>
                      <a:pt x="1060607" y="1609449"/>
                    </a:moveTo>
                    <a:cubicBezTo>
                      <a:pt x="1047653" y="1630309"/>
                      <a:pt x="1034318" y="1651740"/>
                      <a:pt x="1021364" y="1672600"/>
                    </a:cubicBezTo>
                    <a:cubicBezTo>
                      <a:pt x="1061750" y="1664313"/>
                      <a:pt x="1071275" y="1647739"/>
                      <a:pt x="1060607" y="1609449"/>
                    </a:cubicBezTo>
                    <a:close/>
                    <a:moveTo>
                      <a:pt x="253172" y="1049284"/>
                    </a:moveTo>
                    <a:cubicBezTo>
                      <a:pt x="218882" y="1090527"/>
                      <a:pt x="242314" y="1130818"/>
                      <a:pt x="239647" y="1168060"/>
                    </a:cubicBezTo>
                    <a:cubicBezTo>
                      <a:pt x="236599" y="1169680"/>
                      <a:pt x="233456" y="1171394"/>
                      <a:pt x="230408" y="1173013"/>
                    </a:cubicBezTo>
                    <a:cubicBezTo>
                      <a:pt x="210500" y="1150534"/>
                      <a:pt x="190688" y="1128246"/>
                      <a:pt x="170781" y="1105957"/>
                    </a:cubicBezTo>
                    <a:cubicBezTo>
                      <a:pt x="168971" y="1107100"/>
                      <a:pt x="167162" y="1108148"/>
                      <a:pt x="165257" y="1109291"/>
                    </a:cubicBezTo>
                    <a:cubicBezTo>
                      <a:pt x="183164" y="1135294"/>
                      <a:pt x="195451" y="1172918"/>
                      <a:pt x="220216" y="1184729"/>
                    </a:cubicBezTo>
                    <a:cubicBezTo>
                      <a:pt x="262507" y="1204922"/>
                      <a:pt x="260507" y="1235117"/>
                      <a:pt x="255839" y="1267692"/>
                    </a:cubicBezTo>
                    <a:cubicBezTo>
                      <a:pt x="247076" y="1330271"/>
                      <a:pt x="234027" y="1392184"/>
                      <a:pt x="223645" y="1454477"/>
                    </a:cubicBezTo>
                    <a:cubicBezTo>
                      <a:pt x="210024" y="1536011"/>
                      <a:pt x="205452" y="1617450"/>
                      <a:pt x="231646" y="1697746"/>
                    </a:cubicBezTo>
                    <a:cubicBezTo>
                      <a:pt x="257363" y="1776422"/>
                      <a:pt x="309560" y="1826524"/>
                      <a:pt x="393380" y="1832334"/>
                    </a:cubicBezTo>
                    <a:cubicBezTo>
                      <a:pt x="446530" y="1836049"/>
                      <a:pt x="501108" y="1833667"/>
                      <a:pt x="553877" y="1826143"/>
                    </a:cubicBezTo>
                    <a:cubicBezTo>
                      <a:pt x="680369" y="1808140"/>
                      <a:pt x="805718" y="1788329"/>
                      <a:pt x="933829" y="1816237"/>
                    </a:cubicBezTo>
                    <a:cubicBezTo>
                      <a:pt x="991741" y="1828810"/>
                      <a:pt x="1051939" y="1835572"/>
                      <a:pt x="1111184" y="1836430"/>
                    </a:cubicBezTo>
                    <a:cubicBezTo>
                      <a:pt x="1245963" y="1838430"/>
                      <a:pt x="1318448" y="1773469"/>
                      <a:pt x="1334736" y="1640405"/>
                    </a:cubicBezTo>
                    <a:cubicBezTo>
                      <a:pt x="1347500" y="1535535"/>
                      <a:pt x="1331498" y="1432855"/>
                      <a:pt x="1308162" y="1330652"/>
                    </a:cubicBezTo>
                    <a:cubicBezTo>
                      <a:pt x="1300732" y="1297981"/>
                      <a:pt x="1297208" y="1263787"/>
                      <a:pt x="1297398" y="1230259"/>
                    </a:cubicBezTo>
                    <a:cubicBezTo>
                      <a:pt x="1297493" y="1217876"/>
                      <a:pt x="1310638" y="1201779"/>
                      <a:pt x="1322163" y="1194064"/>
                    </a:cubicBezTo>
                    <a:cubicBezTo>
                      <a:pt x="1350738" y="1175014"/>
                      <a:pt x="1373122" y="1142724"/>
                      <a:pt x="1376075" y="1112911"/>
                    </a:cubicBezTo>
                    <a:cubicBezTo>
                      <a:pt x="1360549" y="1128913"/>
                      <a:pt x="1341404" y="1148820"/>
                      <a:pt x="1316258" y="1174823"/>
                    </a:cubicBezTo>
                    <a:cubicBezTo>
                      <a:pt x="1309495" y="1127103"/>
                      <a:pt x="1338165" y="1084907"/>
                      <a:pt x="1293398" y="1049855"/>
                    </a:cubicBezTo>
                    <a:cubicBezTo>
                      <a:pt x="1286349" y="1083479"/>
                      <a:pt x="1280253" y="1111768"/>
                      <a:pt x="1274633" y="1140152"/>
                    </a:cubicBezTo>
                    <a:cubicBezTo>
                      <a:pt x="1269395" y="1166917"/>
                      <a:pt x="1257393" y="1180634"/>
                      <a:pt x="1226628" y="1175014"/>
                    </a:cubicBezTo>
                    <a:cubicBezTo>
                      <a:pt x="1187956" y="1167870"/>
                      <a:pt x="1148522" y="1165013"/>
                      <a:pt x="1109375" y="1160345"/>
                    </a:cubicBezTo>
                    <a:cubicBezTo>
                      <a:pt x="1108898" y="1162631"/>
                      <a:pt x="1108517" y="1165013"/>
                      <a:pt x="1108041" y="1167298"/>
                    </a:cubicBezTo>
                    <a:cubicBezTo>
                      <a:pt x="1154047" y="1179109"/>
                      <a:pt x="1200053" y="1190921"/>
                      <a:pt x="1242153" y="1201779"/>
                    </a:cubicBezTo>
                    <a:cubicBezTo>
                      <a:pt x="1255298" y="1291600"/>
                      <a:pt x="1269585" y="1379230"/>
                      <a:pt x="1280539" y="1467336"/>
                    </a:cubicBezTo>
                    <a:cubicBezTo>
                      <a:pt x="1287111" y="1519438"/>
                      <a:pt x="1292159" y="1572206"/>
                      <a:pt x="1291302" y="1624498"/>
                    </a:cubicBezTo>
                    <a:cubicBezTo>
                      <a:pt x="1290540" y="1672695"/>
                      <a:pt x="1262537" y="1698508"/>
                      <a:pt x="1214721" y="1705651"/>
                    </a:cubicBezTo>
                    <a:cubicBezTo>
                      <a:pt x="1197481" y="1708223"/>
                      <a:pt x="1179669" y="1709176"/>
                      <a:pt x="1162334" y="1707938"/>
                    </a:cubicBezTo>
                    <a:cubicBezTo>
                      <a:pt x="1087753" y="1702413"/>
                      <a:pt x="1013267" y="1695841"/>
                      <a:pt x="938782" y="1689364"/>
                    </a:cubicBezTo>
                    <a:cubicBezTo>
                      <a:pt x="937734" y="1689268"/>
                      <a:pt x="936972" y="1685554"/>
                      <a:pt x="934781" y="1680791"/>
                    </a:cubicBezTo>
                    <a:cubicBezTo>
                      <a:pt x="952498" y="1670504"/>
                      <a:pt x="973072" y="1662884"/>
                      <a:pt x="987455" y="1648882"/>
                    </a:cubicBezTo>
                    <a:cubicBezTo>
                      <a:pt x="998504" y="1638119"/>
                      <a:pt x="1004981" y="1619831"/>
                      <a:pt x="1006981" y="1604115"/>
                    </a:cubicBezTo>
                    <a:cubicBezTo>
                      <a:pt x="1007648" y="1598686"/>
                      <a:pt x="985931" y="1583065"/>
                      <a:pt x="979549" y="1585446"/>
                    </a:cubicBezTo>
                    <a:cubicBezTo>
                      <a:pt x="965166" y="1590875"/>
                      <a:pt x="945164" y="1603067"/>
                      <a:pt x="942973" y="1615354"/>
                    </a:cubicBezTo>
                    <a:cubicBezTo>
                      <a:pt x="931638" y="1678219"/>
                      <a:pt x="884870" y="1700127"/>
                      <a:pt x="833435" y="1716129"/>
                    </a:cubicBezTo>
                    <a:cubicBezTo>
                      <a:pt x="734566" y="1746800"/>
                      <a:pt x="653413" y="1710604"/>
                      <a:pt x="608074" y="1618117"/>
                    </a:cubicBezTo>
                    <a:cubicBezTo>
                      <a:pt x="604454" y="1610782"/>
                      <a:pt x="601311" y="1600019"/>
                      <a:pt x="595406" y="1597733"/>
                    </a:cubicBezTo>
                    <a:cubicBezTo>
                      <a:pt x="581499" y="1592590"/>
                      <a:pt x="565973" y="1591637"/>
                      <a:pt x="551114" y="1588970"/>
                    </a:cubicBezTo>
                    <a:cubicBezTo>
                      <a:pt x="548543" y="1603639"/>
                      <a:pt x="541113" y="1619831"/>
                      <a:pt x="545018" y="1632500"/>
                    </a:cubicBezTo>
                    <a:cubicBezTo>
                      <a:pt x="548447" y="1643453"/>
                      <a:pt x="564259" y="1651168"/>
                      <a:pt x="575498" y="1658788"/>
                    </a:cubicBezTo>
                    <a:cubicBezTo>
                      <a:pt x="588262" y="1667456"/>
                      <a:pt x="602073" y="1674505"/>
                      <a:pt x="623504" y="1686982"/>
                    </a:cubicBezTo>
                    <a:cubicBezTo>
                      <a:pt x="541018" y="1694317"/>
                      <a:pt x="469485" y="1703080"/>
                      <a:pt x="397571" y="1706604"/>
                    </a:cubicBezTo>
                    <a:cubicBezTo>
                      <a:pt x="287558" y="1711938"/>
                      <a:pt x="254030" y="1681839"/>
                      <a:pt x="263174" y="1573159"/>
                    </a:cubicBezTo>
                    <a:cubicBezTo>
                      <a:pt x="273651" y="1448953"/>
                      <a:pt x="294035" y="1325604"/>
                      <a:pt x="310037" y="1202160"/>
                    </a:cubicBezTo>
                    <a:cubicBezTo>
                      <a:pt x="355185" y="1190254"/>
                      <a:pt x="401381" y="1177967"/>
                      <a:pt x="447673" y="1165775"/>
                    </a:cubicBezTo>
                    <a:cubicBezTo>
                      <a:pt x="404239" y="1163679"/>
                      <a:pt x="362615" y="1167870"/>
                      <a:pt x="321276" y="1174442"/>
                    </a:cubicBezTo>
                    <a:cubicBezTo>
                      <a:pt x="297559" y="1178157"/>
                      <a:pt x="287177" y="1168918"/>
                      <a:pt x="281652" y="1147010"/>
                    </a:cubicBezTo>
                    <a:cubicBezTo>
                      <a:pt x="273746" y="1115959"/>
                      <a:pt x="263840" y="1085384"/>
                      <a:pt x="253172" y="1049284"/>
                    </a:cubicBezTo>
                    <a:close/>
                    <a:moveTo>
                      <a:pt x="872107" y="905170"/>
                    </a:moveTo>
                    <a:cubicBezTo>
                      <a:pt x="841532" y="946699"/>
                      <a:pt x="832102" y="994896"/>
                      <a:pt x="840103" y="1043188"/>
                    </a:cubicBezTo>
                    <a:cubicBezTo>
                      <a:pt x="859534" y="1160345"/>
                      <a:pt x="883728" y="1276646"/>
                      <a:pt x="906302" y="1393327"/>
                    </a:cubicBezTo>
                    <a:cubicBezTo>
                      <a:pt x="907349" y="1398565"/>
                      <a:pt x="911731" y="1403233"/>
                      <a:pt x="914493" y="1408090"/>
                    </a:cubicBezTo>
                    <a:cubicBezTo>
                      <a:pt x="906016" y="1344559"/>
                      <a:pt x="891347" y="1283408"/>
                      <a:pt x="879441" y="1221781"/>
                    </a:cubicBezTo>
                    <a:cubicBezTo>
                      <a:pt x="859153" y="1116911"/>
                      <a:pt x="833531" y="1011946"/>
                      <a:pt x="872107" y="905170"/>
                    </a:cubicBezTo>
                    <a:close/>
                    <a:moveTo>
                      <a:pt x="679892" y="901837"/>
                    </a:moveTo>
                    <a:cubicBezTo>
                      <a:pt x="677130" y="902884"/>
                      <a:pt x="674368" y="903932"/>
                      <a:pt x="671606" y="905075"/>
                    </a:cubicBezTo>
                    <a:cubicBezTo>
                      <a:pt x="703705" y="968226"/>
                      <a:pt x="700943" y="1034520"/>
                      <a:pt x="691037" y="1100909"/>
                    </a:cubicBezTo>
                    <a:cubicBezTo>
                      <a:pt x="684179" y="1147105"/>
                      <a:pt x="675416" y="1193016"/>
                      <a:pt x="666557" y="1238926"/>
                    </a:cubicBezTo>
                    <a:cubicBezTo>
                      <a:pt x="652460" y="1312079"/>
                      <a:pt x="637601" y="1385135"/>
                      <a:pt x="623028" y="1458192"/>
                    </a:cubicBezTo>
                    <a:cubicBezTo>
                      <a:pt x="626362" y="1458859"/>
                      <a:pt x="629600" y="1459525"/>
                      <a:pt x="632934" y="1460192"/>
                    </a:cubicBezTo>
                    <a:cubicBezTo>
                      <a:pt x="635411" y="1454001"/>
                      <a:pt x="639030" y="1448096"/>
                      <a:pt x="640268" y="1441618"/>
                    </a:cubicBezTo>
                    <a:cubicBezTo>
                      <a:pt x="663700" y="1314174"/>
                      <a:pt x="689037" y="1187015"/>
                      <a:pt x="708563" y="1058904"/>
                    </a:cubicBezTo>
                    <a:cubicBezTo>
                      <a:pt x="714373" y="1020994"/>
                      <a:pt x="704943" y="980227"/>
                      <a:pt x="699514" y="941270"/>
                    </a:cubicBezTo>
                    <a:cubicBezTo>
                      <a:pt x="697609" y="927459"/>
                      <a:pt x="686750" y="914981"/>
                      <a:pt x="679892" y="901837"/>
                    </a:cubicBezTo>
                    <a:close/>
                    <a:moveTo>
                      <a:pt x="1233986" y="827649"/>
                    </a:moveTo>
                    <a:cubicBezTo>
                      <a:pt x="1215793" y="825279"/>
                      <a:pt x="1197243" y="825684"/>
                      <a:pt x="1181003" y="829256"/>
                    </a:cubicBezTo>
                    <a:cubicBezTo>
                      <a:pt x="1079085" y="851640"/>
                      <a:pt x="1018030" y="930983"/>
                      <a:pt x="948212" y="1007755"/>
                    </a:cubicBezTo>
                    <a:cubicBezTo>
                      <a:pt x="1034032" y="1050713"/>
                      <a:pt x="1114709" y="1077478"/>
                      <a:pt x="1201958" y="1069572"/>
                    </a:cubicBezTo>
                    <a:cubicBezTo>
                      <a:pt x="1233105" y="1066714"/>
                      <a:pt x="1266156" y="1054142"/>
                      <a:pt x="1292826" y="1037282"/>
                    </a:cubicBezTo>
                    <a:cubicBezTo>
                      <a:pt x="1373313" y="986133"/>
                      <a:pt x="1370074" y="886025"/>
                      <a:pt x="1284825" y="842686"/>
                    </a:cubicBezTo>
                    <a:cubicBezTo>
                      <a:pt x="1270014" y="835161"/>
                      <a:pt x="1252178" y="830018"/>
                      <a:pt x="1233986" y="827649"/>
                    </a:cubicBezTo>
                    <a:close/>
                    <a:moveTo>
                      <a:pt x="339564" y="823827"/>
                    </a:moveTo>
                    <a:cubicBezTo>
                      <a:pt x="275270" y="816493"/>
                      <a:pt x="216025" y="859260"/>
                      <a:pt x="201547" y="917839"/>
                    </a:cubicBezTo>
                    <a:cubicBezTo>
                      <a:pt x="188402" y="971083"/>
                      <a:pt x="223740" y="1033853"/>
                      <a:pt x="285557" y="1054808"/>
                    </a:cubicBezTo>
                    <a:cubicBezTo>
                      <a:pt x="395381" y="1092051"/>
                      <a:pt x="495774" y="1059190"/>
                      <a:pt x="592453" y="1009374"/>
                    </a:cubicBezTo>
                    <a:cubicBezTo>
                      <a:pt x="594548" y="1004230"/>
                      <a:pt x="596739" y="999087"/>
                      <a:pt x="598835" y="993943"/>
                    </a:cubicBezTo>
                    <a:cubicBezTo>
                      <a:pt x="542351" y="946033"/>
                      <a:pt x="487964" y="895360"/>
                      <a:pt x="428432" y="851545"/>
                    </a:cubicBezTo>
                    <a:cubicBezTo>
                      <a:pt x="404620" y="834114"/>
                      <a:pt x="370139" y="827351"/>
                      <a:pt x="339564" y="823827"/>
                    </a:cubicBezTo>
                    <a:close/>
                    <a:moveTo>
                      <a:pt x="388618" y="763819"/>
                    </a:moveTo>
                    <a:cubicBezTo>
                      <a:pt x="271079" y="762486"/>
                      <a:pt x="191355" y="829447"/>
                      <a:pt x="136967" y="924601"/>
                    </a:cubicBezTo>
                    <a:cubicBezTo>
                      <a:pt x="102201" y="919839"/>
                      <a:pt x="68578" y="915172"/>
                      <a:pt x="34955" y="910504"/>
                    </a:cubicBezTo>
                    <a:cubicBezTo>
                      <a:pt x="35050" y="911933"/>
                      <a:pt x="35050" y="913457"/>
                      <a:pt x="35145" y="914886"/>
                    </a:cubicBezTo>
                    <a:cubicBezTo>
                      <a:pt x="66292" y="924697"/>
                      <a:pt x="97439" y="934507"/>
                      <a:pt x="128681" y="944318"/>
                    </a:cubicBezTo>
                    <a:cubicBezTo>
                      <a:pt x="127633" y="946890"/>
                      <a:pt x="126490" y="949462"/>
                      <a:pt x="125442" y="951938"/>
                    </a:cubicBezTo>
                    <a:cubicBezTo>
                      <a:pt x="91533" y="958225"/>
                      <a:pt x="57719" y="964606"/>
                      <a:pt x="23810" y="970893"/>
                    </a:cubicBezTo>
                    <a:cubicBezTo>
                      <a:pt x="24572" y="974703"/>
                      <a:pt x="25239" y="978513"/>
                      <a:pt x="26001" y="982323"/>
                    </a:cubicBezTo>
                    <a:cubicBezTo>
                      <a:pt x="33907" y="981466"/>
                      <a:pt x="41813" y="979561"/>
                      <a:pt x="49718" y="979846"/>
                    </a:cubicBezTo>
                    <a:cubicBezTo>
                      <a:pt x="114012" y="982228"/>
                      <a:pt x="152207" y="955843"/>
                      <a:pt x="184497" y="895550"/>
                    </a:cubicBezTo>
                    <a:cubicBezTo>
                      <a:pt x="243266" y="785822"/>
                      <a:pt x="342707" y="756676"/>
                      <a:pt x="456436" y="806682"/>
                    </a:cubicBezTo>
                    <a:cubicBezTo>
                      <a:pt x="503394" y="827446"/>
                      <a:pt x="544828" y="861165"/>
                      <a:pt x="588452" y="888692"/>
                    </a:cubicBezTo>
                    <a:cubicBezTo>
                      <a:pt x="541018" y="819064"/>
                      <a:pt x="477962" y="764867"/>
                      <a:pt x="388618" y="763819"/>
                    </a:cubicBezTo>
                    <a:close/>
                    <a:moveTo>
                      <a:pt x="1167226" y="763781"/>
                    </a:moveTo>
                    <a:cubicBezTo>
                      <a:pt x="1083830" y="766212"/>
                      <a:pt x="998908" y="814790"/>
                      <a:pt x="970691" y="894026"/>
                    </a:cubicBezTo>
                    <a:cubicBezTo>
                      <a:pt x="1065655" y="807730"/>
                      <a:pt x="1167096" y="743912"/>
                      <a:pt x="1303113" y="812587"/>
                    </a:cubicBezTo>
                    <a:cubicBezTo>
                      <a:pt x="1266751" y="777476"/>
                      <a:pt x="1217263" y="762322"/>
                      <a:pt x="1167226" y="763781"/>
                    </a:cubicBezTo>
                    <a:close/>
                    <a:moveTo>
                      <a:pt x="1268424" y="404428"/>
                    </a:moveTo>
                    <a:cubicBezTo>
                      <a:pt x="1251351" y="407031"/>
                      <a:pt x="1232890" y="413156"/>
                      <a:pt x="1212721" y="422729"/>
                    </a:cubicBezTo>
                    <a:cubicBezTo>
                      <a:pt x="1079562" y="485975"/>
                      <a:pt x="988312" y="596084"/>
                      <a:pt x="898872" y="707622"/>
                    </a:cubicBezTo>
                    <a:cubicBezTo>
                      <a:pt x="884585" y="725434"/>
                      <a:pt x="884585" y="749151"/>
                      <a:pt x="904397" y="759629"/>
                    </a:cubicBezTo>
                    <a:cubicBezTo>
                      <a:pt x="916493" y="766010"/>
                      <a:pt x="942401" y="762200"/>
                      <a:pt x="953070" y="752675"/>
                    </a:cubicBezTo>
                    <a:cubicBezTo>
                      <a:pt x="981740" y="727339"/>
                      <a:pt x="1003838" y="694668"/>
                      <a:pt x="1031746" y="668188"/>
                    </a:cubicBezTo>
                    <a:cubicBezTo>
                      <a:pt x="1076418" y="625802"/>
                      <a:pt x="1119471" y="579701"/>
                      <a:pt x="1170621" y="546554"/>
                    </a:cubicBezTo>
                    <a:cubicBezTo>
                      <a:pt x="1271681" y="481117"/>
                      <a:pt x="1359501" y="509026"/>
                      <a:pt x="1413698" y="616563"/>
                    </a:cubicBezTo>
                    <a:cubicBezTo>
                      <a:pt x="1429320" y="647519"/>
                      <a:pt x="1441892" y="679999"/>
                      <a:pt x="1457132" y="714670"/>
                    </a:cubicBezTo>
                    <a:cubicBezTo>
                      <a:pt x="1460276" y="651901"/>
                      <a:pt x="1428462" y="536267"/>
                      <a:pt x="1393315" y="478165"/>
                    </a:cubicBezTo>
                    <a:cubicBezTo>
                      <a:pt x="1358382" y="420515"/>
                      <a:pt x="1319645" y="396619"/>
                      <a:pt x="1268424" y="404428"/>
                    </a:cubicBezTo>
                    <a:close/>
                    <a:moveTo>
                      <a:pt x="276339" y="384242"/>
                    </a:moveTo>
                    <a:cubicBezTo>
                      <a:pt x="244112" y="378330"/>
                      <a:pt x="217644" y="392511"/>
                      <a:pt x="193641" y="425015"/>
                    </a:cubicBezTo>
                    <a:cubicBezTo>
                      <a:pt x="128681" y="513217"/>
                      <a:pt x="101820" y="615039"/>
                      <a:pt x="89438" y="721433"/>
                    </a:cubicBezTo>
                    <a:cubicBezTo>
                      <a:pt x="92581" y="722386"/>
                      <a:pt x="95629" y="723243"/>
                      <a:pt x="98772" y="724195"/>
                    </a:cubicBezTo>
                    <a:cubicBezTo>
                      <a:pt x="105535" y="706003"/>
                      <a:pt x="110297" y="686667"/>
                      <a:pt x="119441" y="669712"/>
                    </a:cubicBezTo>
                    <a:cubicBezTo>
                      <a:pt x="144873" y="622659"/>
                      <a:pt x="167828" y="573415"/>
                      <a:pt x="199642" y="530838"/>
                    </a:cubicBezTo>
                    <a:cubicBezTo>
                      <a:pt x="241838" y="474259"/>
                      <a:pt x="284033" y="470354"/>
                      <a:pt x="342422" y="509692"/>
                    </a:cubicBezTo>
                    <a:cubicBezTo>
                      <a:pt x="365567" y="525313"/>
                      <a:pt x="387951" y="543030"/>
                      <a:pt x="406906" y="563413"/>
                    </a:cubicBezTo>
                    <a:cubicBezTo>
                      <a:pt x="443387" y="602752"/>
                      <a:pt x="476819" y="644947"/>
                      <a:pt x="512157" y="685524"/>
                    </a:cubicBezTo>
                    <a:cubicBezTo>
                      <a:pt x="532826" y="709241"/>
                      <a:pt x="553496" y="733149"/>
                      <a:pt x="576260" y="754771"/>
                    </a:cubicBezTo>
                    <a:cubicBezTo>
                      <a:pt x="593024" y="770773"/>
                      <a:pt x="617885" y="776583"/>
                      <a:pt x="632077" y="756866"/>
                    </a:cubicBezTo>
                    <a:cubicBezTo>
                      <a:pt x="640935" y="744484"/>
                      <a:pt x="635696" y="720862"/>
                      <a:pt x="634077" y="702574"/>
                    </a:cubicBezTo>
                    <a:cubicBezTo>
                      <a:pt x="633410" y="695525"/>
                      <a:pt x="625886" y="688667"/>
                      <a:pt x="620361" y="682666"/>
                    </a:cubicBezTo>
                    <a:cubicBezTo>
                      <a:pt x="558163" y="615991"/>
                      <a:pt x="498060" y="547126"/>
                      <a:pt x="432528" y="483880"/>
                    </a:cubicBezTo>
                    <a:cubicBezTo>
                      <a:pt x="396905" y="449494"/>
                      <a:pt x="354328" y="420348"/>
                      <a:pt x="310608" y="396916"/>
                    </a:cubicBezTo>
                    <a:cubicBezTo>
                      <a:pt x="298464" y="390415"/>
                      <a:pt x="287081" y="386212"/>
                      <a:pt x="276339" y="384242"/>
                    </a:cubicBezTo>
                    <a:close/>
                    <a:moveTo>
                      <a:pt x="1164441" y="1498"/>
                    </a:moveTo>
                    <a:cubicBezTo>
                      <a:pt x="1201815" y="6677"/>
                      <a:pt x="1237343" y="25298"/>
                      <a:pt x="1271776" y="57541"/>
                    </a:cubicBezTo>
                    <a:cubicBezTo>
                      <a:pt x="1400363" y="177937"/>
                      <a:pt x="1472468" y="325003"/>
                      <a:pt x="1481040" y="502834"/>
                    </a:cubicBezTo>
                    <a:cubicBezTo>
                      <a:pt x="1487231" y="630565"/>
                      <a:pt x="1508377" y="755533"/>
                      <a:pt x="1551335" y="877262"/>
                    </a:cubicBezTo>
                    <a:cubicBezTo>
                      <a:pt x="1568956" y="926792"/>
                      <a:pt x="1567622" y="982894"/>
                      <a:pt x="1574957" y="1036044"/>
                    </a:cubicBezTo>
                    <a:cubicBezTo>
                      <a:pt x="1572385" y="1136723"/>
                      <a:pt x="1541238" y="1230163"/>
                      <a:pt x="1512092" y="1323985"/>
                    </a:cubicBezTo>
                    <a:cubicBezTo>
                      <a:pt x="1477421" y="1435522"/>
                      <a:pt x="1442273" y="1546965"/>
                      <a:pt x="1409031" y="1658979"/>
                    </a:cubicBezTo>
                    <a:cubicBezTo>
                      <a:pt x="1402173" y="1682125"/>
                      <a:pt x="1399125" y="1707842"/>
                      <a:pt x="1400840" y="1731940"/>
                    </a:cubicBezTo>
                    <a:cubicBezTo>
                      <a:pt x="1410555" y="1867862"/>
                      <a:pt x="1356739" y="1981114"/>
                      <a:pt x="1275586" y="2083699"/>
                    </a:cubicBezTo>
                    <a:cubicBezTo>
                      <a:pt x="1224151" y="2148755"/>
                      <a:pt x="1168239" y="2210286"/>
                      <a:pt x="1114042" y="2273151"/>
                    </a:cubicBezTo>
                    <a:cubicBezTo>
                      <a:pt x="1050034" y="2347446"/>
                      <a:pt x="960023" y="2366687"/>
                      <a:pt x="870583" y="2385641"/>
                    </a:cubicBezTo>
                    <a:cubicBezTo>
                      <a:pt x="836388" y="2392880"/>
                      <a:pt x="801146" y="2395452"/>
                      <a:pt x="766189" y="2398024"/>
                    </a:cubicBezTo>
                    <a:cubicBezTo>
                      <a:pt x="655032" y="2406120"/>
                      <a:pt x="556639" y="2376688"/>
                      <a:pt x="481582" y="2291058"/>
                    </a:cubicBezTo>
                    <a:cubicBezTo>
                      <a:pt x="389094" y="2185616"/>
                      <a:pt x="298797" y="2078174"/>
                      <a:pt x="208214" y="1971113"/>
                    </a:cubicBezTo>
                    <a:cubicBezTo>
                      <a:pt x="174782" y="1931680"/>
                      <a:pt x="166400" y="1883102"/>
                      <a:pt x="163447" y="1833286"/>
                    </a:cubicBezTo>
                    <a:cubicBezTo>
                      <a:pt x="159161" y="1762039"/>
                      <a:pt x="155732" y="1690792"/>
                      <a:pt x="151350" y="1619546"/>
                    </a:cubicBezTo>
                    <a:cubicBezTo>
                      <a:pt x="146207" y="1536773"/>
                      <a:pt x="126395" y="1456859"/>
                      <a:pt x="89533" y="1383230"/>
                    </a:cubicBezTo>
                    <a:cubicBezTo>
                      <a:pt x="13809" y="1232164"/>
                      <a:pt x="-3241" y="1071382"/>
                      <a:pt x="474" y="906123"/>
                    </a:cubicBezTo>
                    <a:cubicBezTo>
                      <a:pt x="569" y="900408"/>
                      <a:pt x="1712" y="894407"/>
                      <a:pt x="3427" y="888978"/>
                    </a:cubicBezTo>
                    <a:cubicBezTo>
                      <a:pt x="44480" y="761057"/>
                      <a:pt x="59720" y="628945"/>
                      <a:pt x="71626" y="495881"/>
                    </a:cubicBezTo>
                    <a:cubicBezTo>
                      <a:pt x="83056" y="368437"/>
                      <a:pt x="116774" y="247183"/>
                      <a:pt x="195451" y="142885"/>
                    </a:cubicBezTo>
                    <a:cubicBezTo>
                      <a:pt x="279366" y="31633"/>
                      <a:pt x="372997" y="-4658"/>
                      <a:pt x="487583" y="34395"/>
                    </a:cubicBezTo>
                    <a:cubicBezTo>
                      <a:pt x="532445" y="49635"/>
                      <a:pt x="574165" y="74876"/>
                      <a:pt x="616170" y="97450"/>
                    </a:cubicBezTo>
                    <a:cubicBezTo>
                      <a:pt x="641792" y="111262"/>
                      <a:pt x="664938" y="129740"/>
                      <a:pt x="690084" y="144599"/>
                    </a:cubicBezTo>
                    <a:cubicBezTo>
                      <a:pt x="743710" y="176317"/>
                      <a:pt x="799241" y="178508"/>
                      <a:pt x="853819" y="148123"/>
                    </a:cubicBezTo>
                    <a:cubicBezTo>
                      <a:pt x="888395" y="128788"/>
                      <a:pt x="920684" y="105356"/>
                      <a:pt x="954117" y="83925"/>
                    </a:cubicBezTo>
                    <a:cubicBezTo>
                      <a:pt x="984597" y="64399"/>
                      <a:pt x="1014029" y="42586"/>
                      <a:pt x="1046033" y="26108"/>
                    </a:cubicBezTo>
                    <a:cubicBezTo>
                      <a:pt x="1087848" y="4581"/>
                      <a:pt x="1127067" y="-3682"/>
                      <a:pt x="1164441" y="1498"/>
                    </a:cubicBezTo>
                    <a:close/>
                  </a:path>
                </a:pathLst>
              </a:custGeom>
              <a:solidFill>
                <a:schemeClr val="bg1">
                  <a:lumMod val="95000"/>
                </a:schemeClr>
              </a:solidFill>
              <a:ln w="9525" cap="flat">
                <a:noFill/>
                <a:prstDash val="solid"/>
                <a:miter/>
              </a:ln>
            </p:spPr>
            <p:txBody>
              <a:bodyPr rtlCol="0" anchor="ctr"/>
              <a:lstStyle/>
              <a:p>
                <a:endParaRPr lang="en-GB" dirty="0"/>
              </a:p>
            </p:txBody>
          </p:sp>
          <p:sp>
            <p:nvSpPr>
              <p:cNvPr id="20" name="Freeform: Shape 19">
                <a:extLst>
                  <a:ext uri="{FF2B5EF4-FFF2-40B4-BE49-F238E27FC236}">
                    <a16:creationId xmlns:a16="http://schemas.microsoft.com/office/drawing/2014/main" id="{E6406C85-9C73-4CA7-A47A-EA697AF0C483}"/>
                  </a:ext>
                </a:extLst>
              </p:cNvPr>
              <p:cNvSpPr/>
              <p:nvPr/>
            </p:nvSpPr>
            <p:spPr>
              <a:xfrm>
                <a:off x="3070739" y="3924150"/>
                <a:ext cx="43291" cy="63150"/>
              </a:xfrm>
              <a:custGeom>
                <a:avLst/>
                <a:gdLst>
                  <a:gd name="connsiteX0" fmla="*/ 39243 w 43291"/>
                  <a:gd name="connsiteY0" fmla="*/ 0 h 63150"/>
                  <a:gd name="connsiteX1" fmla="*/ 0 w 43291"/>
                  <a:gd name="connsiteY1" fmla="*/ 63151 h 63150"/>
                  <a:gd name="connsiteX2" fmla="*/ 39243 w 43291"/>
                  <a:gd name="connsiteY2" fmla="*/ 0 h 63150"/>
                </a:gdLst>
                <a:ahLst/>
                <a:cxnLst>
                  <a:cxn ang="0">
                    <a:pos x="connsiteX0" y="connsiteY0"/>
                  </a:cxn>
                  <a:cxn ang="0">
                    <a:pos x="connsiteX1" y="connsiteY1"/>
                  </a:cxn>
                  <a:cxn ang="0">
                    <a:pos x="connsiteX2" y="connsiteY2"/>
                  </a:cxn>
                </a:cxnLst>
                <a:rect l="l" t="t" r="r" b="b"/>
                <a:pathLst>
                  <a:path w="43291" h="63150">
                    <a:moveTo>
                      <a:pt x="39243" y="0"/>
                    </a:moveTo>
                    <a:cubicBezTo>
                      <a:pt x="49911" y="38291"/>
                      <a:pt x="40386" y="54864"/>
                      <a:pt x="0" y="63151"/>
                    </a:cubicBezTo>
                    <a:cubicBezTo>
                      <a:pt x="12954" y="42291"/>
                      <a:pt x="26289" y="20860"/>
                      <a:pt x="39243" y="0"/>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1" name="Freeform: Shape 20">
                <a:extLst>
                  <a:ext uri="{FF2B5EF4-FFF2-40B4-BE49-F238E27FC236}">
                    <a16:creationId xmlns:a16="http://schemas.microsoft.com/office/drawing/2014/main" id="{0C3148F5-7B7C-404D-962C-D9FD5D6857A5}"/>
                  </a:ext>
                </a:extLst>
              </p:cNvPr>
              <p:cNvSpPr/>
              <p:nvPr/>
            </p:nvSpPr>
            <p:spPr>
              <a:xfrm>
                <a:off x="2269118" y="3159037"/>
                <a:ext cx="353183" cy="210762"/>
              </a:xfrm>
              <a:custGeom>
                <a:avLst/>
                <a:gdLst>
                  <a:gd name="connsiteX0" fmla="*/ 353184 w 353183"/>
                  <a:gd name="connsiteY0" fmla="*/ 149702 h 210762"/>
                  <a:gd name="connsiteX1" fmla="*/ 131728 w 353183"/>
                  <a:gd name="connsiteY1" fmla="*/ 208091 h 210762"/>
                  <a:gd name="connsiteX2" fmla="*/ 56385 w 353183"/>
                  <a:gd name="connsiteY2" fmla="*/ 181611 h 210762"/>
                  <a:gd name="connsiteX3" fmla="*/ 2283 w 353183"/>
                  <a:gd name="connsiteY3" fmla="*/ 81123 h 210762"/>
                  <a:gd name="connsiteX4" fmla="*/ 101438 w 353183"/>
                  <a:gd name="connsiteY4" fmla="*/ 65 h 210762"/>
                  <a:gd name="connsiteX5" fmla="*/ 206975 w 353183"/>
                  <a:gd name="connsiteY5" fmla="*/ 28735 h 210762"/>
                  <a:gd name="connsiteX6" fmla="*/ 353184 w 353183"/>
                  <a:gd name="connsiteY6" fmla="*/ 149702 h 210762"/>
                  <a:gd name="connsiteX7" fmla="*/ 227644 w 353183"/>
                  <a:gd name="connsiteY7" fmla="*/ 124366 h 210762"/>
                  <a:gd name="connsiteX8" fmla="*/ 162208 w 353183"/>
                  <a:gd name="connsiteY8" fmla="*/ 61692 h 210762"/>
                  <a:gd name="connsiteX9" fmla="*/ 103343 w 353183"/>
                  <a:gd name="connsiteY9" fmla="*/ 121890 h 210762"/>
                  <a:gd name="connsiteX10" fmla="*/ 161541 w 353183"/>
                  <a:gd name="connsiteY10" fmla="*/ 187231 h 210762"/>
                  <a:gd name="connsiteX11" fmla="*/ 227644 w 353183"/>
                  <a:gd name="connsiteY11" fmla="*/ 124366 h 21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183" h="210762">
                    <a:moveTo>
                      <a:pt x="353184" y="149702"/>
                    </a:moveTo>
                    <a:cubicBezTo>
                      <a:pt x="275841" y="191136"/>
                      <a:pt x="208404" y="219902"/>
                      <a:pt x="131728" y="208091"/>
                    </a:cubicBezTo>
                    <a:cubicBezTo>
                      <a:pt x="105820" y="204090"/>
                      <a:pt x="79340" y="194375"/>
                      <a:pt x="56385" y="181611"/>
                    </a:cubicBezTo>
                    <a:cubicBezTo>
                      <a:pt x="11522" y="156561"/>
                      <a:pt x="-6861" y="118556"/>
                      <a:pt x="2283" y="81123"/>
                    </a:cubicBezTo>
                    <a:cubicBezTo>
                      <a:pt x="12665" y="38546"/>
                      <a:pt x="55432" y="-1840"/>
                      <a:pt x="101438" y="65"/>
                    </a:cubicBezTo>
                    <a:cubicBezTo>
                      <a:pt x="137347" y="1589"/>
                      <a:pt x="177733" y="9590"/>
                      <a:pt x="206975" y="28735"/>
                    </a:cubicBezTo>
                    <a:cubicBezTo>
                      <a:pt x="257172" y="61406"/>
                      <a:pt x="300225" y="105030"/>
                      <a:pt x="353184" y="149702"/>
                    </a:cubicBezTo>
                    <a:close/>
                    <a:moveTo>
                      <a:pt x="227644" y="124366"/>
                    </a:moveTo>
                    <a:cubicBezTo>
                      <a:pt x="228406" y="89790"/>
                      <a:pt x="199355" y="61977"/>
                      <a:pt x="162208" y="61692"/>
                    </a:cubicBezTo>
                    <a:cubicBezTo>
                      <a:pt x="128299" y="61501"/>
                      <a:pt x="104391" y="85885"/>
                      <a:pt x="103343" y="121890"/>
                    </a:cubicBezTo>
                    <a:cubicBezTo>
                      <a:pt x="102295" y="157799"/>
                      <a:pt x="127441" y="185993"/>
                      <a:pt x="161541" y="187231"/>
                    </a:cubicBezTo>
                    <a:cubicBezTo>
                      <a:pt x="196307" y="188565"/>
                      <a:pt x="226882" y="159418"/>
                      <a:pt x="227644" y="124366"/>
                    </a:cubicBezTo>
                    <a:close/>
                  </a:path>
                </a:pathLst>
              </a:custGeom>
              <a:solidFill>
                <a:srgbClr val="FFFFFF"/>
              </a:solidFill>
              <a:ln w="9525" cap="flat">
                <a:noFill/>
                <a:prstDash val="solid"/>
                <a:miter/>
              </a:ln>
            </p:spPr>
            <p:txBody>
              <a:bodyPr rtlCol="0" anchor="ctr"/>
              <a:lstStyle/>
              <a:p>
                <a:endParaRPr lang="en-GB" dirty="0"/>
              </a:p>
            </p:txBody>
          </p:sp>
          <p:sp>
            <p:nvSpPr>
              <p:cNvPr id="22" name="Freeform: Shape 21">
                <a:extLst>
                  <a:ext uri="{FF2B5EF4-FFF2-40B4-BE49-F238E27FC236}">
                    <a16:creationId xmlns:a16="http://schemas.microsoft.com/office/drawing/2014/main" id="{97FC9F78-B9ED-4B78-8D02-04BE99D148DE}"/>
                  </a:ext>
                </a:extLst>
              </p:cNvPr>
              <p:cNvSpPr/>
              <p:nvPr/>
            </p:nvSpPr>
            <p:spPr>
              <a:xfrm>
                <a:off x="3030543" y="3158862"/>
                <a:ext cx="347722" cy="210477"/>
              </a:xfrm>
              <a:custGeom>
                <a:avLst/>
                <a:gdLst>
                  <a:gd name="connsiteX0" fmla="*/ 0 w 347722"/>
                  <a:gd name="connsiteY0" fmla="*/ 154735 h 210477"/>
                  <a:gd name="connsiteX1" fmla="*/ 200692 w 347722"/>
                  <a:gd name="connsiteY1" fmla="*/ 3383 h 210477"/>
                  <a:gd name="connsiteX2" fmla="*/ 282130 w 347722"/>
                  <a:gd name="connsiteY2" fmla="*/ 9384 h 210477"/>
                  <a:gd name="connsiteX3" fmla="*/ 347186 w 347722"/>
                  <a:gd name="connsiteY3" fmla="*/ 93775 h 210477"/>
                  <a:gd name="connsiteX4" fmla="*/ 298418 w 347722"/>
                  <a:gd name="connsiteY4" fmla="*/ 176167 h 210477"/>
                  <a:gd name="connsiteX5" fmla="*/ 183261 w 347722"/>
                  <a:gd name="connsiteY5" fmla="*/ 209980 h 210477"/>
                  <a:gd name="connsiteX6" fmla="*/ 0 w 347722"/>
                  <a:gd name="connsiteY6" fmla="*/ 154735 h 210477"/>
                  <a:gd name="connsiteX7" fmla="*/ 181166 w 347722"/>
                  <a:gd name="connsiteY7" fmla="*/ 61486 h 210477"/>
                  <a:gd name="connsiteX8" fmla="*/ 121348 w 347722"/>
                  <a:gd name="connsiteY8" fmla="*/ 126160 h 210477"/>
                  <a:gd name="connsiteX9" fmla="*/ 183833 w 347722"/>
                  <a:gd name="connsiteY9" fmla="*/ 187501 h 210477"/>
                  <a:gd name="connsiteX10" fmla="*/ 246412 w 347722"/>
                  <a:gd name="connsiteY10" fmla="*/ 125017 h 210477"/>
                  <a:gd name="connsiteX11" fmla="*/ 181166 w 347722"/>
                  <a:gd name="connsiteY11" fmla="*/ 61486 h 2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722" h="210477">
                    <a:moveTo>
                      <a:pt x="0" y="154735"/>
                    </a:moveTo>
                    <a:cubicBezTo>
                      <a:pt x="60008" y="89203"/>
                      <a:pt x="115729" y="25767"/>
                      <a:pt x="200692" y="3383"/>
                    </a:cubicBezTo>
                    <a:cubicBezTo>
                      <a:pt x="225838" y="-3284"/>
                      <a:pt x="257080" y="526"/>
                      <a:pt x="282130" y="9384"/>
                    </a:cubicBezTo>
                    <a:cubicBezTo>
                      <a:pt x="319373" y="22433"/>
                      <a:pt x="342710" y="53675"/>
                      <a:pt x="347186" y="93775"/>
                    </a:cubicBezTo>
                    <a:cubicBezTo>
                      <a:pt x="351472" y="131875"/>
                      <a:pt x="329565" y="161498"/>
                      <a:pt x="298418" y="176167"/>
                    </a:cubicBezTo>
                    <a:cubicBezTo>
                      <a:pt x="262509" y="193121"/>
                      <a:pt x="222504" y="206932"/>
                      <a:pt x="183261" y="209980"/>
                    </a:cubicBezTo>
                    <a:cubicBezTo>
                      <a:pt x="118967" y="214838"/>
                      <a:pt x="62389" y="183215"/>
                      <a:pt x="0" y="154735"/>
                    </a:cubicBezTo>
                    <a:close/>
                    <a:moveTo>
                      <a:pt x="181166" y="61486"/>
                    </a:moveTo>
                    <a:cubicBezTo>
                      <a:pt x="147828" y="61295"/>
                      <a:pt x="121634" y="89584"/>
                      <a:pt x="121348" y="126160"/>
                    </a:cubicBezTo>
                    <a:cubicBezTo>
                      <a:pt x="121063" y="161308"/>
                      <a:pt x="148114" y="187882"/>
                      <a:pt x="183833" y="187501"/>
                    </a:cubicBezTo>
                    <a:cubicBezTo>
                      <a:pt x="218408" y="187120"/>
                      <a:pt x="245554" y="159974"/>
                      <a:pt x="246412" y="125017"/>
                    </a:cubicBezTo>
                    <a:cubicBezTo>
                      <a:pt x="247269" y="90156"/>
                      <a:pt x="218027" y="61676"/>
                      <a:pt x="181166" y="61486"/>
                    </a:cubicBezTo>
                    <a:close/>
                  </a:path>
                </a:pathLst>
              </a:custGeom>
              <a:solidFill>
                <a:srgbClr val="FFFFFF"/>
              </a:solidFill>
              <a:ln w="9525" cap="flat">
                <a:noFill/>
                <a:prstDash val="solid"/>
                <a:miter/>
              </a:ln>
            </p:spPr>
            <p:txBody>
              <a:bodyPr rtlCol="0" anchor="ctr"/>
              <a:lstStyle/>
              <a:p>
                <a:endParaRPr lang="en-GB" dirty="0"/>
              </a:p>
            </p:txBody>
          </p:sp>
          <p:sp>
            <p:nvSpPr>
              <p:cNvPr id="23" name="Freeform: Shape 22">
                <a:extLst>
                  <a:ext uri="{FF2B5EF4-FFF2-40B4-BE49-F238E27FC236}">
                    <a16:creationId xmlns:a16="http://schemas.microsoft.com/office/drawing/2014/main" id="{ED57DFE3-40C3-4A6D-9881-7D6F950E595D}"/>
                  </a:ext>
                </a:extLst>
              </p:cNvPr>
              <p:cNvSpPr/>
              <p:nvPr/>
            </p:nvSpPr>
            <p:spPr>
              <a:xfrm>
                <a:off x="2372429" y="3220728"/>
                <a:ext cx="124351" cy="125584"/>
              </a:xfrm>
              <a:custGeom>
                <a:avLst/>
                <a:gdLst>
                  <a:gd name="connsiteX0" fmla="*/ 124333 w 124351"/>
                  <a:gd name="connsiteY0" fmla="*/ 62676 h 125584"/>
                  <a:gd name="connsiteX1" fmla="*/ 58229 w 124351"/>
                  <a:gd name="connsiteY1" fmla="*/ 125541 h 125584"/>
                  <a:gd name="connsiteX2" fmla="*/ 32 w 124351"/>
                  <a:gd name="connsiteY2" fmla="*/ 60199 h 125584"/>
                  <a:gd name="connsiteX3" fmla="*/ 58896 w 124351"/>
                  <a:gd name="connsiteY3" fmla="*/ 1 h 125584"/>
                  <a:gd name="connsiteX4" fmla="*/ 124333 w 124351"/>
                  <a:gd name="connsiteY4" fmla="*/ 62676 h 125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51" h="125584">
                    <a:moveTo>
                      <a:pt x="124333" y="62676"/>
                    </a:moveTo>
                    <a:cubicBezTo>
                      <a:pt x="123476" y="97728"/>
                      <a:pt x="92900" y="126874"/>
                      <a:pt x="58229" y="125541"/>
                    </a:cubicBezTo>
                    <a:cubicBezTo>
                      <a:pt x="24035" y="124302"/>
                      <a:pt x="-1016" y="96108"/>
                      <a:pt x="32" y="60199"/>
                    </a:cubicBezTo>
                    <a:cubicBezTo>
                      <a:pt x="1079" y="24290"/>
                      <a:pt x="24987" y="-189"/>
                      <a:pt x="58896" y="1"/>
                    </a:cubicBezTo>
                    <a:cubicBezTo>
                      <a:pt x="96044" y="287"/>
                      <a:pt x="125190" y="28195"/>
                      <a:pt x="124333" y="62676"/>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4" name="Freeform: Shape 23">
                <a:extLst>
                  <a:ext uri="{FF2B5EF4-FFF2-40B4-BE49-F238E27FC236}">
                    <a16:creationId xmlns:a16="http://schemas.microsoft.com/office/drawing/2014/main" id="{3792AA5F-11D9-4EC2-BDA2-7F885C0B083B}"/>
                  </a:ext>
                </a:extLst>
              </p:cNvPr>
              <p:cNvSpPr/>
              <p:nvPr/>
            </p:nvSpPr>
            <p:spPr>
              <a:xfrm>
                <a:off x="3151794" y="3220347"/>
                <a:ext cx="125083" cy="126020"/>
              </a:xfrm>
              <a:custGeom>
                <a:avLst/>
                <a:gdLst>
                  <a:gd name="connsiteX0" fmla="*/ 59915 w 125083"/>
                  <a:gd name="connsiteY0" fmla="*/ 1 h 126020"/>
                  <a:gd name="connsiteX1" fmla="*/ 125066 w 125083"/>
                  <a:gd name="connsiteY1" fmla="*/ 63533 h 126020"/>
                  <a:gd name="connsiteX2" fmla="*/ 62486 w 125083"/>
                  <a:gd name="connsiteY2" fmla="*/ 126017 h 126020"/>
                  <a:gd name="connsiteX3" fmla="*/ 2 w 125083"/>
                  <a:gd name="connsiteY3" fmla="*/ 64676 h 126020"/>
                  <a:gd name="connsiteX4" fmla="*/ 59915 w 125083"/>
                  <a:gd name="connsiteY4" fmla="*/ 1 h 12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3" h="126020">
                    <a:moveTo>
                      <a:pt x="59915" y="1"/>
                    </a:moveTo>
                    <a:cubicBezTo>
                      <a:pt x="96776" y="191"/>
                      <a:pt x="125923" y="28576"/>
                      <a:pt x="125066" y="63533"/>
                    </a:cubicBezTo>
                    <a:cubicBezTo>
                      <a:pt x="124208" y="98490"/>
                      <a:pt x="97062" y="125636"/>
                      <a:pt x="62486" y="126017"/>
                    </a:cubicBezTo>
                    <a:cubicBezTo>
                      <a:pt x="26767" y="126398"/>
                      <a:pt x="-283" y="99823"/>
                      <a:pt x="2" y="64676"/>
                    </a:cubicBezTo>
                    <a:cubicBezTo>
                      <a:pt x="478" y="28100"/>
                      <a:pt x="26577" y="-189"/>
                      <a:pt x="59915" y="1"/>
                    </a:cubicBezTo>
                    <a:close/>
                  </a:path>
                </a:pathLst>
              </a:custGeom>
              <a:solidFill>
                <a:schemeClr val="bg2">
                  <a:lumMod val="10000"/>
                </a:schemeClr>
              </a:solidFill>
              <a:ln w="9525" cap="flat">
                <a:noFill/>
                <a:prstDash val="solid"/>
                <a:miter/>
              </a:ln>
            </p:spPr>
            <p:txBody>
              <a:bodyPr rtlCol="0" anchor="ctr"/>
              <a:lstStyle/>
              <a:p>
                <a:endParaRPr lang="en-GB" dirty="0"/>
              </a:p>
            </p:txBody>
          </p:sp>
        </p:grpSp>
      </p:grpSp>
      <p:grpSp>
        <p:nvGrpSpPr>
          <p:cNvPr id="2" name="Group 1">
            <a:extLst>
              <a:ext uri="{FF2B5EF4-FFF2-40B4-BE49-F238E27FC236}">
                <a16:creationId xmlns:a16="http://schemas.microsoft.com/office/drawing/2014/main" id="{E1E0398F-E69A-4652-B3DD-A4024926B788}"/>
              </a:ext>
            </a:extLst>
          </p:cNvPr>
          <p:cNvGrpSpPr/>
          <p:nvPr/>
        </p:nvGrpSpPr>
        <p:grpSpPr>
          <a:xfrm>
            <a:off x="669612" y="1226924"/>
            <a:ext cx="3865959" cy="923330"/>
            <a:chOff x="674692" y="1261649"/>
            <a:chExt cx="3865959" cy="923330"/>
          </a:xfrm>
        </p:grpSpPr>
        <p:sp>
          <p:nvSpPr>
            <p:cNvPr id="508" name="Rectangle 507">
              <a:extLst>
                <a:ext uri="{FF2B5EF4-FFF2-40B4-BE49-F238E27FC236}">
                  <a16:creationId xmlns:a16="http://schemas.microsoft.com/office/drawing/2014/main" id="{2054BE21-A752-45E7-A264-9295A5E170BD}"/>
                </a:ext>
              </a:extLst>
            </p:cNvPr>
            <p:cNvSpPr/>
            <p:nvPr/>
          </p:nvSpPr>
          <p:spPr>
            <a:xfrm>
              <a:off x="3358974" y="1344767"/>
              <a:ext cx="1169006" cy="608075"/>
            </a:xfrm>
            <a:prstGeom prst="rect">
              <a:avLst/>
            </a:prstGeom>
            <a:solidFill>
              <a:srgbClr val="C9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9" name="Rectangle 508">
              <a:extLst>
                <a:ext uri="{FF2B5EF4-FFF2-40B4-BE49-F238E27FC236}">
                  <a16:creationId xmlns:a16="http://schemas.microsoft.com/office/drawing/2014/main" id="{43D372B5-1125-49B2-A959-AB9FBE930215}"/>
                </a:ext>
              </a:extLst>
            </p:cNvPr>
            <p:cNvSpPr/>
            <p:nvPr/>
          </p:nvSpPr>
          <p:spPr>
            <a:xfrm>
              <a:off x="3356218" y="1344766"/>
              <a:ext cx="1164982" cy="608075"/>
            </a:xfrm>
            <a:prstGeom prst="rect">
              <a:avLst/>
            </a:prstGeom>
            <a:blipFill dpi="0" rotWithShape="1">
              <a:blip r:embed="rId2">
                <a:alphaModFix amt="11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0" name="TextBox 509">
              <a:extLst>
                <a:ext uri="{FF2B5EF4-FFF2-40B4-BE49-F238E27FC236}">
                  <a16:creationId xmlns:a16="http://schemas.microsoft.com/office/drawing/2014/main" id="{E88A2881-C464-4FE1-B822-439E26977371}"/>
                </a:ext>
              </a:extLst>
            </p:cNvPr>
            <p:cNvSpPr txBox="1"/>
            <p:nvPr/>
          </p:nvSpPr>
          <p:spPr>
            <a:xfrm>
              <a:off x="674692" y="1261649"/>
              <a:ext cx="2691763" cy="923330"/>
            </a:xfrm>
            <a:prstGeom prst="rect">
              <a:avLst/>
            </a:prstGeom>
            <a:noFill/>
          </p:spPr>
          <p:txBody>
            <a:bodyPr wrap="none" rtlCol="0">
              <a:spAutoFit/>
            </a:bodyPr>
            <a:lstStyle/>
            <a:p>
              <a:r>
                <a:rPr lang="en-US" sz="5400" dirty="0">
                  <a:solidFill>
                    <a:schemeClr val="bg1"/>
                  </a:solidFill>
                  <a:latin typeface="Anton" pitchFamily="2" charset="0"/>
                </a:rPr>
                <a:t>CONTENTS</a:t>
              </a:r>
              <a:endParaRPr lang="en-GB" sz="5400" dirty="0">
                <a:solidFill>
                  <a:schemeClr val="bg1"/>
                </a:solidFill>
                <a:latin typeface="Anton" pitchFamily="2" charset="0"/>
              </a:endParaRPr>
            </a:p>
          </p:txBody>
        </p:sp>
        <p:sp>
          <p:nvSpPr>
            <p:cNvPr id="511" name="TextBox 510">
              <a:extLst>
                <a:ext uri="{FF2B5EF4-FFF2-40B4-BE49-F238E27FC236}">
                  <a16:creationId xmlns:a16="http://schemas.microsoft.com/office/drawing/2014/main" id="{CDBBB7D6-39A8-4C0D-8EBA-23A9107D278F}"/>
                </a:ext>
              </a:extLst>
            </p:cNvPr>
            <p:cNvSpPr txBox="1"/>
            <p:nvPr/>
          </p:nvSpPr>
          <p:spPr>
            <a:xfrm>
              <a:off x="3333269" y="1346336"/>
              <a:ext cx="1207382" cy="707886"/>
            </a:xfrm>
            <a:prstGeom prst="rect">
              <a:avLst/>
            </a:prstGeom>
            <a:noFill/>
          </p:spPr>
          <p:txBody>
            <a:bodyPr wrap="none" rtlCol="0">
              <a:spAutoFit/>
            </a:bodyPr>
            <a:lstStyle/>
            <a:p>
              <a:r>
                <a:rPr lang="en-US" sz="4000" dirty="0">
                  <a:solidFill>
                    <a:schemeClr val="bg1"/>
                  </a:solidFill>
                  <a:latin typeface="Anton" pitchFamily="2" charset="0"/>
                </a:rPr>
                <a:t>SLIDE</a:t>
              </a:r>
              <a:endParaRPr lang="en-GB" sz="4800" dirty="0">
                <a:solidFill>
                  <a:schemeClr val="bg1"/>
                </a:solidFill>
                <a:latin typeface="Anton" pitchFamily="2" charset="0"/>
              </a:endParaRPr>
            </a:p>
          </p:txBody>
        </p:sp>
      </p:grpSp>
      <p:grpSp>
        <p:nvGrpSpPr>
          <p:cNvPr id="34" name="Group 33">
            <a:extLst>
              <a:ext uri="{FF2B5EF4-FFF2-40B4-BE49-F238E27FC236}">
                <a16:creationId xmlns:a16="http://schemas.microsoft.com/office/drawing/2014/main" id="{52EE67A3-539B-44AD-A6BC-D3C430C060CA}"/>
              </a:ext>
            </a:extLst>
          </p:cNvPr>
          <p:cNvGrpSpPr/>
          <p:nvPr/>
        </p:nvGrpSpPr>
        <p:grpSpPr>
          <a:xfrm>
            <a:off x="809130" y="3670382"/>
            <a:ext cx="4641722" cy="736600"/>
            <a:chOff x="809130" y="3505056"/>
            <a:chExt cx="4641722" cy="736600"/>
          </a:xfrm>
        </p:grpSpPr>
        <p:sp>
          <p:nvSpPr>
            <p:cNvPr id="91" name="TextBox 90">
              <a:extLst>
                <a:ext uri="{FF2B5EF4-FFF2-40B4-BE49-F238E27FC236}">
                  <a16:creationId xmlns:a16="http://schemas.microsoft.com/office/drawing/2014/main" id="{89FD77AF-83F7-4533-AA9E-982FD9FABC91}"/>
                </a:ext>
              </a:extLst>
            </p:cNvPr>
            <p:cNvSpPr txBox="1"/>
            <p:nvPr/>
          </p:nvSpPr>
          <p:spPr>
            <a:xfrm>
              <a:off x="939432" y="3505056"/>
              <a:ext cx="1554836" cy="276999"/>
            </a:xfrm>
            <a:prstGeom prst="rect">
              <a:avLst/>
            </a:prstGeom>
            <a:noFill/>
          </p:spPr>
          <p:txBody>
            <a:bodyPr wrap="square" rtlCol="0">
              <a:spAutoFit/>
            </a:bodyPr>
            <a:lstStyle/>
            <a:p>
              <a:r>
                <a:rPr lang="en-IN" sz="1200" b="1" dirty="0">
                  <a:solidFill>
                    <a:srgbClr val="CD3635"/>
                  </a:solidFill>
                  <a:latin typeface="Roboto" panose="02000000000000000000" pitchFamily="2" charset="0"/>
                  <a:ea typeface="Roboto" panose="02000000000000000000" pitchFamily="2" charset="0"/>
                  <a:cs typeface="Arial" panose="020B0604020202020204" pitchFamily="34" charset="0"/>
                </a:rPr>
                <a:t>YOUR TEXT HERE</a:t>
              </a:r>
            </a:p>
          </p:txBody>
        </p:sp>
        <p:sp>
          <p:nvSpPr>
            <p:cNvPr id="92" name="TextBox 91">
              <a:extLst>
                <a:ext uri="{FF2B5EF4-FFF2-40B4-BE49-F238E27FC236}">
                  <a16:creationId xmlns:a16="http://schemas.microsoft.com/office/drawing/2014/main" id="{9F1FFF67-90D1-436A-A52E-E83CBF4DAC4E}"/>
                </a:ext>
              </a:extLst>
            </p:cNvPr>
            <p:cNvSpPr txBox="1"/>
            <p:nvPr/>
          </p:nvSpPr>
          <p:spPr>
            <a:xfrm>
              <a:off x="937400" y="3796982"/>
              <a:ext cx="4513452" cy="444674"/>
            </a:xfrm>
            <a:prstGeom prst="rect">
              <a:avLst/>
            </a:prstGeom>
            <a:noFill/>
          </p:spPr>
          <p:txBody>
            <a:bodyPr wrap="square" rtlCol="0">
              <a:spAutoFit/>
            </a:bodyPr>
            <a:lstStyle/>
            <a:p>
              <a:pPr>
                <a:lnSpc>
                  <a:spcPct val="120000"/>
                </a:lnSpc>
              </a:pP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Lorem ipsum dolor sit amet, dolore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tempor</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 consectetur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voluptate  </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adipiscing eli</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 sed do eiusmod tempor incididunt ut labore et dolore magna.</a:t>
              </a:r>
              <a:endParaRPr lang="en-IN" sz="1000" dirty="0">
                <a:solidFill>
                  <a:schemeClr val="bg1"/>
                </a:solidFill>
                <a:latin typeface="Roboto" panose="02000000000000000000" pitchFamily="2" charset="0"/>
                <a:ea typeface="Roboto" panose="02000000000000000000" pitchFamily="2" charset="0"/>
                <a:cs typeface="Arial" panose="020B0604020202020204" pitchFamily="34" charset="0"/>
              </a:endParaRPr>
            </a:p>
          </p:txBody>
        </p:sp>
        <p:cxnSp>
          <p:nvCxnSpPr>
            <p:cNvPr id="28" name="Straight Connector 27">
              <a:extLst>
                <a:ext uri="{FF2B5EF4-FFF2-40B4-BE49-F238E27FC236}">
                  <a16:creationId xmlns:a16="http://schemas.microsoft.com/office/drawing/2014/main" id="{39A9AD6A-6931-4F3A-9178-9F0221033D17}"/>
                </a:ext>
              </a:extLst>
            </p:cNvPr>
            <p:cNvCxnSpPr>
              <a:cxnSpLocks/>
            </p:cNvCxnSpPr>
            <p:nvPr/>
          </p:nvCxnSpPr>
          <p:spPr>
            <a:xfrm>
              <a:off x="809130" y="3621739"/>
              <a:ext cx="0" cy="534576"/>
            </a:xfrm>
            <a:prstGeom prst="line">
              <a:avLst/>
            </a:prstGeom>
            <a:ln w="25400">
              <a:solidFill>
                <a:srgbClr val="CD3635"/>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D2A377C0-A250-470D-AB67-1ED989996966}"/>
              </a:ext>
            </a:extLst>
          </p:cNvPr>
          <p:cNvGrpSpPr/>
          <p:nvPr/>
        </p:nvGrpSpPr>
        <p:grpSpPr>
          <a:xfrm>
            <a:off x="809130" y="2437913"/>
            <a:ext cx="4641722" cy="736600"/>
            <a:chOff x="809130" y="3505056"/>
            <a:chExt cx="4641722" cy="736600"/>
          </a:xfrm>
        </p:grpSpPr>
        <p:sp>
          <p:nvSpPr>
            <p:cNvPr id="107" name="TextBox 106">
              <a:extLst>
                <a:ext uri="{FF2B5EF4-FFF2-40B4-BE49-F238E27FC236}">
                  <a16:creationId xmlns:a16="http://schemas.microsoft.com/office/drawing/2014/main" id="{A803CA01-95EA-4D61-A23F-1B502104648C}"/>
                </a:ext>
              </a:extLst>
            </p:cNvPr>
            <p:cNvSpPr txBox="1"/>
            <p:nvPr/>
          </p:nvSpPr>
          <p:spPr>
            <a:xfrm>
              <a:off x="939432" y="3505056"/>
              <a:ext cx="1554836" cy="276999"/>
            </a:xfrm>
            <a:prstGeom prst="rect">
              <a:avLst/>
            </a:prstGeom>
            <a:noFill/>
          </p:spPr>
          <p:txBody>
            <a:bodyPr wrap="square" rtlCol="0">
              <a:spAutoFit/>
            </a:bodyPr>
            <a:lstStyle/>
            <a:p>
              <a:r>
                <a:rPr lang="en-IN" sz="1200" b="1" dirty="0">
                  <a:solidFill>
                    <a:srgbClr val="CD3635"/>
                  </a:solidFill>
                  <a:latin typeface="Roboto" panose="02000000000000000000" pitchFamily="2" charset="0"/>
                  <a:ea typeface="Roboto" panose="02000000000000000000" pitchFamily="2" charset="0"/>
                  <a:cs typeface="Arial" panose="020B0604020202020204" pitchFamily="34" charset="0"/>
                </a:rPr>
                <a:t>YOUR TEXT HERE</a:t>
              </a:r>
            </a:p>
          </p:txBody>
        </p:sp>
        <p:sp>
          <p:nvSpPr>
            <p:cNvPr id="108" name="TextBox 107">
              <a:extLst>
                <a:ext uri="{FF2B5EF4-FFF2-40B4-BE49-F238E27FC236}">
                  <a16:creationId xmlns:a16="http://schemas.microsoft.com/office/drawing/2014/main" id="{9BF3034F-E2A3-416F-9605-8D3194F5E992}"/>
                </a:ext>
              </a:extLst>
            </p:cNvPr>
            <p:cNvSpPr txBox="1"/>
            <p:nvPr/>
          </p:nvSpPr>
          <p:spPr>
            <a:xfrm>
              <a:off x="937400" y="3796982"/>
              <a:ext cx="4513452" cy="444674"/>
            </a:xfrm>
            <a:prstGeom prst="rect">
              <a:avLst/>
            </a:prstGeom>
            <a:noFill/>
          </p:spPr>
          <p:txBody>
            <a:bodyPr wrap="square" rtlCol="0">
              <a:spAutoFit/>
            </a:bodyPr>
            <a:lstStyle/>
            <a:p>
              <a:pPr>
                <a:lnSpc>
                  <a:spcPct val="120000"/>
                </a:lnSpc>
              </a:pP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Lorem ipsum dolor sit amet, dolore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tempor</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 consectetur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voluptate  </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adipiscing eli</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 sed do eiusmod tempor incididunt ut labore et dolore magna.</a:t>
              </a:r>
              <a:endParaRPr lang="en-IN" sz="1000" dirty="0">
                <a:solidFill>
                  <a:schemeClr val="bg1"/>
                </a:solidFill>
                <a:latin typeface="Roboto" panose="02000000000000000000" pitchFamily="2" charset="0"/>
                <a:ea typeface="Roboto" panose="02000000000000000000" pitchFamily="2"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CE3D0FB9-43AF-4F13-A364-0E7069EACF98}"/>
                </a:ext>
              </a:extLst>
            </p:cNvPr>
            <p:cNvCxnSpPr>
              <a:cxnSpLocks/>
            </p:cNvCxnSpPr>
            <p:nvPr/>
          </p:nvCxnSpPr>
          <p:spPr>
            <a:xfrm>
              <a:off x="809130" y="3621739"/>
              <a:ext cx="0" cy="534576"/>
            </a:xfrm>
            <a:prstGeom prst="line">
              <a:avLst/>
            </a:prstGeom>
            <a:ln w="25400">
              <a:solidFill>
                <a:srgbClr val="CD3635"/>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8DC50B4C-8004-4D2C-8E06-1DC3D7A7DF95}"/>
              </a:ext>
            </a:extLst>
          </p:cNvPr>
          <p:cNvGrpSpPr/>
          <p:nvPr/>
        </p:nvGrpSpPr>
        <p:grpSpPr>
          <a:xfrm>
            <a:off x="809130" y="4902850"/>
            <a:ext cx="4641722" cy="736600"/>
            <a:chOff x="809130" y="3505056"/>
            <a:chExt cx="4641722" cy="736600"/>
          </a:xfrm>
        </p:grpSpPr>
        <p:sp>
          <p:nvSpPr>
            <p:cNvPr id="111" name="TextBox 110">
              <a:extLst>
                <a:ext uri="{FF2B5EF4-FFF2-40B4-BE49-F238E27FC236}">
                  <a16:creationId xmlns:a16="http://schemas.microsoft.com/office/drawing/2014/main" id="{0DBA518E-0130-4D7E-BCD4-D6E9C0464A88}"/>
                </a:ext>
              </a:extLst>
            </p:cNvPr>
            <p:cNvSpPr txBox="1"/>
            <p:nvPr/>
          </p:nvSpPr>
          <p:spPr>
            <a:xfrm>
              <a:off x="939432" y="3505056"/>
              <a:ext cx="1554836" cy="276999"/>
            </a:xfrm>
            <a:prstGeom prst="rect">
              <a:avLst/>
            </a:prstGeom>
            <a:noFill/>
          </p:spPr>
          <p:txBody>
            <a:bodyPr wrap="square" rtlCol="0">
              <a:spAutoFit/>
            </a:bodyPr>
            <a:lstStyle/>
            <a:p>
              <a:r>
                <a:rPr lang="en-IN" sz="1200" b="1" dirty="0">
                  <a:solidFill>
                    <a:srgbClr val="CD3635"/>
                  </a:solidFill>
                  <a:latin typeface="Roboto" panose="02000000000000000000" pitchFamily="2" charset="0"/>
                  <a:ea typeface="Roboto" panose="02000000000000000000" pitchFamily="2" charset="0"/>
                  <a:cs typeface="Arial" panose="020B0604020202020204" pitchFamily="34" charset="0"/>
                </a:rPr>
                <a:t>YOUR TEXT HERE</a:t>
              </a:r>
            </a:p>
          </p:txBody>
        </p:sp>
        <p:sp>
          <p:nvSpPr>
            <p:cNvPr id="112" name="TextBox 111">
              <a:extLst>
                <a:ext uri="{FF2B5EF4-FFF2-40B4-BE49-F238E27FC236}">
                  <a16:creationId xmlns:a16="http://schemas.microsoft.com/office/drawing/2014/main" id="{7E1B1149-D22E-49AA-8AA2-EF593FBB1DE0}"/>
                </a:ext>
              </a:extLst>
            </p:cNvPr>
            <p:cNvSpPr txBox="1"/>
            <p:nvPr/>
          </p:nvSpPr>
          <p:spPr>
            <a:xfrm>
              <a:off x="937400" y="3796982"/>
              <a:ext cx="4513452" cy="444674"/>
            </a:xfrm>
            <a:prstGeom prst="rect">
              <a:avLst/>
            </a:prstGeom>
            <a:noFill/>
          </p:spPr>
          <p:txBody>
            <a:bodyPr wrap="square" rtlCol="0">
              <a:spAutoFit/>
            </a:bodyPr>
            <a:lstStyle/>
            <a:p>
              <a:pPr>
                <a:lnSpc>
                  <a:spcPct val="120000"/>
                </a:lnSpc>
              </a:pP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Lorem ipsum dolor sit amet, dolore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tempor</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 consectetur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voluptate  </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adipiscing eli</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 sed do eiusmod tempor incididunt ut labore et dolore magna.</a:t>
              </a:r>
              <a:endParaRPr lang="en-IN" sz="1000" dirty="0">
                <a:solidFill>
                  <a:schemeClr val="bg1"/>
                </a:solidFill>
                <a:latin typeface="Roboto" panose="02000000000000000000" pitchFamily="2" charset="0"/>
                <a:ea typeface="Roboto" panose="02000000000000000000" pitchFamily="2" charset="0"/>
                <a:cs typeface="Arial" panose="020B0604020202020204" pitchFamily="34" charset="0"/>
              </a:endParaRPr>
            </a:p>
          </p:txBody>
        </p:sp>
        <p:cxnSp>
          <p:nvCxnSpPr>
            <p:cNvPr id="113" name="Straight Connector 112">
              <a:extLst>
                <a:ext uri="{FF2B5EF4-FFF2-40B4-BE49-F238E27FC236}">
                  <a16:creationId xmlns:a16="http://schemas.microsoft.com/office/drawing/2014/main" id="{93791AD4-C1CD-4A16-AD2F-B165C05DF5B5}"/>
                </a:ext>
              </a:extLst>
            </p:cNvPr>
            <p:cNvCxnSpPr>
              <a:cxnSpLocks/>
            </p:cNvCxnSpPr>
            <p:nvPr/>
          </p:nvCxnSpPr>
          <p:spPr>
            <a:xfrm>
              <a:off x="809130" y="3621739"/>
              <a:ext cx="0" cy="534576"/>
            </a:xfrm>
            <a:prstGeom prst="line">
              <a:avLst/>
            </a:prstGeom>
            <a:ln w="25400">
              <a:solidFill>
                <a:srgbClr val="CD363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5985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316" name="Rectangle 315">
            <a:extLst>
              <a:ext uri="{FF2B5EF4-FFF2-40B4-BE49-F238E27FC236}">
                <a16:creationId xmlns:a16="http://schemas.microsoft.com/office/drawing/2014/main" id="{F8BEDC92-1A15-4FFA-9E30-5B0FEE8C3675}"/>
              </a:ext>
            </a:extLst>
          </p:cNvPr>
          <p:cNvSpPr/>
          <p:nvPr/>
        </p:nvSpPr>
        <p:spPr>
          <a:xfrm>
            <a:off x="0" y="-13995"/>
            <a:ext cx="12192000" cy="6858000"/>
          </a:xfrm>
          <a:prstGeom prst="rect">
            <a:avLst/>
          </a:prstGeom>
          <a:blipFill dpi="0" rotWithShape="1">
            <a:blip r:embed="rId3">
              <a:alphaModFix amt="11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038" name="Group 1037">
            <a:extLst>
              <a:ext uri="{FF2B5EF4-FFF2-40B4-BE49-F238E27FC236}">
                <a16:creationId xmlns:a16="http://schemas.microsoft.com/office/drawing/2014/main" id="{B107919E-2A3D-46A8-BE4A-2F8E3E0503B1}"/>
              </a:ext>
            </a:extLst>
          </p:cNvPr>
          <p:cNvGrpSpPr/>
          <p:nvPr/>
        </p:nvGrpSpPr>
        <p:grpSpPr>
          <a:xfrm>
            <a:off x="4483981" y="1289142"/>
            <a:ext cx="5034444" cy="3289647"/>
            <a:chOff x="3581154" y="1289142"/>
            <a:chExt cx="5034444" cy="3289647"/>
          </a:xfrm>
        </p:grpSpPr>
        <p:sp>
          <p:nvSpPr>
            <p:cNvPr id="924" name="Freeform: Shape 923">
              <a:extLst>
                <a:ext uri="{FF2B5EF4-FFF2-40B4-BE49-F238E27FC236}">
                  <a16:creationId xmlns:a16="http://schemas.microsoft.com/office/drawing/2014/main" id="{AC88EEEC-6E53-4C64-944A-0EE8A185244B}"/>
                </a:ext>
              </a:extLst>
            </p:cNvPr>
            <p:cNvSpPr/>
            <p:nvPr/>
          </p:nvSpPr>
          <p:spPr>
            <a:xfrm>
              <a:off x="3581154" y="1289142"/>
              <a:ext cx="5027563" cy="3282027"/>
            </a:xfrm>
            <a:custGeom>
              <a:avLst/>
              <a:gdLst>
                <a:gd name="connsiteX0" fmla="*/ 465703 w 5027563"/>
                <a:gd name="connsiteY0" fmla="*/ 2482328 h 3282027"/>
                <a:gd name="connsiteX1" fmla="*/ 465664 w 5027563"/>
                <a:gd name="connsiteY1" fmla="*/ 2482443 h 3282027"/>
                <a:gd name="connsiteX2" fmla="*/ 465637 w 5027563"/>
                <a:gd name="connsiteY2" fmla="*/ 2482461 h 3282027"/>
                <a:gd name="connsiteX3" fmla="*/ 2507983 w 5027563"/>
                <a:gd name="connsiteY3" fmla="*/ 2470460 h 3282027"/>
                <a:gd name="connsiteX4" fmla="*/ 2507905 w 5027563"/>
                <a:gd name="connsiteY4" fmla="*/ 2470497 h 3282027"/>
                <a:gd name="connsiteX5" fmla="*/ 2507792 w 5027563"/>
                <a:gd name="connsiteY5" fmla="*/ 2470559 h 3282027"/>
                <a:gd name="connsiteX6" fmla="*/ 2507972 w 5027563"/>
                <a:gd name="connsiteY6" fmla="*/ 2470564 h 3282027"/>
                <a:gd name="connsiteX7" fmla="*/ 2507992 w 5027563"/>
                <a:gd name="connsiteY7" fmla="*/ 2470562 h 3282027"/>
                <a:gd name="connsiteX8" fmla="*/ 2730163 w 5027563"/>
                <a:gd name="connsiteY8" fmla="*/ 2444519 h 3282027"/>
                <a:gd name="connsiteX9" fmla="*/ 2730591 w 5027563"/>
                <a:gd name="connsiteY9" fmla="*/ 2444888 h 3282027"/>
                <a:gd name="connsiteX10" fmla="*/ 2730639 w 5027563"/>
                <a:gd name="connsiteY10" fmla="*/ 2444655 h 3282027"/>
                <a:gd name="connsiteX11" fmla="*/ 2730712 w 5027563"/>
                <a:gd name="connsiteY11" fmla="*/ 2444573 h 3282027"/>
                <a:gd name="connsiteX12" fmla="*/ 2730638 w 5027563"/>
                <a:gd name="connsiteY12" fmla="*/ 2444589 h 3282027"/>
                <a:gd name="connsiteX13" fmla="*/ 2496491 w 5027563"/>
                <a:gd name="connsiteY13" fmla="*/ 2398343 h 3282027"/>
                <a:gd name="connsiteX14" fmla="*/ 2497851 w 5027563"/>
                <a:gd name="connsiteY14" fmla="*/ 2399708 h 3282027"/>
                <a:gd name="connsiteX15" fmla="*/ 2497313 w 5027563"/>
                <a:gd name="connsiteY15" fmla="*/ 2398449 h 3282027"/>
                <a:gd name="connsiteX16" fmla="*/ 779842 w 5027563"/>
                <a:gd name="connsiteY16" fmla="*/ 1711290 h 3282027"/>
                <a:gd name="connsiteX17" fmla="*/ 779829 w 5027563"/>
                <a:gd name="connsiteY17" fmla="*/ 1711385 h 3282027"/>
                <a:gd name="connsiteX18" fmla="*/ 779710 w 5027563"/>
                <a:gd name="connsiteY18" fmla="*/ 1711620 h 3282027"/>
                <a:gd name="connsiteX19" fmla="*/ 2301299 w 5027563"/>
                <a:gd name="connsiteY19" fmla="*/ 278 h 3282027"/>
                <a:gd name="connsiteX20" fmla="*/ 2439632 w 5027563"/>
                <a:gd name="connsiteY20" fmla="*/ 32796 h 3282027"/>
                <a:gd name="connsiteX21" fmla="*/ 2516101 w 5027563"/>
                <a:gd name="connsiteY21" fmla="*/ 82432 h 3282027"/>
                <a:gd name="connsiteX22" fmla="*/ 2552584 w 5027563"/>
                <a:gd name="connsiteY22" fmla="*/ 120898 h 3282027"/>
                <a:gd name="connsiteX23" fmla="*/ 2567786 w 5027563"/>
                <a:gd name="connsiteY23" fmla="*/ 124599 h 3282027"/>
                <a:gd name="connsiteX24" fmla="*/ 2722311 w 5027563"/>
                <a:gd name="connsiteY24" fmla="*/ 135769 h 3282027"/>
                <a:gd name="connsiteX25" fmla="*/ 2861040 w 5027563"/>
                <a:gd name="connsiteY25" fmla="*/ 187321 h 3282027"/>
                <a:gd name="connsiteX26" fmla="*/ 2892103 w 5027563"/>
                <a:gd name="connsiteY26" fmla="*/ 196772 h 3282027"/>
                <a:gd name="connsiteX27" fmla="*/ 2939095 w 5027563"/>
                <a:gd name="connsiteY27" fmla="*/ 240922 h 3282027"/>
                <a:gd name="connsiteX28" fmla="*/ 2952776 w 5027563"/>
                <a:gd name="connsiteY28" fmla="*/ 261213 h 3282027"/>
                <a:gd name="connsiteX29" fmla="*/ 3053568 w 5027563"/>
                <a:gd name="connsiteY29" fmla="*/ 377404 h 3282027"/>
                <a:gd name="connsiteX30" fmla="*/ 3070355 w 5027563"/>
                <a:gd name="connsiteY30" fmla="*/ 402519 h 3282027"/>
                <a:gd name="connsiteX31" fmla="*/ 3129707 w 5027563"/>
                <a:gd name="connsiteY31" fmla="*/ 493067 h 3282027"/>
                <a:gd name="connsiteX32" fmla="*/ 3173791 w 5027563"/>
                <a:gd name="connsiteY32" fmla="*/ 583415 h 3282027"/>
                <a:gd name="connsiteX33" fmla="*/ 3255548 w 5027563"/>
                <a:gd name="connsiteY33" fmla="*/ 712891 h 3282027"/>
                <a:gd name="connsiteX34" fmla="*/ 3280134 w 5027563"/>
                <a:gd name="connsiteY34" fmla="*/ 779182 h 3282027"/>
                <a:gd name="connsiteX35" fmla="*/ 3287272 w 5027563"/>
                <a:gd name="connsiteY35" fmla="*/ 830206 h 3282027"/>
                <a:gd name="connsiteX36" fmla="*/ 3303729 w 5027563"/>
                <a:gd name="connsiteY36" fmla="*/ 926371 h 3282027"/>
                <a:gd name="connsiteX37" fmla="*/ 3314106 w 5027563"/>
                <a:gd name="connsiteY37" fmla="*/ 954791 h 3282027"/>
                <a:gd name="connsiteX38" fmla="*/ 3269097 w 5027563"/>
                <a:gd name="connsiteY38" fmla="*/ 1097420 h 3282027"/>
                <a:gd name="connsiteX39" fmla="*/ 3237570 w 5027563"/>
                <a:gd name="connsiteY39" fmla="*/ 1118239 h 3282027"/>
                <a:gd name="connsiteX40" fmla="*/ 3174187 w 5027563"/>
                <a:gd name="connsiteY40" fmla="*/ 1149368 h 3282027"/>
                <a:gd name="connsiteX41" fmla="*/ 3163084 w 5027563"/>
                <a:gd name="connsiteY41" fmla="*/ 1172237 h 3282027"/>
                <a:gd name="connsiteX42" fmla="*/ 3167248 w 5027563"/>
                <a:gd name="connsiteY42" fmla="*/ 1217576 h 3282027"/>
                <a:gd name="connsiteX43" fmla="*/ 3167203 w 5027563"/>
                <a:gd name="connsiteY43" fmla="*/ 1219645 h 3282027"/>
                <a:gd name="connsiteX44" fmla="*/ 3171561 w 5027563"/>
                <a:gd name="connsiteY44" fmla="*/ 1249276 h 3282027"/>
                <a:gd name="connsiteX45" fmla="*/ 3169760 w 5027563"/>
                <a:gd name="connsiteY45" fmla="*/ 1281289 h 3282027"/>
                <a:gd name="connsiteX46" fmla="*/ 3182251 w 5027563"/>
                <a:gd name="connsiteY46" fmla="*/ 1291930 h 3282027"/>
                <a:gd name="connsiteX47" fmla="*/ 3193289 w 5027563"/>
                <a:gd name="connsiteY47" fmla="*/ 1290873 h 3282027"/>
                <a:gd name="connsiteX48" fmla="*/ 3193228 w 5027563"/>
                <a:gd name="connsiteY48" fmla="*/ 1291430 h 3282027"/>
                <a:gd name="connsiteX49" fmla="*/ 3193487 w 5027563"/>
                <a:gd name="connsiteY49" fmla="*/ 1290807 h 3282027"/>
                <a:gd name="connsiteX50" fmla="*/ 3282911 w 5027563"/>
                <a:gd name="connsiteY50" fmla="*/ 1298540 h 3282027"/>
                <a:gd name="connsiteX51" fmla="*/ 3449134 w 5027563"/>
                <a:gd name="connsiteY51" fmla="*/ 1306537 h 3282027"/>
                <a:gd name="connsiteX52" fmla="*/ 3702204 w 5027563"/>
                <a:gd name="connsiteY52" fmla="*/ 1372101 h 3282027"/>
                <a:gd name="connsiteX53" fmla="*/ 3995259 w 5027563"/>
                <a:gd name="connsiteY53" fmla="*/ 1467077 h 3282027"/>
                <a:gd name="connsiteX54" fmla="*/ 4069680 w 5027563"/>
                <a:gd name="connsiteY54" fmla="*/ 1491663 h 3282027"/>
                <a:gd name="connsiteX55" fmla="*/ 4139738 w 5027563"/>
                <a:gd name="connsiteY55" fmla="*/ 1509707 h 3282027"/>
                <a:gd name="connsiteX56" fmla="*/ 4216274 w 5027563"/>
                <a:gd name="connsiteY56" fmla="*/ 1563043 h 3282027"/>
                <a:gd name="connsiteX57" fmla="*/ 4252030 w 5027563"/>
                <a:gd name="connsiteY57" fmla="*/ 1626360 h 3282027"/>
                <a:gd name="connsiteX58" fmla="*/ 4283159 w 5027563"/>
                <a:gd name="connsiteY58" fmla="*/ 1812147 h 3282027"/>
                <a:gd name="connsiteX59" fmla="*/ 4300476 w 5027563"/>
                <a:gd name="connsiteY59" fmla="*/ 1928008 h 3282027"/>
                <a:gd name="connsiteX60" fmla="*/ 4316206 w 5027563"/>
                <a:gd name="connsiteY60" fmla="*/ 1949356 h 3282027"/>
                <a:gd name="connsiteX61" fmla="*/ 4380845 w 5027563"/>
                <a:gd name="connsiteY61" fmla="*/ 2056294 h 3282027"/>
                <a:gd name="connsiteX62" fmla="*/ 4429687 w 5027563"/>
                <a:gd name="connsiteY62" fmla="*/ 2168454 h 3282027"/>
                <a:gd name="connsiteX63" fmla="*/ 4435438 w 5027563"/>
                <a:gd name="connsiteY63" fmla="*/ 2175988 h 3282027"/>
                <a:gd name="connsiteX64" fmla="*/ 4542970 w 5027563"/>
                <a:gd name="connsiteY64" fmla="*/ 2361247 h 3282027"/>
                <a:gd name="connsiteX65" fmla="*/ 4566433 w 5027563"/>
                <a:gd name="connsiteY65" fmla="*/ 2400242 h 3282027"/>
                <a:gd name="connsiteX66" fmla="*/ 4665110 w 5027563"/>
                <a:gd name="connsiteY66" fmla="*/ 2551858 h 3282027"/>
                <a:gd name="connsiteX67" fmla="*/ 4764712 w 5027563"/>
                <a:gd name="connsiteY67" fmla="*/ 2784043 h 3282027"/>
                <a:gd name="connsiteX68" fmla="*/ 4773965 w 5027563"/>
                <a:gd name="connsiteY68" fmla="*/ 2806911 h 3282027"/>
                <a:gd name="connsiteX69" fmla="*/ 4849112 w 5027563"/>
                <a:gd name="connsiteY69" fmla="*/ 2943194 h 3282027"/>
                <a:gd name="connsiteX70" fmla="*/ 4882820 w 5027563"/>
                <a:gd name="connsiteY70" fmla="*/ 3027264 h 3282027"/>
                <a:gd name="connsiteX71" fmla="*/ 4950102 w 5027563"/>
                <a:gd name="connsiteY71" fmla="*/ 3140019 h 3282027"/>
                <a:gd name="connsiteX72" fmla="*/ 5027563 w 5027563"/>
                <a:gd name="connsiteY72" fmla="*/ 3281854 h 3282027"/>
                <a:gd name="connsiteX73" fmla="*/ 4272848 w 5027563"/>
                <a:gd name="connsiteY73" fmla="*/ 3281854 h 3282027"/>
                <a:gd name="connsiteX74" fmla="*/ 4271858 w 5027563"/>
                <a:gd name="connsiteY74" fmla="*/ 3281854 h 3282027"/>
                <a:gd name="connsiteX75" fmla="*/ 4109995 w 5027563"/>
                <a:gd name="connsiteY75" fmla="*/ 3281854 h 3282027"/>
                <a:gd name="connsiteX76" fmla="*/ 4072719 w 5027563"/>
                <a:gd name="connsiteY76" fmla="*/ 3227063 h 3282027"/>
                <a:gd name="connsiteX77" fmla="*/ 4043506 w 5027563"/>
                <a:gd name="connsiteY77" fmla="*/ 3195074 h 3282027"/>
                <a:gd name="connsiteX78" fmla="*/ 4043508 w 5027563"/>
                <a:gd name="connsiteY78" fmla="*/ 3195074 h 3282027"/>
                <a:gd name="connsiteX79" fmla="*/ 4043507 w 5027563"/>
                <a:gd name="connsiteY79" fmla="*/ 3195073 h 3282027"/>
                <a:gd name="connsiteX80" fmla="*/ 4028184 w 5027563"/>
                <a:gd name="connsiteY80" fmla="*/ 3172881 h 3282027"/>
                <a:gd name="connsiteX81" fmla="*/ 4028173 w 5027563"/>
                <a:gd name="connsiteY81" fmla="*/ 3172933 h 3282027"/>
                <a:gd name="connsiteX82" fmla="*/ 4006958 w 5027563"/>
                <a:gd name="connsiteY82" fmla="*/ 3127329 h 3282027"/>
                <a:gd name="connsiteX83" fmla="*/ 3989509 w 5027563"/>
                <a:gd name="connsiteY83" fmla="*/ 3092035 h 3282027"/>
                <a:gd name="connsiteX84" fmla="*/ 3989649 w 5027563"/>
                <a:gd name="connsiteY84" fmla="*/ 3091966 h 3282027"/>
                <a:gd name="connsiteX85" fmla="*/ 3989508 w 5027563"/>
                <a:gd name="connsiteY85" fmla="*/ 3091969 h 3282027"/>
                <a:gd name="connsiteX86" fmla="*/ 3939145 w 5027563"/>
                <a:gd name="connsiteY86" fmla="*/ 3050859 h 3282027"/>
                <a:gd name="connsiteX87" fmla="*/ 3898102 w 5027563"/>
                <a:gd name="connsiteY87" fmla="*/ 3060906 h 3282027"/>
                <a:gd name="connsiteX88" fmla="*/ 3898077 w 5027563"/>
                <a:gd name="connsiteY88" fmla="*/ 3060979 h 3282027"/>
                <a:gd name="connsiteX89" fmla="*/ 3882058 w 5027563"/>
                <a:gd name="connsiteY89" fmla="*/ 3149983 h 3282027"/>
                <a:gd name="connsiteX90" fmla="*/ 3857785 w 5027563"/>
                <a:gd name="connsiteY90" fmla="*/ 3237241 h 3282027"/>
                <a:gd name="connsiteX91" fmla="*/ 3843972 w 5027563"/>
                <a:gd name="connsiteY91" fmla="*/ 3281854 h 3282027"/>
                <a:gd name="connsiteX92" fmla="*/ 3193156 w 5027563"/>
                <a:gd name="connsiteY92" fmla="*/ 3281854 h 3282027"/>
                <a:gd name="connsiteX93" fmla="*/ 3193156 w 5027563"/>
                <a:gd name="connsiteY93" fmla="*/ 3281853 h 3282027"/>
                <a:gd name="connsiteX94" fmla="*/ 3182449 w 5027563"/>
                <a:gd name="connsiteY94" fmla="*/ 3281853 h 3282027"/>
                <a:gd name="connsiteX95" fmla="*/ 3155748 w 5027563"/>
                <a:gd name="connsiteY95" fmla="*/ 3281853 h 3282027"/>
                <a:gd name="connsiteX96" fmla="*/ 2794881 w 5027563"/>
                <a:gd name="connsiteY96" fmla="*/ 3281853 h 3282027"/>
                <a:gd name="connsiteX97" fmla="*/ 2787346 w 5027563"/>
                <a:gd name="connsiteY97" fmla="*/ 3281853 h 3282027"/>
                <a:gd name="connsiteX98" fmla="*/ 2787346 w 5027563"/>
                <a:gd name="connsiteY98" fmla="*/ 3281854 h 3282027"/>
                <a:gd name="connsiteX99" fmla="*/ 2763751 w 5027563"/>
                <a:gd name="connsiteY99" fmla="*/ 3281854 h 3282027"/>
                <a:gd name="connsiteX100" fmla="*/ 2763751 w 5027563"/>
                <a:gd name="connsiteY100" fmla="*/ 3281853 h 3282027"/>
                <a:gd name="connsiteX101" fmla="*/ 2681267 w 5027563"/>
                <a:gd name="connsiteY101" fmla="*/ 3281853 h 3282027"/>
                <a:gd name="connsiteX102" fmla="*/ 2667785 w 5027563"/>
                <a:gd name="connsiteY102" fmla="*/ 3281853 h 3282027"/>
                <a:gd name="connsiteX103" fmla="*/ 2411939 w 5027563"/>
                <a:gd name="connsiteY103" fmla="*/ 3281853 h 3282027"/>
                <a:gd name="connsiteX104" fmla="*/ 2404933 w 5027563"/>
                <a:gd name="connsiteY104" fmla="*/ 3281853 h 3282027"/>
                <a:gd name="connsiteX105" fmla="*/ 2402423 w 5027563"/>
                <a:gd name="connsiteY105" fmla="*/ 3281853 h 3282027"/>
                <a:gd name="connsiteX106" fmla="*/ 2402422 w 5027563"/>
                <a:gd name="connsiteY106" fmla="*/ 3281854 h 3282027"/>
                <a:gd name="connsiteX107" fmla="*/ 2099386 w 5027563"/>
                <a:gd name="connsiteY107" fmla="*/ 3281854 h 3282027"/>
                <a:gd name="connsiteX108" fmla="*/ 2099385 w 5027563"/>
                <a:gd name="connsiteY108" fmla="*/ 3281853 h 3282027"/>
                <a:gd name="connsiteX109" fmla="*/ 2016638 w 5027563"/>
                <a:gd name="connsiteY109" fmla="*/ 3281853 h 3282027"/>
                <a:gd name="connsiteX110" fmla="*/ 2007451 w 5027563"/>
                <a:gd name="connsiteY110" fmla="*/ 3281853 h 3282027"/>
                <a:gd name="connsiteX111" fmla="*/ 1961913 w 5027563"/>
                <a:gd name="connsiteY111" fmla="*/ 3281853 h 3282027"/>
                <a:gd name="connsiteX112" fmla="*/ 1918688 w 5027563"/>
                <a:gd name="connsiteY112" fmla="*/ 3281853 h 3282027"/>
                <a:gd name="connsiteX113" fmla="*/ 1913401 w 5027563"/>
                <a:gd name="connsiteY113" fmla="*/ 3281853 h 3282027"/>
                <a:gd name="connsiteX114" fmla="*/ 1869449 w 5027563"/>
                <a:gd name="connsiteY114" fmla="*/ 3281853 h 3282027"/>
                <a:gd name="connsiteX115" fmla="*/ 1864360 w 5027563"/>
                <a:gd name="connsiteY115" fmla="*/ 3281853 h 3282027"/>
                <a:gd name="connsiteX116" fmla="*/ 1864359 w 5027563"/>
                <a:gd name="connsiteY116" fmla="*/ 3281853 h 3282027"/>
                <a:gd name="connsiteX117" fmla="*/ 1864360 w 5027563"/>
                <a:gd name="connsiteY117" fmla="*/ 3281854 h 3282027"/>
                <a:gd name="connsiteX118" fmla="*/ 1270516 w 5027563"/>
                <a:gd name="connsiteY118" fmla="*/ 3281854 h 3282027"/>
                <a:gd name="connsiteX119" fmla="*/ 1247251 w 5027563"/>
                <a:gd name="connsiteY119" fmla="*/ 3118274 h 3282027"/>
                <a:gd name="connsiteX120" fmla="*/ 1247253 w 5027563"/>
                <a:gd name="connsiteY120" fmla="*/ 3118278 h 3282027"/>
                <a:gd name="connsiteX121" fmla="*/ 1247252 w 5027563"/>
                <a:gd name="connsiteY121" fmla="*/ 3118274 h 3282027"/>
                <a:gd name="connsiteX122" fmla="*/ 1220286 w 5027563"/>
                <a:gd name="connsiteY122" fmla="*/ 3007238 h 3282027"/>
                <a:gd name="connsiteX123" fmla="*/ 1184397 w 5027563"/>
                <a:gd name="connsiteY123" fmla="*/ 2991508 h 3282027"/>
                <a:gd name="connsiteX124" fmla="*/ 1130730 w 5027563"/>
                <a:gd name="connsiteY124" fmla="*/ 3048744 h 3282027"/>
                <a:gd name="connsiteX125" fmla="*/ 1113302 w 5027563"/>
                <a:gd name="connsiteY125" fmla="*/ 3075546 h 3282027"/>
                <a:gd name="connsiteX126" fmla="*/ 1113348 w 5027563"/>
                <a:gd name="connsiteY126" fmla="*/ 3075578 h 3282027"/>
                <a:gd name="connsiteX127" fmla="*/ 1109977 w 5027563"/>
                <a:gd name="connsiteY127" fmla="*/ 3080006 h 3282027"/>
                <a:gd name="connsiteX128" fmla="*/ 1094908 w 5027563"/>
                <a:gd name="connsiteY128" fmla="*/ 3103733 h 3282027"/>
                <a:gd name="connsiteX129" fmla="*/ 1094908 w 5027563"/>
                <a:gd name="connsiteY129" fmla="*/ 3103667 h 3282027"/>
                <a:gd name="connsiteX130" fmla="*/ 1094841 w 5027563"/>
                <a:gd name="connsiteY130" fmla="*/ 3103733 h 3282027"/>
                <a:gd name="connsiteX131" fmla="*/ 1032978 w 5027563"/>
                <a:gd name="connsiteY131" fmla="*/ 3164341 h 3282027"/>
                <a:gd name="connsiteX132" fmla="*/ 1027427 w 5027563"/>
                <a:gd name="connsiteY132" fmla="*/ 3167777 h 3282027"/>
                <a:gd name="connsiteX133" fmla="*/ 982880 w 5027563"/>
                <a:gd name="connsiteY133" fmla="*/ 3228318 h 3282027"/>
                <a:gd name="connsiteX134" fmla="*/ 963977 w 5027563"/>
                <a:gd name="connsiteY134" fmla="*/ 3263876 h 3282027"/>
                <a:gd name="connsiteX135" fmla="*/ 955187 w 5027563"/>
                <a:gd name="connsiteY135" fmla="*/ 3281853 h 3282027"/>
                <a:gd name="connsiteX136" fmla="*/ 916458 w 5027563"/>
                <a:gd name="connsiteY136" fmla="*/ 3281853 h 3282027"/>
                <a:gd name="connsiteX137" fmla="*/ 916456 w 5027563"/>
                <a:gd name="connsiteY137" fmla="*/ 3281854 h 3282027"/>
                <a:gd name="connsiteX138" fmla="*/ 785659 w 5027563"/>
                <a:gd name="connsiteY138" fmla="*/ 3281854 h 3282027"/>
                <a:gd name="connsiteX139" fmla="*/ 785656 w 5027563"/>
                <a:gd name="connsiteY139" fmla="*/ 3281853 h 3282027"/>
                <a:gd name="connsiteX140" fmla="*/ 627962 w 5027563"/>
                <a:gd name="connsiteY140" fmla="*/ 3281853 h 3282027"/>
                <a:gd name="connsiteX141" fmla="*/ 527699 w 5027563"/>
                <a:gd name="connsiteY141" fmla="*/ 3281853 h 3282027"/>
                <a:gd name="connsiteX142" fmla="*/ 351560 w 5027563"/>
                <a:gd name="connsiteY142" fmla="*/ 3281853 h 3282027"/>
                <a:gd name="connsiteX143" fmla="*/ 351561 w 5027563"/>
                <a:gd name="connsiteY143" fmla="*/ 3281854 h 3282027"/>
                <a:gd name="connsiteX144" fmla="*/ 182033 w 5027563"/>
                <a:gd name="connsiteY144" fmla="*/ 3281854 h 3282027"/>
                <a:gd name="connsiteX145" fmla="*/ 182029 w 5027563"/>
                <a:gd name="connsiteY145" fmla="*/ 3281853 h 3282027"/>
                <a:gd name="connsiteX146" fmla="*/ 6292 w 5027563"/>
                <a:gd name="connsiteY146" fmla="*/ 3281853 h 3282027"/>
                <a:gd name="connsiteX147" fmla="*/ 278 w 5027563"/>
                <a:gd name="connsiteY147" fmla="*/ 3229640 h 3282027"/>
                <a:gd name="connsiteX148" fmla="*/ 6424 w 5027563"/>
                <a:gd name="connsiteY148" fmla="*/ 3188134 h 3282027"/>
                <a:gd name="connsiteX149" fmla="*/ 65577 w 5027563"/>
                <a:gd name="connsiteY149" fmla="*/ 3116093 h 3282027"/>
                <a:gd name="connsiteX150" fmla="*/ 100805 w 5027563"/>
                <a:gd name="connsiteY150" fmla="*/ 3084963 h 3282027"/>
                <a:gd name="connsiteX151" fmla="*/ 201398 w 5027563"/>
                <a:gd name="connsiteY151" fmla="*/ 2957337 h 3282027"/>
                <a:gd name="connsiteX152" fmla="*/ 201400 w 5027563"/>
                <a:gd name="connsiteY152" fmla="*/ 2957336 h 3282027"/>
                <a:gd name="connsiteX153" fmla="*/ 217484 w 5027563"/>
                <a:gd name="connsiteY153" fmla="*/ 2930315 h 3282027"/>
                <a:gd name="connsiteX154" fmla="*/ 238278 w 5027563"/>
                <a:gd name="connsiteY154" fmla="*/ 2906909 h 3282027"/>
                <a:gd name="connsiteX155" fmla="*/ 258965 w 5027563"/>
                <a:gd name="connsiteY155" fmla="*/ 2846368 h 3282027"/>
                <a:gd name="connsiteX156" fmla="*/ 262277 w 5027563"/>
                <a:gd name="connsiteY156" fmla="*/ 2830262 h 3282027"/>
                <a:gd name="connsiteX157" fmla="*/ 262269 w 5027563"/>
                <a:gd name="connsiteY157" fmla="*/ 2830175 h 3282027"/>
                <a:gd name="connsiteX158" fmla="*/ 288178 w 5027563"/>
                <a:gd name="connsiteY158" fmla="*/ 2712662 h 3282027"/>
                <a:gd name="connsiteX159" fmla="*/ 388639 w 5027563"/>
                <a:gd name="connsiteY159" fmla="*/ 2594356 h 3282027"/>
                <a:gd name="connsiteX160" fmla="*/ 454533 w 5027563"/>
                <a:gd name="connsiteY160" fmla="*/ 2504338 h 3282027"/>
                <a:gd name="connsiteX161" fmla="*/ 456450 w 5027563"/>
                <a:gd name="connsiteY161" fmla="*/ 2501165 h 3282027"/>
                <a:gd name="connsiteX162" fmla="*/ 462316 w 5027563"/>
                <a:gd name="connsiteY162" fmla="*/ 2492366 h 3282027"/>
                <a:gd name="connsiteX163" fmla="*/ 465664 w 5027563"/>
                <a:gd name="connsiteY163" fmla="*/ 2482443 h 3282027"/>
                <a:gd name="connsiteX164" fmla="*/ 465940 w 5027563"/>
                <a:gd name="connsiteY164" fmla="*/ 2482257 h 3282027"/>
                <a:gd name="connsiteX165" fmla="*/ 465637 w 5027563"/>
                <a:gd name="connsiteY165" fmla="*/ 2482262 h 3282027"/>
                <a:gd name="connsiteX166" fmla="*/ 465669 w 5027563"/>
                <a:gd name="connsiteY166" fmla="*/ 2482136 h 3282027"/>
                <a:gd name="connsiteX167" fmla="*/ 479401 w 5027563"/>
                <a:gd name="connsiteY167" fmla="*/ 2427612 h 3282027"/>
                <a:gd name="connsiteX168" fmla="*/ 481565 w 5027563"/>
                <a:gd name="connsiteY168" fmla="*/ 2371226 h 3282027"/>
                <a:gd name="connsiteX169" fmla="*/ 484473 w 5027563"/>
                <a:gd name="connsiteY169" fmla="*/ 2354637 h 3282027"/>
                <a:gd name="connsiteX170" fmla="*/ 484483 w 5027563"/>
                <a:gd name="connsiteY170" fmla="*/ 2354811 h 3282027"/>
                <a:gd name="connsiteX171" fmla="*/ 500509 w 5027563"/>
                <a:gd name="connsiteY171" fmla="*/ 2314370 h 3282027"/>
                <a:gd name="connsiteX172" fmla="*/ 531466 w 5027563"/>
                <a:gd name="connsiteY172" fmla="*/ 2283918 h 3282027"/>
                <a:gd name="connsiteX173" fmla="*/ 581894 w 5027563"/>
                <a:gd name="connsiteY173" fmla="*/ 2240230 h 3282027"/>
                <a:gd name="connsiteX174" fmla="*/ 620493 w 5027563"/>
                <a:gd name="connsiteY174" fmla="*/ 2160919 h 3282027"/>
                <a:gd name="connsiteX175" fmla="*/ 699540 w 5027563"/>
                <a:gd name="connsiteY175" fmla="*/ 1976850 h 3282027"/>
                <a:gd name="connsiteX176" fmla="*/ 699818 w 5027563"/>
                <a:gd name="connsiteY176" fmla="*/ 1976490 h 3282027"/>
                <a:gd name="connsiteX177" fmla="*/ 699473 w 5027563"/>
                <a:gd name="connsiteY177" fmla="*/ 1976586 h 3282027"/>
                <a:gd name="connsiteX178" fmla="*/ 738667 w 5027563"/>
                <a:gd name="connsiteY178" fmla="*/ 1923381 h 3282027"/>
                <a:gd name="connsiteX179" fmla="*/ 756173 w 5027563"/>
                <a:gd name="connsiteY179" fmla="*/ 1896870 h 3282027"/>
                <a:gd name="connsiteX180" fmla="*/ 760914 w 5027563"/>
                <a:gd name="connsiteY180" fmla="*/ 1865718 h 3282027"/>
                <a:gd name="connsiteX181" fmla="*/ 756776 w 5027563"/>
                <a:gd name="connsiteY181" fmla="*/ 1839444 h 3282027"/>
                <a:gd name="connsiteX182" fmla="*/ 756776 w 5027563"/>
                <a:gd name="connsiteY182" fmla="*/ 1839374 h 3282027"/>
                <a:gd name="connsiteX183" fmla="*/ 756711 w 5027563"/>
                <a:gd name="connsiteY183" fmla="*/ 1839444 h 3282027"/>
                <a:gd name="connsiteX184" fmla="*/ 779314 w 5027563"/>
                <a:gd name="connsiteY184" fmla="*/ 1712149 h 3282027"/>
                <a:gd name="connsiteX185" fmla="*/ 779380 w 5027563"/>
                <a:gd name="connsiteY185" fmla="*/ 1712017 h 3282027"/>
                <a:gd name="connsiteX186" fmla="*/ 779380 w 5027563"/>
                <a:gd name="connsiteY186" fmla="*/ 1711950 h 3282027"/>
                <a:gd name="connsiteX187" fmla="*/ 779446 w 5027563"/>
                <a:gd name="connsiteY187" fmla="*/ 1711884 h 3282027"/>
                <a:gd name="connsiteX188" fmla="*/ 779446 w 5027563"/>
                <a:gd name="connsiteY188" fmla="*/ 1711953 h 3282027"/>
                <a:gd name="connsiteX189" fmla="*/ 779446 w 5027563"/>
                <a:gd name="connsiteY189" fmla="*/ 1712017 h 3282027"/>
                <a:gd name="connsiteX190" fmla="*/ 779563 w 5027563"/>
                <a:gd name="connsiteY190" fmla="*/ 1713329 h 3282027"/>
                <a:gd name="connsiteX191" fmla="*/ 779829 w 5027563"/>
                <a:gd name="connsiteY191" fmla="*/ 1711385 h 3282027"/>
                <a:gd name="connsiteX192" fmla="*/ 795440 w 5027563"/>
                <a:gd name="connsiteY192" fmla="*/ 1680557 h 3282027"/>
                <a:gd name="connsiteX193" fmla="*/ 910310 w 5027563"/>
                <a:gd name="connsiteY193" fmla="*/ 1587101 h 3282027"/>
                <a:gd name="connsiteX194" fmla="*/ 1078384 w 5027563"/>
                <a:gd name="connsiteY194" fmla="*/ 1529468 h 3282027"/>
                <a:gd name="connsiteX195" fmla="*/ 1373951 w 5027563"/>
                <a:gd name="connsiteY195" fmla="*/ 1437269 h 3282027"/>
                <a:gd name="connsiteX196" fmla="*/ 1559738 w 5027563"/>
                <a:gd name="connsiteY196" fmla="*/ 1378314 h 3282027"/>
                <a:gd name="connsiteX197" fmla="*/ 1593445 w 5027563"/>
                <a:gd name="connsiteY197" fmla="*/ 1345796 h 3282027"/>
                <a:gd name="connsiteX198" fmla="*/ 1631118 w 5027563"/>
                <a:gd name="connsiteY198" fmla="*/ 1291005 h 3282027"/>
                <a:gd name="connsiteX199" fmla="*/ 1644932 w 5027563"/>
                <a:gd name="connsiteY199" fmla="*/ 1229341 h 3282027"/>
                <a:gd name="connsiteX200" fmla="*/ 1638256 w 5027563"/>
                <a:gd name="connsiteY200" fmla="*/ 1218369 h 3282027"/>
                <a:gd name="connsiteX201" fmla="*/ 1611489 w 5027563"/>
                <a:gd name="connsiteY201" fmla="*/ 1179837 h 3282027"/>
                <a:gd name="connsiteX202" fmla="*/ 1610696 w 5027563"/>
                <a:gd name="connsiteY202" fmla="*/ 1177733 h 3282027"/>
                <a:gd name="connsiteX203" fmla="*/ 1611092 w 5027563"/>
                <a:gd name="connsiteY203" fmla="*/ 1180366 h 3282027"/>
                <a:gd name="connsiteX204" fmla="*/ 1580979 w 5027563"/>
                <a:gd name="connsiteY204" fmla="*/ 1110151 h 3282027"/>
                <a:gd name="connsiteX205" fmla="*/ 1584324 w 5027563"/>
                <a:gd name="connsiteY205" fmla="*/ 1033873 h 3282027"/>
                <a:gd name="connsiteX206" fmla="*/ 1584324 w 5027563"/>
                <a:gd name="connsiteY206" fmla="*/ 1033838 h 3282027"/>
                <a:gd name="connsiteX207" fmla="*/ 1582936 w 5027563"/>
                <a:gd name="connsiteY207" fmla="*/ 992001 h 3282027"/>
                <a:gd name="connsiteX208" fmla="*/ 1600121 w 5027563"/>
                <a:gd name="connsiteY208" fmla="*/ 896497 h 3282027"/>
                <a:gd name="connsiteX209" fmla="*/ 1605408 w 5027563"/>
                <a:gd name="connsiteY209" fmla="*/ 826571 h 3282027"/>
                <a:gd name="connsiteX210" fmla="*/ 1627417 w 5027563"/>
                <a:gd name="connsiteY210" fmla="*/ 734107 h 3282027"/>
                <a:gd name="connsiteX211" fmla="*/ 1643279 w 5027563"/>
                <a:gd name="connsiteY211" fmla="*/ 646270 h 3282027"/>
                <a:gd name="connsiteX212" fmla="*/ 1699921 w 5027563"/>
                <a:gd name="connsiteY212" fmla="*/ 491745 h 3282027"/>
                <a:gd name="connsiteX213" fmla="*/ 1775002 w 5027563"/>
                <a:gd name="connsiteY213" fmla="*/ 369803 h 3282027"/>
                <a:gd name="connsiteX214" fmla="*/ 1844400 w 5027563"/>
                <a:gd name="connsiteY214" fmla="*/ 296969 h 3282027"/>
                <a:gd name="connsiteX215" fmla="*/ 1865748 w 5027563"/>
                <a:gd name="connsiteY215" fmla="*/ 277868 h 3282027"/>
                <a:gd name="connsiteX216" fmla="*/ 1914128 w 5027563"/>
                <a:gd name="connsiteY216" fmla="*/ 186065 h 3282027"/>
                <a:gd name="connsiteX217" fmla="*/ 1929395 w 5027563"/>
                <a:gd name="connsiteY217" fmla="*/ 166832 h 3282027"/>
                <a:gd name="connsiteX218" fmla="*/ 2060787 w 5027563"/>
                <a:gd name="connsiteY218" fmla="*/ 101268 h 3282027"/>
                <a:gd name="connsiteX219" fmla="*/ 2174930 w 5027563"/>
                <a:gd name="connsiteY219" fmla="*/ 55003 h 3282027"/>
                <a:gd name="connsiteX220" fmla="*/ 2200971 w 5027563"/>
                <a:gd name="connsiteY220" fmla="*/ 37290 h 3282027"/>
                <a:gd name="connsiteX221" fmla="*/ 2301299 w 5027563"/>
                <a:gd name="connsiteY221" fmla="*/ 278 h 328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5027563" h="3282027">
                  <a:moveTo>
                    <a:pt x="465703" y="2482328"/>
                  </a:moveTo>
                  <a:lnTo>
                    <a:pt x="465664" y="2482443"/>
                  </a:lnTo>
                  <a:lnTo>
                    <a:pt x="465637" y="2482461"/>
                  </a:lnTo>
                  <a:close/>
                  <a:moveTo>
                    <a:pt x="2507983" y="2470460"/>
                  </a:moveTo>
                  <a:lnTo>
                    <a:pt x="2507905" y="2470497"/>
                  </a:lnTo>
                  <a:lnTo>
                    <a:pt x="2507792" y="2470559"/>
                  </a:lnTo>
                  <a:lnTo>
                    <a:pt x="2507972" y="2470564"/>
                  </a:lnTo>
                  <a:lnTo>
                    <a:pt x="2507992" y="2470562"/>
                  </a:lnTo>
                  <a:close/>
                  <a:moveTo>
                    <a:pt x="2730163" y="2444519"/>
                  </a:moveTo>
                  <a:lnTo>
                    <a:pt x="2730591" y="2444888"/>
                  </a:lnTo>
                  <a:lnTo>
                    <a:pt x="2730639" y="2444655"/>
                  </a:lnTo>
                  <a:lnTo>
                    <a:pt x="2730712" y="2444573"/>
                  </a:lnTo>
                  <a:lnTo>
                    <a:pt x="2730638" y="2444589"/>
                  </a:lnTo>
                  <a:close/>
                  <a:moveTo>
                    <a:pt x="2496491" y="2398343"/>
                  </a:moveTo>
                  <a:lnTo>
                    <a:pt x="2497851" y="2399708"/>
                  </a:lnTo>
                  <a:lnTo>
                    <a:pt x="2497313" y="2398449"/>
                  </a:lnTo>
                  <a:close/>
                  <a:moveTo>
                    <a:pt x="779842" y="1711290"/>
                  </a:moveTo>
                  <a:lnTo>
                    <a:pt x="779829" y="1711385"/>
                  </a:lnTo>
                  <a:lnTo>
                    <a:pt x="779710" y="1711620"/>
                  </a:lnTo>
                  <a:close/>
                  <a:moveTo>
                    <a:pt x="2301299" y="278"/>
                  </a:moveTo>
                  <a:cubicBezTo>
                    <a:pt x="2349217" y="1468"/>
                    <a:pt x="2393697" y="20635"/>
                    <a:pt x="2439632" y="32796"/>
                  </a:cubicBezTo>
                  <a:cubicBezTo>
                    <a:pt x="2472414" y="41454"/>
                    <a:pt x="2498652" y="54871"/>
                    <a:pt x="2516101" y="82432"/>
                  </a:cubicBezTo>
                  <a:cubicBezTo>
                    <a:pt x="2526015" y="98162"/>
                    <a:pt x="2540027" y="108472"/>
                    <a:pt x="2552584" y="120898"/>
                  </a:cubicBezTo>
                  <a:cubicBezTo>
                    <a:pt x="2556550" y="124863"/>
                    <a:pt x="2560648" y="127044"/>
                    <a:pt x="2567786" y="124599"/>
                  </a:cubicBezTo>
                  <a:cubicBezTo>
                    <a:pt x="2620726" y="106423"/>
                    <a:pt x="2673732" y="106688"/>
                    <a:pt x="2722311" y="135769"/>
                  </a:cubicBezTo>
                  <a:cubicBezTo>
                    <a:pt x="2765734" y="161743"/>
                    <a:pt x="2812726" y="175623"/>
                    <a:pt x="2861040" y="187321"/>
                  </a:cubicBezTo>
                  <a:cubicBezTo>
                    <a:pt x="2871548" y="189833"/>
                    <a:pt x="2881594" y="194327"/>
                    <a:pt x="2892103" y="196772"/>
                  </a:cubicBezTo>
                  <a:cubicBezTo>
                    <a:pt x="2916425" y="202522"/>
                    <a:pt x="2926339" y="223143"/>
                    <a:pt x="2939095" y="240922"/>
                  </a:cubicBezTo>
                  <a:cubicBezTo>
                    <a:pt x="2943854" y="247532"/>
                    <a:pt x="2947621" y="254934"/>
                    <a:pt x="2952776" y="261213"/>
                  </a:cubicBezTo>
                  <a:cubicBezTo>
                    <a:pt x="2985360" y="300802"/>
                    <a:pt x="3009881" y="347398"/>
                    <a:pt x="3053568" y="377404"/>
                  </a:cubicBezTo>
                  <a:cubicBezTo>
                    <a:pt x="3062358" y="383419"/>
                    <a:pt x="3066522" y="393002"/>
                    <a:pt x="3070355" y="402519"/>
                  </a:cubicBezTo>
                  <a:cubicBezTo>
                    <a:pt x="3084037" y="436755"/>
                    <a:pt x="3104790" y="465770"/>
                    <a:pt x="3129707" y="493067"/>
                  </a:cubicBezTo>
                  <a:cubicBezTo>
                    <a:pt x="3152707" y="518248"/>
                    <a:pt x="3164406" y="550964"/>
                    <a:pt x="3173791" y="583415"/>
                  </a:cubicBezTo>
                  <a:cubicBezTo>
                    <a:pt x="3188596" y="634704"/>
                    <a:pt x="3218998" y="676672"/>
                    <a:pt x="3255548" y="712891"/>
                  </a:cubicBezTo>
                  <a:cubicBezTo>
                    <a:pt x="3275970" y="733116"/>
                    <a:pt x="3283901" y="755521"/>
                    <a:pt x="3280134" y="779182"/>
                  </a:cubicBezTo>
                  <a:cubicBezTo>
                    <a:pt x="3277094" y="798415"/>
                    <a:pt x="3284364" y="813749"/>
                    <a:pt x="3287272" y="830206"/>
                  </a:cubicBezTo>
                  <a:cubicBezTo>
                    <a:pt x="3293022" y="862195"/>
                    <a:pt x="3304588" y="892796"/>
                    <a:pt x="3303729" y="926371"/>
                  </a:cubicBezTo>
                  <a:cubicBezTo>
                    <a:pt x="3303531" y="933707"/>
                    <a:pt x="3314965" y="943952"/>
                    <a:pt x="3314106" y="954791"/>
                  </a:cubicBezTo>
                  <a:cubicBezTo>
                    <a:pt x="3310008" y="1005683"/>
                    <a:pt x="3305051" y="1056442"/>
                    <a:pt x="3269097" y="1097420"/>
                  </a:cubicBezTo>
                  <a:cubicBezTo>
                    <a:pt x="3260372" y="1107399"/>
                    <a:pt x="3249665" y="1113744"/>
                    <a:pt x="3237570" y="1118239"/>
                  </a:cubicBezTo>
                  <a:cubicBezTo>
                    <a:pt x="3215429" y="1126500"/>
                    <a:pt x="3193817" y="1135555"/>
                    <a:pt x="3174187" y="1149368"/>
                  </a:cubicBezTo>
                  <a:cubicBezTo>
                    <a:pt x="3165331" y="1155581"/>
                    <a:pt x="3160837" y="1160538"/>
                    <a:pt x="3163084" y="1172237"/>
                  </a:cubicBezTo>
                  <a:cubicBezTo>
                    <a:pt x="3165926" y="1187041"/>
                    <a:pt x="3165992" y="1202441"/>
                    <a:pt x="3167248" y="1217576"/>
                  </a:cubicBezTo>
                  <a:lnTo>
                    <a:pt x="3167203" y="1219645"/>
                  </a:lnTo>
                  <a:lnTo>
                    <a:pt x="3171561" y="1249276"/>
                  </a:lnTo>
                  <a:cubicBezTo>
                    <a:pt x="3172602" y="1259826"/>
                    <a:pt x="3172569" y="1270450"/>
                    <a:pt x="3169760" y="1281289"/>
                  </a:cubicBezTo>
                  <a:cubicBezTo>
                    <a:pt x="3167380" y="1290476"/>
                    <a:pt x="3170817" y="1296557"/>
                    <a:pt x="3182251" y="1291930"/>
                  </a:cubicBezTo>
                  <a:cubicBezTo>
                    <a:pt x="3185556" y="1290608"/>
                    <a:pt x="3189588" y="1291203"/>
                    <a:pt x="3193289" y="1290873"/>
                  </a:cubicBezTo>
                  <a:lnTo>
                    <a:pt x="3193228" y="1291430"/>
                  </a:lnTo>
                  <a:lnTo>
                    <a:pt x="3193487" y="1290807"/>
                  </a:lnTo>
                  <a:cubicBezTo>
                    <a:pt x="3223824" y="1287172"/>
                    <a:pt x="3253169" y="1295632"/>
                    <a:pt x="3282911" y="1298540"/>
                  </a:cubicBezTo>
                  <a:cubicBezTo>
                    <a:pt x="3338230" y="1303960"/>
                    <a:pt x="3394343" y="1296888"/>
                    <a:pt x="3449134" y="1306537"/>
                  </a:cubicBezTo>
                  <a:cubicBezTo>
                    <a:pt x="3535121" y="1321606"/>
                    <a:pt x="3620909" y="1336940"/>
                    <a:pt x="3702204" y="1372101"/>
                  </a:cubicBezTo>
                  <a:cubicBezTo>
                    <a:pt x="3796650" y="1412947"/>
                    <a:pt x="3895591" y="1441565"/>
                    <a:pt x="3995259" y="1467077"/>
                  </a:cubicBezTo>
                  <a:cubicBezTo>
                    <a:pt x="4020639" y="1473620"/>
                    <a:pt x="4045886" y="1480493"/>
                    <a:pt x="4069680" y="1491663"/>
                  </a:cubicBezTo>
                  <a:cubicBezTo>
                    <a:pt x="4091953" y="1502238"/>
                    <a:pt x="4115614" y="1506468"/>
                    <a:pt x="4139738" y="1509707"/>
                  </a:cubicBezTo>
                  <a:cubicBezTo>
                    <a:pt x="4174371" y="1514333"/>
                    <a:pt x="4200279" y="1530856"/>
                    <a:pt x="4216274" y="1563043"/>
                  </a:cubicBezTo>
                  <a:cubicBezTo>
                    <a:pt x="4227047" y="1584722"/>
                    <a:pt x="4240662" y="1604946"/>
                    <a:pt x="4252030" y="1626360"/>
                  </a:cubicBezTo>
                  <a:cubicBezTo>
                    <a:pt x="4283093" y="1684786"/>
                    <a:pt x="4292214" y="1747442"/>
                    <a:pt x="4283159" y="1812147"/>
                  </a:cubicBezTo>
                  <a:cubicBezTo>
                    <a:pt x="4277409" y="1853059"/>
                    <a:pt x="4291091" y="1890005"/>
                    <a:pt x="4300476" y="1928008"/>
                  </a:cubicBezTo>
                  <a:cubicBezTo>
                    <a:pt x="4302657" y="1936931"/>
                    <a:pt x="4309861" y="1943143"/>
                    <a:pt x="4316206" y="1949356"/>
                  </a:cubicBezTo>
                  <a:cubicBezTo>
                    <a:pt x="4347203" y="1979362"/>
                    <a:pt x="4368023" y="2015383"/>
                    <a:pt x="4380845" y="2056294"/>
                  </a:cubicBezTo>
                  <a:cubicBezTo>
                    <a:pt x="4393006" y="2095487"/>
                    <a:pt x="4415081" y="2130318"/>
                    <a:pt x="4429687" y="2168454"/>
                  </a:cubicBezTo>
                  <a:cubicBezTo>
                    <a:pt x="4430811" y="2171296"/>
                    <a:pt x="4433190" y="2173807"/>
                    <a:pt x="4435438" y="2175988"/>
                  </a:cubicBezTo>
                  <a:cubicBezTo>
                    <a:pt x="4488246" y="2227937"/>
                    <a:pt x="4513361" y="2295815"/>
                    <a:pt x="4542970" y="2361247"/>
                  </a:cubicBezTo>
                  <a:cubicBezTo>
                    <a:pt x="4549183" y="2374928"/>
                    <a:pt x="4559427" y="2386825"/>
                    <a:pt x="4566433" y="2400242"/>
                  </a:cubicBezTo>
                  <a:cubicBezTo>
                    <a:pt x="4594457" y="2454041"/>
                    <a:pt x="4633650" y="2500636"/>
                    <a:pt x="4665110" y="2551858"/>
                  </a:cubicBezTo>
                  <a:cubicBezTo>
                    <a:pt x="4709194" y="2623767"/>
                    <a:pt x="4747065" y="2699972"/>
                    <a:pt x="4764712" y="2784043"/>
                  </a:cubicBezTo>
                  <a:cubicBezTo>
                    <a:pt x="4766364" y="2791974"/>
                    <a:pt x="4769999" y="2799707"/>
                    <a:pt x="4773965" y="2806911"/>
                  </a:cubicBezTo>
                  <a:cubicBezTo>
                    <a:pt x="4798882" y="2852317"/>
                    <a:pt x="4810712" y="2904398"/>
                    <a:pt x="4849112" y="2943194"/>
                  </a:cubicBezTo>
                  <a:cubicBezTo>
                    <a:pt x="4870857" y="2965203"/>
                    <a:pt x="4880374" y="2996465"/>
                    <a:pt x="4882820" y="3027264"/>
                  </a:cubicBezTo>
                  <a:cubicBezTo>
                    <a:pt x="4886653" y="3076768"/>
                    <a:pt x="4911768" y="3113978"/>
                    <a:pt x="4950102" y="3140019"/>
                  </a:cubicBezTo>
                  <a:cubicBezTo>
                    <a:pt x="5001787" y="3175246"/>
                    <a:pt x="5016195" y="3227327"/>
                    <a:pt x="5027563" y="3281854"/>
                  </a:cubicBezTo>
                  <a:lnTo>
                    <a:pt x="4272848" y="3281854"/>
                  </a:lnTo>
                  <a:lnTo>
                    <a:pt x="4271858" y="3281854"/>
                  </a:lnTo>
                  <a:lnTo>
                    <a:pt x="4109995" y="3281854"/>
                  </a:lnTo>
                  <a:cubicBezTo>
                    <a:pt x="4103320" y="3259382"/>
                    <a:pt x="4090630" y="3242000"/>
                    <a:pt x="4072719" y="3227063"/>
                  </a:cubicBezTo>
                  <a:cubicBezTo>
                    <a:pt x="4061682" y="3217876"/>
                    <a:pt x="4050050" y="3208623"/>
                    <a:pt x="4043506" y="3195074"/>
                  </a:cubicBezTo>
                  <a:lnTo>
                    <a:pt x="4043508" y="3195074"/>
                  </a:lnTo>
                  <a:lnTo>
                    <a:pt x="4043507" y="3195073"/>
                  </a:lnTo>
                  <a:lnTo>
                    <a:pt x="4028184" y="3172881"/>
                  </a:lnTo>
                  <a:lnTo>
                    <a:pt x="4028173" y="3172933"/>
                  </a:lnTo>
                  <a:cubicBezTo>
                    <a:pt x="4016343" y="3159912"/>
                    <a:pt x="4014228" y="3142398"/>
                    <a:pt x="4006958" y="3127329"/>
                  </a:cubicBezTo>
                  <a:cubicBezTo>
                    <a:pt x="4001274" y="3115498"/>
                    <a:pt x="3995325" y="3103800"/>
                    <a:pt x="3989509" y="3092035"/>
                  </a:cubicBezTo>
                  <a:lnTo>
                    <a:pt x="3989649" y="3091966"/>
                  </a:lnTo>
                  <a:lnTo>
                    <a:pt x="3989508" y="3091969"/>
                  </a:lnTo>
                  <a:cubicBezTo>
                    <a:pt x="3972721" y="3078222"/>
                    <a:pt x="3956198" y="3064210"/>
                    <a:pt x="3939145" y="3050859"/>
                  </a:cubicBezTo>
                  <a:cubicBezTo>
                    <a:pt x="3915088" y="3032023"/>
                    <a:pt x="3909866" y="3033477"/>
                    <a:pt x="3898102" y="3060906"/>
                  </a:cubicBezTo>
                  <a:lnTo>
                    <a:pt x="3898077" y="3060979"/>
                  </a:lnTo>
                  <a:lnTo>
                    <a:pt x="3882058" y="3149983"/>
                  </a:lnTo>
                  <a:cubicBezTo>
                    <a:pt x="3874722" y="3179245"/>
                    <a:pt x="3866014" y="3208194"/>
                    <a:pt x="3857785" y="3237241"/>
                  </a:cubicBezTo>
                  <a:cubicBezTo>
                    <a:pt x="3853489" y="3252178"/>
                    <a:pt x="3848598" y="3266983"/>
                    <a:pt x="3843972" y="3281854"/>
                  </a:cubicBezTo>
                  <a:lnTo>
                    <a:pt x="3193156" y="3281854"/>
                  </a:lnTo>
                  <a:lnTo>
                    <a:pt x="3193156" y="3281853"/>
                  </a:lnTo>
                  <a:lnTo>
                    <a:pt x="3182449" y="3281853"/>
                  </a:lnTo>
                  <a:lnTo>
                    <a:pt x="3155748" y="3281853"/>
                  </a:lnTo>
                  <a:lnTo>
                    <a:pt x="2794881" y="3281853"/>
                  </a:lnTo>
                  <a:lnTo>
                    <a:pt x="2787346" y="3281853"/>
                  </a:lnTo>
                  <a:lnTo>
                    <a:pt x="2787346" y="3281854"/>
                  </a:lnTo>
                  <a:lnTo>
                    <a:pt x="2763751" y="3281854"/>
                  </a:lnTo>
                  <a:lnTo>
                    <a:pt x="2763751" y="3281853"/>
                  </a:lnTo>
                  <a:lnTo>
                    <a:pt x="2681267" y="3281853"/>
                  </a:lnTo>
                  <a:lnTo>
                    <a:pt x="2667785" y="3281853"/>
                  </a:lnTo>
                  <a:lnTo>
                    <a:pt x="2411939" y="3281853"/>
                  </a:lnTo>
                  <a:lnTo>
                    <a:pt x="2404933" y="3281853"/>
                  </a:lnTo>
                  <a:lnTo>
                    <a:pt x="2402423" y="3281853"/>
                  </a:lnTo>
                  <a:lnTo>
                    <a:pt x="2402422" y="3281854"/>
                  </a:lnTo>
                  <a:lnTo>
                    <a:pt x="2099386" y="3281854"/>
                  </a:lnTo>
                  <a:lnTo>
                    <a:pt x="2099385" y="3281853"/>
                  </a:lnTo>
                  <a:lnTo>
                    <a:pt x="2016638" y="3281853"/>
                  </a:lnTo>
                  <a:lnTo>
                    <a:pt x="2007451" y="3281853"/>
                  </a:lnTo>
                  <a:lnTo>
                    <a:pt x="1961913" y="3281853"/>
                  </a:lnTo>
                  <a:lnTo>
                    <a:pt x="1918688" y="3281853"/>
                  </a:lnTo>
                  <a:lnTo>
                    <a:pt x="1913401" y="3281853"/>
                  </a:lnTo>
                  <a:lnTo>
                    <a:pt x="1869449" y="3281853"/>
                  </a:lnTo>
                  <a:cubicBezTo>
                    <a:pt x="1867665" y="3282051"/>
                    <a:pt x="1865946" y="3282118"/>
                    <a:pt x="1864360" y="3281853"/>
                  </a:cubicBezTo>
                  <a:lnTo>
                    <a:pt x="1864359" y="3281853"/>
                  </a:lnTo>
                  <a:lnTo>
                    <a:pt x="1864360" y="3281854"/>
                  </a:lnTo>
                  <a:lnTo>
                    <a:pt x="1270516" y="3281854"/>
                  </a:lnTo>
                  <a:cubicBezTo>
                    <a:pt x="1260139" y="3227856"/>
                    <a:pt x="1253133" y="3173197"/>
                    <a:pt x="1247251" y="3118274"/>
                  </a:cubicBezTo>
                  <a:lnTo>
                    <a:pt x="1247253" y="3118278"/>
                  </a:lnTo>
                  <a:lnTo>
                    <a:pt x="1247252" y="3118274"/>
                  </a:lnTo>
                  <a:cubicBezTo>
                    <a:pt x="1238263" y="3081262"/>
                    <a:pt x="1229142" y="3044316"/>
                    <a:pt x="1220286" y="3007238"/>
                  </a:cubicBezTo>
                  <a:cubicBezTo>
                    <a:pt x="1214602" y="2983445"/>
                    <a:pt x="1205877" y="2980603"/>
                    <a:pt x="1184397" y="2991508"/>
                  </a:cubicBezTo>
                  <a:cubicBezTo>
                    <a:pt x="1159150" y="3004330"/>
                    <a:pt x="1143354" y="3024488"/>
                    <a:pt x="1130730" y="3048744"/>
                  </a:cubicBezTo>
                  <a:lnTo>
                    <a:pt x="1113302" y="3075546"/>
                  </a:lnTo>
                  <a:lnTo>
                    <a:pt x="1113348" y="3075578"/>
                  </a:lnTo>
                  <a:cubicBezTo>
                    <a:pt x="1112224" y="3077032"/>
                    <a:pt x="1111100" y="3078486"/>
                    <a:pt x="1109977" y="3080006"/>
                  </a:cubicBezTo>
                  <a:cubicBezTo>
                    <a:pt x="1104623" y="3087739"/>
                    <a:pt x="1099600" y="3095604"/>
                    <a:pt x="1094908" y="3103733"/>
                  </a:cubicBezTo>
                  <a:lnTo>
                    <a:pt x="1094908" y="3103667"/>
                  </a:lnTo>
                  <a:lnTo>
                    <a:pt x="1094841" y="3103733"/>
                  </a:lnTo>
                  <a:cubicBezTo>
                    <a:pt x="1079177" y="3129047"/>
                    <a:pt x="1057763" y="3148280"/>
                    <a:pt x="1032978" y="3164341"/>
                  </a:cubicBezTo>
                  <a:cubicBezTo>
                    <a:pt x="1031062" y="3165398"/>
                    <a:pt x="1029211" y="3166588"/>
                    <a:pt x="1027427" y="3167777"/>
                  </a:cubicBezTo>
                  <a:cubicBezTo>
                    <a:pt x="1005616" y="3182516"/>
                    <a:pt x="994711" y="3205780"/>
                    <a:pt x="982880" y="3228318"/>
                  </a:cubicBezTo>
                  <a:cubicBezTo>
                    <a:pt x="976931" y="3240347"/>
                    <a:pt x="973098" y="3253500"/>
                    <a:pt x="963977" y="3263876"/>
                  </a:cubicBezTo>
                  <a:cubicBezTo>
                    <a:pt x="962325" y="3270684"/>
                    <a:pt x="959020" y="3276434"/>
                    <a:pt x="955187" y="3281853"/>
                  </a:cubicBezTo>
                  <a:lnTo>
                    <a:pt x="916458" y="3281853"/>
                  </a:lnTo>
                  <a:lnTo>
                    <a:pt x="916456" y="3281854"/>
                  </a:lnTo>
                  <a:lnTo>
                    <a:pt x="785659" y="3281854"/>
                  </a:lnTo>
                  <a:lnTo>
                    <a:pt x="785656" y="3281853"/>
                  </a:lnTo>
                  <a:lnTo>
                    <a:pt x="627962" y="3281853"/>
                  </a:lnTo>
                  <a:lnTo>
                    <a:pt x="527699" y="3281853"/>
                  </a:lnTo>
                  <a:lnTo>
                    <a:pt x="351560" y="3281853"/>
                  </a:lnTo>
                  <a:lnTo>
                    <a:pt x="351561" y="3281854"/>
                  </a:lnTo>
                  <a:lnTo>
                    <a:pt x="182033" y="3281854"/>
                  </a:lnTo>
                  <a:lnTo>
                    <a:pt x="182029" y="3281853"/>
                  </a:lnTo>
                  <a:lnTo>
                    <a:pt x="6292" y="3281853"/>
                  </a:lnTo>
                  <a:cubicBezTo>
                    <a:pt x="-383" y="3266123"/>
                    <a:pt x="-383" y="3247353"/>
                    <a:pt x="278" y="3229640"/>
                  </a:cubicBezTo>
                  <a:cubicBezTo>
                    <a:pt x="872" y="3215760"/>
                    <a:pt x="4706" y="3202013"/>
                    <a:pt x="6424" y="3188134"/>
                  </a:cubicBezTo>
                  <a:cubicBezTo>
                    <a:pt x="10852" y="3151386"/>
                    <a:pt x="30218" y="3127394"/>
                    <a:pt x="65577" y="3116093"/>
                  </a:cubicBezTo>
                  <a:cubicBezTo>
                    <a:pt x="81704" y="3111003"/>
                    <a:pt x="90957" y="3097256"/>
                    <a:pt x="100805" y="3084963"/>
                  </a:cubicBezTo>
                  <a:cubicBezTo>
                    <a:pt x="134710" y="3042663"/>
                    <a:pt x="167955" y="2999901"/>
                    <a:pt x="201398" y="2957337"/>
                  </a:cubicBezTo>
                  <a:lnTo>
                    <a:pt x="201400" y="2957336"/>
                  </a:lnTo>
                  <a:lnTo>
                    <a:pt x="217484" y="2930315"/>
                  </a:lnTo>
                  <a:cubicBezTo>
                    <a:pt x="224002" y="2922144"/>
                    <a:pt x="231305" y="2914576"/>
                    <a:pt x="238278" y="2906909"/>
                  </a:cubicBezTo>
                  <a:cubicBezTo>
                    <a:pt x="254273" y="2889262"/>
                    <a:pt x="261080" y="2869699"/>
                    <a:pt x="258965" y="2846368"/>
                  </a:cubicBezTo>
                  <a:lnTo>
                    <a:pt x="262277" y="2830262"/>
                  </a:lnTo>
                  <a:lnTo>
                    <a:pt x="262269" y="2830175"/>
                  </a:lnTo>
                  <a:cubicBezTo>
                    <a:pt x="257907" y="2788140"/>
                    <a:pt x="265971" y="2745973"/>
                    <a:pt x="288178" y="2712662"/>
                  </a:cubicBezTo>
                  <a:cubicBezTo>
                    <a:pt x="316730" y="2669900"/>
                    <a:pt x="342770" y="2621983"/>
                    <a:pt x="388639" y="2594356"/>
                  </a:cubicBezTo>
                  <a:cubicBezTo>
                    <a:pt x="424461" y="2572810"/>
                    <a:pt x="440059" y="2539829"/>
                    <a:pt x="454533" y="2504338"/>
                  </a:cubicBezTo>
                  <a:cubicBezTo>
                    <a:pt x="454996" y="2503214"/>
                    <a:pt x="455789" y="2502223"/>
                    <a:pt x="456450" y="2501165"/>
                  </a:cubicBezTo>
                  <a:cubicBezTo>
                    <a:pt x="459920" y="2498984"/>
                    <a:pt x="461324" y="2495779"/>
                    <a:pt x="462316" y="2492366"/>
                  </a:cubicBezTo>
                  <a:lnTo>
                    <a:pt x="465664" y="2482443"/>
                  </a:lnTo>
                  <a:lnTo>
                    <a:pt x="465940" y="2482257"/>
                  </a:lnTo>
                  <a:lnTo>
                    <a:pt x="465637" y="2482262"/>
                  </a:lnTo>
                  <a:lnTo>
                    <a:pt x="465669" y="2482136"/>
                  </a:lnTo>
                  <a:lnTo>
                    <a:pt x="479401" y="2427612"/>
                  </a:lnTo>
                  <a:cubicBezTo>
                    <a:pt x="481730" y="2409065"/>
                    <a:pt x="482127" y="2390228"/>
                    <a:pt x="481565" y="2371226"/>
                  </a:cubicBezTo>
                  <a:cubicBezTo>
                    <a:pt x="481433" y="2365675"/>
                    <a:pt x="483482" y="2360189"/>
                    <a:pt x="484473" y="2354637"/>
                  </a:cubicBezTo>
                  <a:lnTo>
                    <a:pt x="484483" y="2354811"/>
                  </a:lnTo>
                  <a:lnTo>
                    <a:pt x="500509" y="2314370"/>
                  </a:lnTo>
                  <a:cubicBezTo>
                    <a:pt x="509209" y="2303102"/>
                    <a:pt x="520395" y="2293502"/>
                    <a:pt x="531466" y="2283918"/>
                  </a:cubicBezTo>
                  <a:cubicBezTo>
                    <a:pt x="548253" y="2269377"/>
                    <a:pt x="566429" y="2256555"/>
                    <a:pt x="581894" y="2240230"/>
                  </a:cubicBezTo>
                  <a:cubicBezTo>
                    <a:pt x="603242" y="2217627"/>
                    <a:pt x="615536" y="2190859"/>
                    <a:pt x="620493" y="2160919"/>
                  </a:cubicBezTo>
                  <a:cubicBezTo>
                    <a:pt x="631728" y="2092910"/>
                    <a:pt x="659289" y="2032236"/>
                    <a:pt x="699540" y="1976850"/>
                  </a:cubicBezTo>
                  <a:lnTo>
                    <a:pt x="699818" y="1976490"/>
                  </a:lnTo>
                  <a:lnTo>
                    <a:pt x="699473" y="1976586"/>
                  </a:lnTo>
                  <a:cubicBezTo>
                    <a:pt x="708991" y="1956296"/>
                    <a:pt x="725316" y="1940896"/>
                    <a:pt x="738667" y="1923381"/>
                  </a:cubicBezTo>
                  <a:cubicBezTo>
                    <a:pt x="745276" y="1914789"/>
                    <a:pt x="751786" y="1906230"/>
                    <a:pt x="756173" y="1896870"/>
                  </a:cubicBezTo>
                  <a:lnTo>
                    <a:pt x="760914" y="1865718"/>
                  </a:lnTo>
                  <a:lnTo>
                    <a:pt x="756776" y="1839444"/>
                  </a:lnTo>
                  <a:lnTo>
                    <a:pt x="756776" y="1839374"/>
                  </a:lnTo>
                  <a:lnTo>
                    <a:pt x="756711" y="1839444"/>
                  </a:lnTo>
                  <a:cubicBezTo>
                    <a:pt x="743889" y="1793377"/>
                    <a:pt x="761866" y="1752862"/>
                    <a:pt x="779314" y="1712149"/>
                  </a:cubicBezTo>
                  <a:cubicBezTo>
                    <a:pt x="779380" y="1712083"/>
                    <a:pt x="779380" y="1712083"/>
                    <a:pt x="779380" y="1712017"/>
                  </a:cubicBezTo>
                  <a:lnTo>
                    <a:pt x="779380" y="1711950"/>
                  </a:lnTo>
                  <a:lnTo>
                    <a:pt x="779446" y="1711884"/>
                  </a:lnTo>
                  <a:lnTo>
                    <a:pt x="779446" y="1711953"/>
                  </a:lnTo>
                  <a:lnTo>
                    <a:pt x="779446" y="1712017"/>
                  </a:lnTo>
                  <a:lnTo>
                    <a:pt x="779563" y="1713329"/>
                  </a:lnTo>
                  <a:lnTo>
                    <a:pt x="779829" y="1711385"/>
                  </a:lnTo>
                  <a:lnTo>
                    <a:pt x="795440" y="1680557"/>
                  </a:lnTo>
                  <a:cubicBezTo>
                    <a:pt x="819234" y="1631516"/>
                    <a:pt x="854065" y="1600518"/>
                    <a:pt x="910310" y="1587101"/>
                  </a:cubicBezTo>
                  <a:cubicBezTo>
                    <a:pt x="967480" y="1573420"/>
                    <a:pt x="1023395" y="1551874"/>
                    <a:pt x="1078384" y="1529468"/>
                  </a:cubicBezTo>
                  <a:cubicBezTo>
                    <a:pt x="1174218" y="1490341"/>
                    <a:pt x="1273952" y="1462847"/>
                    <a:pt x="1373951" y="1437269"/>
                  </a:cubicBezTo>
                  <a:cubicBezTo>
                    <a:pt x="1437136" y="1421076"/>
                    <a:pt x="1499131" y="1402174"/>
                    <a:pt x="1559738" y="1378314"/>
                  </a:cubicBezTo>
                  <a:cubicBezTo>
                    <a:pt x="1575336" y="1372167"/>
                    <a:pt x="1586175" y="1360072"/>
                    <a:pt x="1593445" y="1345796"/>
                  </a:cubicBezTo>
                  <a:cubicBezTo>
                    <a:pt x="1603624" y="1325770"/>
                    <a:pt x="1615719" y="1307463"/>
                    <a:pt x="1631118" y="1291005"/>
                  </a:cubicBezTo>
                  <a:cubicBezTo>
                    <a:pt x="1647509" y="1273491"/>
                    <a:pt x="1649624" y="1252143"/>
                    <a:pt x="1644932" y="1229341"/>
                  </a:cubicBezTo>
                  <a:cubicBezTo>
                    <a:pt x="1643940" y="1224582"/>
                    <a:pt x="1642089" y="1221079"/>
                    <a:pt x="1638256" y="1218369"/>
                  </a:cubicBezTo>
                  <a:cubicBezTo>
                    <a:pt x="1624575" y="1208786"/>
                    <a:pt x="1616908" y="1195105"/>
                    <a:pt x="1611489" y="1179837"/>
                  </a:cubicBezTo>
                  <a:lnTo>
                    <a:pt x="1610696" y="1177733"/>
                  </a:lnTo>
                  <a:lnTo>
                    <a:pt x="1611092" y="1180366"/>
                  </a:lnTo>
                  <a:cubicBezTo>
                    <a:pt x="1594338" y="1158192"/>
                    <a:pt x="1584870" y="1134680"/>
                    <a:pt x="1580979" y="1110151"/>
                  </a:cubicBezTo>
                  <a:lnTo>
                    <a:pt x="1584324" y="1033873"/>
                  </a:lnTo>
                  <a:lnTo>
                    <a:pt x="1584324" y="1033838"/>
                  </a:lnTo>
                  <a:cubicBezTo>
                    <a:pt x="1587761" y="1019826"/>
                    <a:pt x="1582540" y="1006079"/>
                    <a:pt x="1582936" y="992001"/>
                  </a:cubicBezTo>
                  <a:cubicBezTo>
                    <a:pt x="1583928" y="959219"/>
                    <a:pt x="1589281" y="927429"/>
                    <a:pt x="1600121" y="896497"/>
                  </a:cubicBezTo>
                  <a:cubicBezTo>
                    <a:pt x="1608052" y="873827"/>
                    <a:pt x="1603690" y="849770"/>
                    <a:pt x="1605408" y="826571"/>
                  </a:cubicBezTo>
                  <a:cubicBezTo>
                    <a:pt x="1607853" y="794053"/>
                    <a:pt x="1617239" y="764047"/>
                    <a:pt x="1627417" y="734107"/>
                  </a:cubicBezTo>
                  <a:cubicBezTo>
                    <a:pt x="1637133" y="705357"/>
                    <a:pt x="1640041" y="675879"/>
                    <a:pt x="1643279" y="646270"/>
                  </a:cubicBezTo>
                  <a:cubicBezTo>
                    <a:pt x="1649492" y="590091"/>
                    <a:pt x="1668461" y="538010"/>
                    <a:pt x="1699921" y="491745"/>
                  </a:cubicBezTo>
                  <a:cubicBezTo>
                    <a:pt x="1726820" y="452155"/>
                    <a:pt x="1755373" y="414086"/>
                    <a:pt x="1775002" y="369803"/>
                  </a:cubicBezTo>
                  <a:cubicBezTo>
                    <a:pt x="1789080" y="338079"/>
                    <a:pt x="1821267" y="321291"/>
                    <a:pt x="1844400" y="296969"/>
                  </a:cubicBezTo>
                  <a:cubicBezTo>
                    <a:pt x="1850943" y="290029"/>
                    <a:pt x="1858081" y="283420"/>
                    <a:pt x="1865748" y="277868"/>
                  </a:cubicBezTo>
                  <a:cubicBezTo>
                    <a:pt x="1897274" y="255198"/>
                    <a:pt x="1916970" y="226712"/>
                    <a:pt x="1914128" y="186065"/>
                  </a:cubicBezTo>
                  <a:cubicBezTo>
                    <a:pt x="1913334" y="175160"/>
                    <a:pt x="1920274" y="170269"/>
                    <a:pt x="1929395" y="166832"/>
                  </a:cubicBezTo>
                  <a:cubicBezTo>
                    <a:pt x="1975396" y="149318"/>
                    <a:pt x="2017431" y="124136"/>
                    <a:pt x="2060787" y="101268"/>
                  </a:cubicBezTo>
                  <a:cubicBezTo>
                    <a:pt x="2096742" y="82300"/>
                    <a:pt x="2133556" y="62736"/>
                    <a:pt x="2174930" y="55003"/>
                  </a:cubicBezTo>
                  <a:cubicBezTo>
                    <a:pt x="2184513" y="53219"/>
                    <a:pt x="2195815" y="45552"/>
                    <a:pt x="2200971" y="37290"/>
                  </a:cubicBezTo>
                  <a:cubicBezTo>
                    <a:pt x="2225226" y="-1506"/>
                    <a:pt x="2264287" y="-647"/>
                    <a:pt x="2301299" y="278"/>
                  </a:cubicBezTo>
                  <a:close/>
                </a:path>
              </a:pathLst>
            </a:custGeom>
            <a:solidFill>
              <a:srgbClr val="000000"/>
            </a:solidFill>
            <a:ln w="6609" cap="flat">
              <a:solidFill>
                <a:srgbClr val="D9D9D9"/>
              </a:solidFill>
              <a:prstDash val="solid"/>
              <a:miter/>
            </a:ln>
          </p:spPr>
          <p:txBody>
            <a:bodyPr rtlCol="0" anchor="ctr"/>
            <a:lstStyle/>
            <a:p>
              <a:endParaRPr lang="en-GB" dirty="0"/>
            </a:p>
          </p:txBody>
        </p:sp>
        <p:grpSp>
          <p:nvGrpSpPr>
            <p:cNvPr id="925" name="Graphic 801">
              <a:extLst>
                <a:ext uri="{FF2B5EF4-FFF2-40B4-BE49-F238E27FC236}">
                  <a16:creationId xmlns:a16="http://schemas.microsoft.com/office/drawing/2014/main" id="{D50E9E6B-A663-4903-8D0B-AC4F5F681492}"/>
                </a:ext>
              </a:extLst>
            </p:cNvPr>
            <p:cNvGrpSpPr/>
            <p:nvPr/>
          </p:nvGrpSpPr>
          <p:grpSpPr>
            <a:xfrm>
              <a:off x="3588035" y="1296762"/>
              <a:ext cx="5027563" cy="3282027"/>
              <a:chOff x="3588035" y="1115517"/>
              <a:chExt cx="5027563" cy="3282027"/>
            </a:xfrm>
          </p:grpSpPr>
          <p:sp>
            <p:nvSpPr>
              <p:cNvPr id="926" name="Freeform: Shape 925">
                <a:extLst>
                  <a:ext uri="{FF2B5EF4-FFF2-40B4-BE49-F238E27FC236}">
                    <a16:creationId xmlns:a16="http://schemas.microsoft.com/office/drawing/2014/main" id="{E47D0739-31FF-40C6-9FFA-817235B31127}"/>
                  </a:ext>
                </a:extLst>
              </p:cNvPr>
              <p:cNvSpPr/>
              <p:nvPr/>
            </p:nvSpPr>
            <p:spPr>
              <a:xfrm>
                <a:off x="4361849" y="1115517"/>
                <a:ext cx="2540338" cy="2804059"/>
              </a:xfrm>
              <a:custGeom>
                <a:avLst/>
                <a:gdLst>
                  <a:gd name="connsiteX0" fmla="*/ 810511 w 2540338"/>
                  <a:gd name="connsiteY0" fmla="*/ 1033838 h 2804059"/>
                  <a:gd name="connsiteX1" fmla="*/ 809123 w 2540338"/>
                  <a:gd name="connsiteY1" fmla="*/ 992001 h 2804059"/>
                  <a:gd name="connsiteX2" fmla="*/ 826308 w 2540338"/>
                  <a:gd name="connsiteY2" fmla="*/ 896497 h 2804059"/>
                  <a:gd name="connsiteX3" fmla="*/ 831595 w 2540338"/>
                  <a:gd name="connsiteY3" fmla="*/ 826571 h 2804059"/>
                  <a:gd name="connsiteX4" fmla="*/ 853604 w 2540338"/>
                  <a:gd name="connsiteY4" fmla="*/ 734107 h 2804059"/>
                  <a:gd name="connsiteX5" fmla="*/ 869466 w 2540338"/>
                  <a:gd name="connsiteY5" fmla="*/ 646270 h 2804059"/>
                  <a:gd name="connsiteX6" fmla="*/ 926108 w 2540338"/>
                  <a:gd name="connsiteY6" fmla="*/ 491745 h 2804059"/>
                  <a:gd name="connsiteX7" fmla="*/ 1001189 w 2540338"/>
                  <a:gd name="connsiteY7" fmla="*/ 369803 h 2804059"/>
                  <a:gd name="connsiteX8" fmla="*/ 1070587 w 2540338"/>
                  <a:gd name="connsiteY8" fmla="*/ 296969 h 2804059"/>
                  <a:gd name="connsiteX9" fmla="*/ 1091935 w 2540338"/>
                  <a:gd name="connsiteY9" fmla="*/ 277868 h 2804059"/>
                  <a:gd name="connsiteX10" fmla="*/ 1140315 w 2540338"/>
                  <a:gd name="connsiteY10" fmla="*/ 186065 h 2804059"/>
                  <a:gd name="connsiteX11" fmla="*/ 1155582 w 2540338"/>
                  <a:gd name="connsiteY11" fmla="*/ 166832 h 2804059"/>
                  <a:gd name="connsiteX12" fmla="*/ 1286974 w 2540338"/>
                  <a:gd name="connsiteY12" fmla="*/ 101268 h 2804059"/>
                  <a:gd name="connsiteX13" fmla="*/ 1401117 w 2540338"/>
                  <a:gd name="connsiteY13" fmla="*/ 55003 h 2804059"/>
                  <a:gd name="connsiteX14" fmla="*/ 1427158 w 2540338"/>
                  <a:gd name="connsiteY14" fmla="*/ 37290 h 2804059"/>
                  <a:gd name="connsiteX15" fmla="*/ 1527486 w 2540338"/>
                  <a:gd name="connsiteY15" fmla="*/ 278 h 2804059"/>
                  <a:gd name="connsiteX16" fmla="*/ 1665819 w 2540338"/>
                  <a:gd name="connsiteY16" fmla="*/ 32796 h 2804059"/>
                  <a:gd name="connsiteX17" fmla="*/ 1742288 w 2540338"/>
                  <a:gd name="connsiteY17" fmla="*/ 82432 h 2804059"/>
                  <a:gd name="connsiteX18" fmla="*/ 1778771 w 2540338"/>
                  <a:gd name="connsiteY18" fmla="*/ 120898 h 2804059"/>
                  <a:gd name="connsiteX19" fmla="*/ 1793973 w 2540338"/>
                  <a:gd name="connsiteY19" fmla="*/ 124599 h 2804059"/>
                  <a:gd name="connsiteX20" fmla="*/ 1948498 w 2540338"/>
                  <a:gd name="connsiteY20" fmla="*/ 135769 h 2804059"/>
                  <a:gd name="connsiteX21" fmla="*/ 2087227 w 2540338"/>
                  <a:gd name="connsiteY21" fmla="*/ 187321 h 2804059"/>
                  <a:gd name="connsiteX22" fmla="*/ 2118290 w 2540338"/>
                  <a:gd name="connsiteY22" fmla="*/ 196772 h 2804059"/>
                  <a:gd name="connsiteX23" fmla="*/ 2165282 w 2540338"/>
                  <a:gd name="connsiteY23" fmla="*/ 240922 h 2804059"/>
                  <a:gd name="connsiteX24" fmla="*/ 2178963 w 2540338"/>
                  <a:gd name="connsiteY24" fmla="*/ 261213 h 2804059"/>
                  <a:gd name="connsiteX25" fmla="*/ 2279755 w 2540338"/>
                  <a:gd name="connsiteY25" fmla="*/ 377404 h 2804059"/>
                  <a:gd name="connsiteX26" fmla="*/ 2296542 w 2540338"/>
                  <a:gd name="connsiteY26" fmla="*/ 402519 h 2804059"/>
                  <a:gd name="connsiteX27" fmla="*/ 2355894 w 2540338"/>
                  <a:gd name="connsiteY27" fmla="*/ 493067 h 2804059"/>
                  <a:gd name="connsiteX28" fmla="*/ 2399978 w 2540338"/>
                  <a:gd name="connsiteY28" fmla="*/ 583415 h 2804059"/>
                  <a:gd name="connsiteX29" fmla="*/ 2481735 w 2540338"/>
                  <a:gd name="connsiteY29" fmla="*/ 712891 h 2804059"/>
                  <a:gd name="connsiteX30" fmla="*/ 2506321 w 2540338"/>
                  <a:gd name="connsiteY30" fmla="*/ 779182 h 2804059"/>
                  <a:gd name="connsiteX31" fmla="*/ 2513459 w 2540338"/>
                  <a:gd name="connsiteY31" fmla="*/ 830206 h 2804059"/>
                  <a:gd name="connsiteX32" fmla="*/ 2529916 w 2540338"/>
                  <a:gd name="connsiteY32" fmla="*/ 926371 h 2804059"/>
                  <a:gd name="connsiteX33" fmla="*/ 2540293 w 2540338"/>
                  <a:gd name="connsiteY33" fmla="*/ 954791 h 2804059"/>
                  <a:gd name="connsiteX34" fmla="*/ 2495284 w 2540338"/>
                  <a:gd name="connsiteY34" fmla="*/ 1097420 h 2804059"/>
                  <a:gd name="connsiteX35" fmla="*/ 2463757 w 2540338"/>
                  <a:gd name="connsiteY35" fmla="*/ 1118239 h 2804059"/>
                  <a:gd name="connsiteX36" fmla="*/ 2400374 w 2540338"/>
                  <a:gd name="connsiteY36" fmla="*/ 1149368 h 2804059"/>
                  <a:gd name="connsiteX37" fmla="*/ 2389271 w 2540338"/>
                  <a:gd name="connsiteY37" fmla="*/ 1172237 h 2804059"/>
                  <a:gd name="connsiteX38" fmla="*/ 2393435 w 2540338"/>
                  <a:gd name="connsiteY38" fmla="*/ 1217576 h 2804059"/>
                  <a:gd name="connsiteX39" fmla="*/ 2377771 w 2540338"/>
                  <a:gd name="connsiteY39" fmla="*/ 1324911 h 2804059"/>
                  <a:gd name="connsiteX40" fmla="*/ 2364222 w 2540338"/>
                  <a:gd name="connsiteY40" fmla="*/ 1336940 h 2804059"/>
                  <a:gd name="connsiteX41" fmla="*/ 2347897 w 2540338"/>
                  <a:gd name="connsiteY41" fmla="*/ 1326101 h 2804059"/>
                  <a:gd name="connsiteX42" fmla="*/ 2332828 w 2540338"/>
                  <a:gd name="connsiteY42" fmla="*/ 1268930 h 2804059"/>
                  <a:gd name="connsiteX43" fmla="*/ 2290528 w 2540338"/>
                  <a:gd name="connsiteY43" fmla="*/ 1387964 h 2804059"/>
                  <a:gd name="connsiteX44" fmla="*/ 2193702 w 2540338"/>
                  <a:gd name="connsiteY44" fmla="*/ 1472496 h 2804059"/>
                  <a:gd name="connsiteX45" fmla="*/ 2168521 w 2540338"/>
                  <a:gd name="connsiteY45" fmla="*/ 1480229 h 2804059"/>
                  <a:gd name="connsiteX46" fmla="*/ 2076784 w 2540338"/>
                  <a:gd name="connsiteY46" fmla="*/ 1477718 h 2804059"/>
                  <a:gd name="connsiteX47" fmla="*/ 2015582 w 2540338"/>
                  <a:gd name="connsiteY47" fmla="*/ 1477057 h 2804059"/>
                  <a:gd name="connsiteX48" fmla="*/ 1997671 w 2540338"/>
                  <a:gd name="connsiteY48" fmla="*/ 1483071 h 2804059"/>
                  <a:gd name="connsiteX49" fmla="*/ 1934420 w 2540338"/>
                  <a:gd name="connsiteY49" fmla="*/ 1465028 h 2804059"/>
                  <a:gd name="connsiteX50" fmla="*/ 1878836 w 2540338"/>
                  <a:gd name="connsiteY50" fmla="*/ 1364897 h 2804059"/>
                  <a:gd name="connsiteX51" fmla="*/ 1824508 w 2540338"/>
                  <a:gd name="connsiteY51" fmla="*/ 1293319 h 2804059"/>
                  <a:gd name="connsiteX52" fmla="*/ 1794633 w 2540338"/>
                  <a:gd name="connsiteY52" fmla="*/ 1299862 h 2804059"/>
                  <a:gd name="connsiteX53" fmla="*/ 1751938 w 2540338"/>
                  <a:gd name="connsiteY53" fmla="*/ 1418499 h 2804059"/>
                  <a:gd name="connsiteX54" fmla="*/ 1646321 w 2540338"/>
                  <a:gd name="connsiteY54" fmla="*/ 1535879 h 2804059"/>
                  <a:gd name="connsiteX55" fmla="*/ 1560863 w 2540338"/>
                  <a:gd name="connsiteY55" fmla="*/ 1577121 h 2804059"/>
                  <a:gd name="connsiteX56" fmla="*/ 1496885 w 2540338"/>
                  <a:gd name="connsiteY56" fmla="*/ 1580756 h 2804059"/>
                  <a:gd name="connsiteX57" fmla="*/ 1490805 w 2540338"/>
                  <a:gd name="connsiteY57" fmla="*/ 1580558 h 2804059"/>
                  <a:gd name="connsiteX58" fmla="*/ 1460865 w 2540338"/>
                  <a:gd name="connsiteY58" fmla="*/ 1576857 h 2804059"/>
                  <a:gd name="connsiteX59" fmla="*/ 1445399 w 2540338"/>
                  <a:gd name="connsiteY59" fmla="*/ 1556236 h 2804059"/>
                  <a:gd name="connsiteX60" fmla="*/ 1473026 w 2540338"/>
                  <a:gd name="connsiteY60" fmla="*/ 1550023 h 2804059"/>
                  <a:gd name="connsiteX61" fmla="*/ 1613473 w 2540338"/>
                  <a:gd name="connsiteY61" fmla="*/ 1518827 h 2804059"/>
                  <a:gd name="connsiteX62" fmla="*/ 1691595 w 2540338"/>
                  <a:gd name="connsiteY62" fmla="*/ 1419622 h 2804059"/>
                  <a:gd name="connsiteX63" fmla="*/ 1715917 w 2540338"/>
                  <a:gd name="connsiteY63" fmla="*/ 1347118 h 2804059"/>
                  <a:gd name="connsiteX64" fmla="*/ 1707457 w 2540338"/>
                  <a:gd name="connsiteY64" fmla="*/ 1247384 h 2804059"/>
                  <a:gd name="connsiteX65" fmla="*/ 1652931 w 2540338"/>
                  <a:gd name="connsiteY65" fmla="*/ 1216122 h 2804059"/>
                  <a:gd name="connsiteX66" fmla="*/ 1585648 w 2540338"/>
                  <a:gd name="connsiteY66" fmla="*/ 1214272 h 2804059"/>
                  <a:gd name="connsiteX67" fmla="*/ 1580096 w 2540338"/>
                  <a:gd name="connsiteY67" fmla="*/ 1216717 h 2804059"/>
                  <a:gd name="connsiteX68" fmla="*/ 1483138 w 2540338"/>
                  <a:gd name="connsiteY68" fmla="*/ 1228548 h 2804059"/>
                  <a:gd name="connsiteX69" fmla="*/ 1371573 w 2540338"/>
                  <a:gd name="connsiteY69" fmla="*/ 1274813 h 2804059"/>
                  <a:gd name="connsiteX70" fmla="*/ 1340113 w 2540338"/>
                  <a:gd name="connsiteY70" fmla="*/ 1336279 h 2804059"/>
                  <a:gd name="connsiteX71" fmla="*/ 1358090 w 2540338"/>
                  <a:gd name="connsiteY71" fmla="*/ 1466151 h 2804059"/>
                  <a:gd name="connsiteX72" fmla="*/ 1391071 w 2540338"/>
                  <a:gd name="connsiteY72" fmla="*/ 1517175 h 2804059"/>
                  <a:gd name="connsiteX73" fmla="*/ 1390410 w 2540338"/>
                  <a:gd name="connsiteY73" fmla="*/ 1529336 h 2804059"/>
                  <a:gd name="connsiteX74" fmla="*/ 1376332 w 2540338"/>
                  <a:gd name="connsiteY74" fmla="*/ 1530129 h 2804059"/>
                  <a:gd name="connsiteX75" fmla="*/ 1335222 w 2540338"/>
                  <a:gd name="connsiteY75" fmla="*/ 1489945 h 2804059"/>
                  <a:gd name="connsiteX76" fmla="*/ 1288429 w 2540338"/>
                  <a:gd name="connsiteY76" fmla="*/ 1392921 h 2804059"/>
                  <a:gd name="connsiteX77" fmla="*/ 1288098 w 2540338"/>
                  <a:gd name="connsiteY77" fmla="*/ 1355182 h 2804059"/>
                  <a:gd name="connsiteX78" fmla="*/ 1270980 w 2540338"/>
                  <a:gd name="connsiteY78" fmla="*/ 1329604 h 2804059"/>
                  <a:gd name="connsiteX79" fmla="*/ 1262652 w 2540338"/>
                  <a:gd name="connsiteY79" fmla="*/ 1322399 h 2804059"/>
                  <a:gd name="connsiteX80" fmla="*/ 1269724 w 2540338"/>
                  <a:gd name="connsiteY80" fmla="*/ 1273953 h 2804059"/>
                  <a:gd name="connsiteX81" fmla="*/ 1290411 w 2540338"/>
                  <a:gd name="connsiteY81" fmla="*/ 1261198 h 2804059"/>
                  <a:gd name="connsiteX82" fmla="*/ 1377390 w 2540338"/>
                  <a:gd name="connsiteY82" fmla="*/ 1213941 h 2804059"/>
                  <a:gd name="connsiteX83" fmla="*/ 1471374 w 2540338"/>
                  <a:gd name="connsiteY83" fmla="*/ 1186380 h 2804059"/>
                  <a:gd name="connsiteX84" fmla="*/ 1608054 w 2540338"/>
                  <a:gd name="connsiteY84" fmla="*/ 1174219 h 2804059"/>
                  <a:gd name="connsiteX85" fmla="*/ 1643149 w 2540338"/>
                  <a:gd name="connsiteY85" fmla="*/ 1165627 h 2804059"/>
                  <a:gd name="connsiteX86" fmla="*/ 1679632 w 2540338"/>
                  <a:gd name="connsiteY86" fmla="*/ 1160604 h 2804059"/>
                  <a:gd name="connsiteX87" fmla="*/ 1734357 w 2540338"/>
                  <a:gd name="connsiteY87" fmla="*/ 1135158 h 2804059"/>
                  <a:gd name="connsiteX88" fmla="*/ 1843146 w 2540338"/>
                  <a:gd name="connsiteY88" fmla="*/ 1107598 h 2804059"/>
                  <a:gd name="connsiteX89" fmla="*/ 1880686 w 2540338"/>
                  <a:gd name="connsiteY89" fmla="*/ 1111828 h 2804059"/>
                  <a:gd name="connsiteX90" fmla="*/ 1925960 w 2540338"/>
                  <a:gd name="connsiteY90" fmla="*/ 1115199 h 2804059"/>
                  <a:gd name="connsiteX91" fmla="*/ 2079494 w 2540338"/>
                  <a:gd name="connsiteY91" fmla="*/ 1076732 h 2804059"/>
                  <a:gd name="connsiteX92" fmla="*/ 2113135 w 2540338"/>
                  <a:gd name="connsiteY92" fmla="*/ 1069462 h 2804059"/>
                  <a:gd name="connsiteX93" fmla="*/ 2230978 w 2540338"/>
                  <a:gd name="connsiteY93" fmla="*/ 1082086 h 2804059"/>
                  <a:gd name="connsiteX94" fmla="*/ 2248030 w 2540338"/>
                  <a:gd name="connsiteY94" fmla="*/ 1080368 h 2804059"/>
                  <a:gd name="connsiteX95" fmla="*/ 2264818 w 2540338"/>
                  <a:gd name="connsiteY95" fmla="*/ 1051353 h 2804059"/>
                  <a:gd name="connsiteX96" fmla="*/ 2256689 w 2540338"/>
                  <a:gd name="connsiteY96" fmla="*/ 1017910 h 2804059"/>
                  <a:gd name="connsiteX97" fmla="*/ 2240959 w 2540338"/>
                  <a:gd name="connsiteY97" fmla="*/ 1000726 h 2804059"/>
                  <a:gd name="connsiteX98" fmla="*/ 2221990 w 2540338"/>
                  <a:gd name="connsiteY98" fmla="*/ 1013812 h 2804059"/>
                  <a:gd name="connsiteX99" fmla="*/ 2184912 w 2540338"/>
                  <a:gd name="connsiteY99" fmla="*/ 1030467 h 2804059"/>
                  <a:gd name="connsiteX100" fmla="*/ 2123379 w 2540338"/>
                  <a:gd name="connsiteY100" fmla="*/ 1016324 h 2804059"/>
                  <a:gd name="connsiteX101" fmla="*/ 2032766 w 2540338"/>
                  <a:gd name="connsiteY101" fmla="*/ 1026898 h 2804059"/>
                  <a:gd name="connsiteX102" fmla="*/ 2012740 w 2540338"/>
                  <a:gd name="connsiteY102" fmla="*/ 1032252 h 2804059"/>
                  <a:gd name="connsiteX103" fmla="*/ 1938584 w 2540338"/>
                  <a:gd name="connsiteY103" fmla="*/ 1043157 h 2804059"/>
                  <a:gd name="connsiteX104" fmla="*/ 1902299 w 2540338"/>
                  <a:gd name="connsiteY104" fmla="*/ 1021479 h 2804059"/>
                  <a:gd name="connsiteX105" fmla="*/ 1915187 w 2540338"/>
                  <a:gd name="connsiteY105" fmla="*/ 985326 h 2804059"/>
                  <a:gd name="connsiteX106" fmla="*/ 1974208 w 2540338"/>
                  <a:gd name="connsiteY106" fmla="*/ 958162 h 2804059"/>
                  <a:gd name="connsiteX107" fmla="*/ 1990929 w 2540338"/>
                  <a:gd name="connsiteY107" fmla="*/ 949173 h 2804059"/>
                  <a:gd name="connsiteX108" fmla="*/ 1986964 w 2540338"/>
                  <a:gd name="connsiteY108" fmla="*/ 920687 h 2804059"/>
                  <a:gd name="connsiteX109" fmla="*/ 1965285 w 2540338"/>
                  <a:gd name="connsiteY109" fmla="*/ 884799 h 2804059"/>
                  <a:gd name="connsiteX110" fmla="*/ 1948828 w 2540338"/>
                  <a:gd name="connsiteY110" fmla="*/ 871514 h 2804059"/>
                  <a:gd name="connsiteX111" fmla="*/ 1897540 w 2540338"/>
                  <a:gd name="connsiteY111" fmla="*/ 877198 h 2804059"/>
                  <a:gd name="connsiteX112" fmla="*/ 1861321 w 2540338"/>
                  <a:gd name="connsiteY112" fmla="*/ 868342 h 2804059"/>
                  <a:gd name="connsiteX113" fmla="*/ 1852333 w 2540338"/>
                  <a:gd name="connsiteY113" fmla="*/ 852744 h 2804059"/>
                  <a:gd name="connsiteX114" fmla="*/ 1865419 w 2540338"/>
                  <a:gd name="connsiteY114" fmla="*/ 838203 h 2804059"/>
                  <a:gd name="connsiteX115" fmla="*/ 1906529 w 2540338"/>
                  <a:gd name="connsiteY115" fmla="*/ 829215 h 2804059"/>
                  <a:gd name="connsiteX116" fmla="*/ 1945325 w 2540338"/>
                  <a:gd name="connsiteY116" fmla="*/ 812758 h 2804059"/>
                  <a:gd name="connsiteX117" fmla="*/ 1861057 w 2540338"/>
                  <a:gd name="connsiteY117" fmla="*/ 807536 h 2804059"/>
                  <a:gd name="connsiteX118" fmla="*/ 1795228 w 2540338"/>
                  <a:gd name="connsiteY118" fmla="*/ 819235 h 2804059"/>
                  <a:gd name="connsiteX119" fmla="*/ 1770510 w 2540338"/>
                  <a:gd name="connsiteY119" fmla="*/ 820358 h 2804059"/>
                  <a:gd name="connsiteX120" fmla="*/ 1757423 w 2540338"/>
                  <a:gd name="connsiteY120" fmla="*/ 810841 h 2804059"/>
                  <a:gd name="connsiteX121" fmla="*/ 1762777 w 2540338"/>
                  <a:gd name="connsiteY121" fmla="*/ 793789 h 2804059"/>
                  <a:gd name="connsiteX122" fmla="*/ 1798731 w 2540338"/>
                  <a:gd name="connsiteY122" fmla="*/ 776737 h 2804059"/>
                  <a:gd name="connsiteX123" fmla="*/ 1909371 w 2540338"/>
                  <a:gd name="connsiteY123" fmla="*/ 746599 h 2804059"/>
                  <a:gd name="connsiteX124" fmla="*/ 1937923 w 2540338"/>
                  <a:gd name="connsiteY124" fmla="*/ 741708 h 2804059"/>
                  <a:gd name="connsiteX125" fmla="*/ 1822260 w 2540338"/>
                  <a:gd name="connsiteY125" fmla="*/ 754067 h 2804059"/>
                  <a:gd name="connsiteX126" fmla="*/ 1675997 w 2540338"/>
                  <a:gd name="connsiteY126" fmla="*/ 781496 h 2804059"/>
                  <a:gd name="connsiteX127" fmla="*/ 1632508 w 2540338"/>
                  <a:gd name="connsiteY127" fmla="*/ 777398 h 2804059"/>
                  <a:gd name="connsiteX128" fmla="*/ 1620677 w 2540338"/>
                  <a:gd name="connsiteY128" fmla="*/ 754199 h 2804059"/>
                  <a:gd name="connsiteX129" fmla="*/ 1611887 w 2540338"/>
                  <a:gd name="connsiteY129" fmla="*/ 736486 h 2804059"/>
                  <a:gd name="connsiteX130" fmla="*/ 1483799 w 2540338"/>
                  <a:gd name="connsiteY130" fmla="*/ 691940 h 2804059"/>
                  <a:gd name="connsiteX131" fmla="*/ 1394441 w 2540338"/>
                  <a:gd name="connsiteY131" fmla="*/ 697558 h 2804059"/>
                  <a:gd name="connsiteX132" fmla="*/ 1348573 w 2540338"/>
                  <a:gd name="connsiteY132" fmla="*/ 694518 h 2804059"/>
                  <a:gd name="connsiteX133" fmla="*/ 1320417 w 2540338"/>
                  <a:gd name="connsiteY133" fmla="*/ 683083 h 2804059"/>
                  <a:gd name="connsiteX134" fmla="*/ 1264701 w 2540338"/>
                  <a:gd name="connsiteY134" fmla="*/ 713090 h 2804059"/>
                  <a:gd name="connsiteX135" fmla="*/ 1226037 w 2540338"/>
                  <a:gd name="connsiteY135" fmla="*/ 837212 h 2804059"/>
                  <a:gd name="connsiteX136" fmla="*/ 1173692 w 2540338"/>
                  <a:gd name="connsiteY136" fmla="*/ 942828 h 2804059"/>
                  <a:gd name="connsiteX137" fmla="*/ 1153335 w 2540338"/>
                  <a:gd name="connsiteY137" fmla="*/ 1004757 h 2804059"/>
                  <a:gd name="connsiteX138" fmla="*/ 1150228 w 2540338"/>
                  <a:gd name="connsiteY138" fmla="*/ 1104095 h 2804059"/>
                  <a:gd name="connsiteX139" fmla="*/ 1174947 w 2540338"/>
                  <a:gd name="connsiteY139" fmla="*/ 1206605 h 2804059"/>
                  <a:gd name="connsiteX140" fmla="*/ 1194114 w 2540338"/>
                  <a:gd name="connsiteY140" fmla="*/ 1244476 h 2804059"/>
                  <a:gd name="connsiteX141" fmla="*/ 1209249 w 2540338"/>
                  <a:gd name="connsiteY141" fmla="*/ 1274945 h 2804059"/>
                  <a:gd name="connsiteX142" fmla="*/ 1189686 w 2540338"/>
                  <a:gd name="connsiteY142" fmla="*/ 1278117 h 2804059"/>
                  <a:gd name="connsiteX143" fmla="*/ 1157102 w 2540338"/>
                  <a:gd name="connsiteY143" fmla="*/ 1275143 h 2804059"/>
                  <a:gd name="connsiteX144" fmla="*/ 1120222 w 2540338"/>
                  <a:gd name="connsiteY144" fmla="*/ 1290345 h 2804059"/>
                  <a:gd name="connsiteX145" fmla="*/ 1085656 w 2540338"/>
                  <a:gd name="connsiteY145" fmla="*/ 1285520 h 2804059"/>
                  <a:gd name="connsiteX146" fmla="*/ 1062788 w 2540338"/>
                  <a:gd name="connsiteY146" fmla="*/ 1295764 h 2804059"/>
                  <a:gd name="connsiteX147" fmla="*/ 1047719 w 2540338"/>
                  <a:gd name="connsiteY147" fmla="*/ 1333305 h 2804059"/>
                  <a:gd name="connsiteX148" fmla="*/ 1025776 w 2540338"/>
                  <a:gd name="connsiteY148" fmla="*/ 1340641 h 2804059"/>
                  <a:gd name="connsiteX149" fmla="*/ 1016457 w 2540338"/>
                  <a:gd name="connsiteY149" fmla="*/ 1321210 h 2804059"/>
                  <a:gd name="connsiteX150" fmla="*/ 1014672 w 2540338"/>
                  <a:gd name="connsiteY150" fmla="*/ 1280166 h 2804059"/>
                  <a:gd name="connsiteX151" fmla="*/ 983410 w 2540338"/>
                  <a:gd name="connsiteY151" fmla="*/ 1311032 h 2804059"/>
                  <a:gd name="connsiteX152" fmla="*/ 935691 w 2540338"/>
                  <a:gd name="connsiteY152" fmla="*/ 1354388 h 2804059"/>
                  <a:gd name="connsiteX153" fmla="*/ 926636 w 2540338"/>
                  <a:gd name="connsiteY153" fmla="*/ 1365624 h 2804059"/>
                  <a:gd name="connsiteX154" fmla="*/ 938467 w 2540338"/>
                  <a:gd name="connsiteY154" fmla="*/ 1376463 h 2804059"/>
                  <a:gd name="connsiteX155" fmla="*/ 944019 w 2540338"/>
                  <a:gd name="connsiteY155" fmla="*/ 1377984 h 2804059"/>
                  <a:gd name="connsiteX156" fmla="*/ 987640 w 2540338"/>
                  <a:gd name="connsiteY156" fmla="*/ 1434890 h 2804059"/>
                  <a:gd name="connsiteX157" fmla="*/ 995505 w 2540338"/>
                  <a:gd name="connsiteY157" fmla="*/ 1467473 h 2804059"/>
                  <a:gd name="connsiteX158" fmla="*/ 999801 w 2540338"/>
                  <a:gd name="connsiteY158" fmla="*/ 1477982 h 2804059"/>
                  <a:gd name="connsiteX159" fmla="*/ 1058558 w 2540338"/>
                  <a:gd name="connsiteY159" fmla="*/ 1616248 h 2804059"/>
                  <a:gd name="connsiteX160" fmla="*/ 1071909 w 2540338"/>
                  <a:gd name="connsiteY160" fmla="*/ 1649890 h 2804059"/>
                  <a:gd name="connsiteX161" fmla="*/ 1055584 w 2540338"/>
                  <a:gd name="connsiteY161" fmla="*/ 1675335 h 2804059"/>
                  <a:gd name="connsiteX162" fmla="*/ 1006278 w 2540338"/>
                  <a:gd name="connsiteY162" fmla="*/ 1702037 h 2804059"/>
                  <a:gd name="connsiteX163" fmla="*/ 983278 w 2540338"/>
                  <a:gd name="connsiteY163" fmla="*/ 1698071 h 2804059"/>
                  <a:gd name="connsiteX164" fmla="*/ 960608 w 2540338"/>
                  <a:gd name="connsiteY164" fmla="*/ 1687629 h 2804059"/>
                  <a:gd name="connsiteX165" fmla="*/ 969332 w 2540338"/>
                  <a:gd name="connsiteY165" fmla="*/ 1710166 h 2804059"/>
                  <a:gd name="connsiteX166" fmla="*/ 998413 w 2540338"/>
                  <a:gd name="connsiteY166" fmla="*/ 1743147 h 2804059"/>
                  <a:gd name="connsiteX167" fmla="*/ 1000198 w 2540338"/>
                  <a:gd name="connsiteY167" fmla="*/ 1775400 h 2804059"/>
                  <a:gd name="connsiteX168" fmla="*/ 990879 w 2540338"/>
                  <a:gd name="connsiteY168" fmla="*/ 1792055 h 2804059"/>
                  <a:gd name="connsiteX169" fmla="*/ 1016324 w 2540338"/>
                  <a:gd name="connsiteY169" fmla="*/ 1840237 h 2804059"/>
                  <a:gd name="connsiteX170" fmla="*/ 1081955 w 2540338"/>
                  <a:gd name="connsiteY170" fmla="*/ 1874605 h 2804059"/>
                  <a:gd name="connsiteX171" fmla="*/ 1159746 w 2540338"/>
                  <a:gd name="connsiteY171" fmla="*/ 1893640 h 2804059"/>
                  <a:gd name="connsiteX172" fmla="*/ 1184729 w 2540338"/>
                  <a:gd name="connsiteY172" fmla="*/ 1897473 h 2804059"/>
                  <a:gd name="connsiteX173" fmla="*/ 1187571 w 2540338"/>
                  <a:gd name="connsiteY173" fmla="*/ 1922258 h 2804059"/>
                  <a:gd name="connsiteX174" fmla="*/ 1174418 w 2540338"/>
                  <a:gd name="connsiteY174" fmla="*/ 1972026 h 2804059"/>
                  <a:gd name="connsiteX175" fmla="*/ 1107731 w 2540338"/>
                  <a:gd name="connsiteY175" fmla="*/ 2027544 h 2804059"/>
                  <a:gd name="connsiteX176" fmla="*/ 1068472 w 2540338"/>
                  <a:gd name="connsiteY176" fmla="*/ 2038846 h 2804059"/>
                  <a:gd name="connsiteX177" fmla="*/ 1068736 w 2540338"/>
                  <a:gd name="connsiteY177" fmla="*/ 2052131 h 2804059"/>
                  <a:gd name="connsiteX178" fmla="*/ 1084334 w 2540338"/>
                  <a:gd name="connsiteY178" fmla="*/ 2082798 h 2804059"/>
                  <a:gd name="connsiteX179" fmla="*/ 1081558 w 2540338"/>
                  <a:gd name="connsiteY179" fmla="*/ 2115117 h 2804059"/>
                  <a:gd name="connsiteX180" fmla="*/ 1086779 w 2540338"/>
                  <a:gd name="connsiteY180" fmla="*/ 2159333 h 2804059"/>
                  <a:gd name="connsiteX181" fmla="*/ 1088234 w 2540338"/>
                  <a:gd name="connsiteY181" fmla="*/ 2177244 h 2804059"/>
                  <a:gd name="connsiteX182" fmla="*/ 1069265 w 2540338"/>
                  <a:gd name="connsiteY182" fmla="*/ 2182730 h 2804059"/>
                  <a:gd name="connsiteX183" fmla="*/ 1041572 w 2540338"/>
                  <a:gd name="connsiteY183" fmla="*/ 2156227 h 2804059"/>
                  <a:gd name="connsiteX184" fmla="*/ 1022471 w 2540338"/>
                  <a:gd name="connsiteY184" fmla="*/ 2144000 h 2804059"/>
                  <a:gd name="connsiteX185" fmla="*/ 985525 w 2540338"/>
                  <a:gd name="connsiteY185" fmla="*/ 2163233 h 2804059"/>
                  <a:gd name="connsiteX186" fmla="*/ 940846 w 2540338"/>
                  <a:gd name="connsiteY186" fmla="*/ 2183060 h 2804059"/>
                  <a:gd name="connsiteX187" fmla="*/ 899869 w 2540338"/>
                  <a:gd name="connsiteY187" fmla="*/ 2205268 h 2804059"/>
                  <a:gd name="connsiteX188" fmla="*/ 857966 w 2540338"/>
                  <a:gd name="connsiteY188" fmla="*/ 2223443 h 2804059"/>
                  <a:gd name="connsiteX189" fmla="*/ 835428 w 2540338"/>
                  <a:gd name="connsiteY189" fmla="*/ 2226748 h 2804059"/>
                  <a:gd name="connsiteX190" fmla="*/ 750169 w 2540338"/>
                  <a:gd name="connsiteY190" fmla="*/ 2260521 h 2804059"/>
                  <a:gd name="connsiteX191" fmla="*/ 732191 w 2540338"/>
                  <a:gd name="connsiteY191" fmla="*/ 2274401 h 2804059"/>
                  <a:gd name="connsiteX192" fmla="*/ 725252 w 2540338"/>
                  <a:gd name="connsiteY192" fmla="*/ 2291056 h 2804059"/>
                  <a:gd name="connsiteX193" fmla="*/ 740453 w 2540338"/>
                  <a:gd name="connsiteY193" fmla="*/ 2290990 h 2804059"/>
                  <a:gd name="connsiteX194" fmla="*/ 757769 w 2540338"/>
                  <a:gd name="connsiteY194" fmla="*/ 2303944 h 2804059"/>
                  <a:gd name="connsiteX195" fmla="*/ 741643 w 2540338"/>
                  <a:gd name="connsiteY195" fmla="*/ 2351002 h 2804059"/>
                  <a:gd name="connsiteX196" fmla="*/ 721815 w 2540338"/>
                  <a:gd name="connsiteY196" fmla="*/ 2401299 h 2804059"/>
                  <a:gd name="connsiteX197" fmla="*/ 723599 w 2540338"/>
                  <a:gd name="connsiteY197" fmla="*/ 2493829 h 2804059"/>
                  <a:gd name="connsiteX198" fmla="*/ 716924 w 2540338"/>
                  <a:gd name="connsiteY198" fmla="*/ 2591052 h 2804059"/>
                  <a:gd name="connsiteX199" fmla="*/ 734042 w 2540338"/>
                  <a:gd name="connsiteY199" fmla="*/ 2731168 h 2804059"/>
                  <a:gd name="connsiteX200" fmla="*/ 734637 w 2540338"/>
                  <a:gd name="connsiteY200" fmla="*/ 2784505 h 2804059"/>
                  <a:gd name="connsiteX201" fmla="*/ 716726 w 2540338"/>
                  <a:gd name="connsiteY201" fmla="*/ 2804003 h 2804059"/>
                  <a:gd name="connsiteX202" fmla="*/ 699013 w 2540338"/>
                  <a:gd name="connsiteY202" fmla="*/ 2785100 h 2804059"/>
                  <a:gd name="connsiteX203" fmla="*/ 687777 w 2540338"/>
                  <a:gd name="connsiteY203" fmla="*/ 2711407 h 2804059"/>
                  <a:gd name="connsiteX204" fmla="*/ 669535 w 2540338"/>
                  <a:gd name="connsiteY204" fmla="*/ 2651593 h 2804059"/>
                  <a:gd name="connsiteX205" fmla="*/ 664975 w 2540338"/>
                  <a:gd name="connsiteY205" fmla="*/ 2623966 h 2804059"/>
                  <a:gd name="connsiteX206" fmla="*/ 656581 w 2540338"/>
                  <a:gd name="connsiteY206" fmla="*/ 2578626 h 2804059"/>
                  <a:gd name="connsiteX207" fmla="*/ 650170 w 2540338"/>
                  <a:gd name="connsiteY207" fmla="*/ 2543927 h 2804059"/>
                  <a:gd name="connsiteX208" fmla="*/ 637018 w 2540338"/>
                  <a:gd name="connsiteY208" fmla="*/ 2467061 h 2804059"/>
                  <a:gd name="connsiteX209" fmla="*/ 627038 w 2540338"/>
                  <a:gd name="connsiteY209" fmla="*/ 2424630 h 2804059"/>
                  <a:gd name="connsiteX210" fmla="*/ 615273 w 2540338"/>
                  <a:gd name="connsiteY210" fmla="*/ 2380480 h 2804059"/>
                  <a:gd name="connsiteX211" fmla="*/ 618974 w 2540338"/>
                  <a:gd name="connsiteY211" fmla="*/ 2336925 h 2804059"/>
                  <a:gd name="connsiteX212" fmla="*/ 637282 w 2540338"/>
                  <a:gd name="connsiteY212" fmla="*/ 2273740 h 2804059"/>
                  <a:gd name="connsiteX213" fmla="*/ 655788 w 2540338"/>
                  <a:gd name="connsiteY213" fmla="*/ 2195949 h 2804059"/>
                  <a:gd name="connsiteX214" fmla="*/ 704432 w 2540338"/>
                  <a:gd name="connsiteY214" fmla="*/ 2079427 h 2804059"/>
                  <a:gd name="connsiteX215" fmla="*/ 754993 w 2540338"/>
                  <a:gd name="connsiteY215" fmla="*/ 2038912 h 2804059"/>
                  <a:gd name="connsiteX216" fmla="*/ 790221 w 2540338"/>
                  <a:gd name="connsiteY216" fmla="*/ 2051866 h 2804059"/>
                  <a:gd name="connsiteX217" fmla="*/ 846334 w 2540338"/>
                  <a:gd name="connsiteY217" fmla="*/ 2085970 h 2804059"/>
                  <a:gd name="connsiteX218" fmla="*/ 821284 w 2540338"/>
                  <a:gd name="connsiteY218" fmla="*/ 2055766 h 2804059"/>
                  <a:gd name="connsiteX219" fmla="*/ 797161 w 2540338"/>
                  <a:gd name="connsiteY219" fmla="*/ 2045852 h 2804059"/>
                  <a:gd name="connsiteX220" fmla="*/ 730605 w 2540338"/>
                  <a:gd name="connsiteY220" fmla="*/ 2009567 h 2804059"/>
                  <a:gd name="connsiteX221" fmla="*/ 728094 w 2540338"/>
                  <a:gd name="connsiteY221" fmla="*/ 1982204 h 2804059"/>
                  <a:gd name="connsiteX222" fmla="*/ 736686 w 2540338"/>
                  <a:gd name="connsiteY222" fmla="*/ 1952793 h 2804059"/>
                  <a:gd name="connsiteX223" fmla="*/ 723203 w 2540338"/>
                  <a:gd name="connsiteY223" fmla="*/ 1943408 h 2804059"/>
                  <a:gd name="connsiteX224" fmla="*/ 699542 w 2540338"/>
                  <a:gd name="connsiteY224" fmla="*/ 1976190 h 2804059"/>
                  <a:gd name="connsiteX225" fmla="*/ 697427 w 2540338"/>
                  <a:gd name="connsiteY225" fmla="*/ 2018225 h 2804059"/>
                  <a:gd name="connsiteX226" fmla="*/ 675418 w 2540338"/>
                  <a:gd name="connsiteY226" fmla="*/ 2039573 h 2804059"/>
                  <a:gd name="connsiteX227" fmla="*/ 649972 w 2540338"/>
                  <a:gd name="connsiteY227" fmla="*/ 2057748 h 2804059"/>
                  <a:gd name="connsiteX228" fmla="*/ 632788 w 2540338"/>
                  <a:gd name="connsiteY228" fmla="*/ 2084780 h 2804059"/>
                  <a:gd name="connsiteX229" fmla="*/ 617322 w 2540338"/>
                  <a:gd name="connsiteY229" fmla="*/ 2120999 h 2804059"/>
                  <a:gd name="connsiteX230" fmla="*/ 598684 w 2540338"/>
                  <a:gd name="connsiteY230" fmla="*/ 2139505 h 2804059"/>
                  <a:gd name="connsiteX231" fmla="*/ 548718 w 2540338"/>
                  <a:gd name="connsiteY231" fmla="*/ 2166009 h 2804059"/>
                  <a:gd name="connsiteX232" fmla="*/ 566563 w 2540338"/>
                  <a:gd name="connsiteY232" fmla="*/ 2172948 h 2804059"/>
                  <a:gd name="connsiteX233" fmla="*/ 582888 w 2540338"/>
                  <a:gd name="connsiteY233" fmla="*/ 2205400 h 2804059"/>
                  <a:gd name="connsiteX234" fmla="*/ 566431 w 2540338"/>
                  <a:gd name="connsiteY234" fmla="*/ 2227409 h 2804059"/>
                  <a:gd name="connsiteX235" fmla="*/ 454139 w 2540338"/>
                  <a:gd name="connsiteY235" fmla="*/ 2249219 h 2804059"/>
                  <a:gd name="connsiteX236" fmla="*/ 425388 w 2540338"/>
                  <a:gd name="connsiteY236" fmla="*/ 2246311 h 2804059"/>
                  <a:gd name="connsiteX237" fmla="*/ 378463 w 2540338"/>
                  <a:gd name="connsiteY237" fmla="*/ 2213331 h 2804059"/>
                  <a:gd name="connsiteX238" fmla="*/ 356850 w 2540338"/>
                  <a:gd name="connsiteY238" fmla="*/ 2176055 h 2804059"/>
                  <a:gd name="connsiteX239" fmla="*/ 339468 w 2540338"/>
                  <a:gd name="connsiteY239" fmla="*/ 2145586 h 2804059"/>
                  <a:gd name="connsiteX240" fmla="*/ 334775 w 2540338"/>
                  <a:gd name="connsiteY240" fmla="*/ 2120471 h 2804059"/>
                  <a:gd name="connsiteX241" fmla="*/ 334048 w 2540338"/>
                  <a:gd name="connsiteY241" fmla="*/ 2120999 h 2804059"/>
                  <a:gd name="connsiteX242" fmla="*/ 333652 w 2540338"/>
                  <a:gd name="connsiteY242" fmla="*/ 2122718 h 2804059"/>
                  <a:gd name="connsiteX243" fmla="*/ 301927 w 2540338"/>
                  <a:gd name="connsiteY243" fmla="*/ 2120735 h 2804059"/>
                  <a:gd name="connsiteX244" fmla="*/ 256984 w 2540338"/>
                  <a:gd name="connsiteY244" fmla="*/ 2084053 h 2804059"/>
                  <a:gd name="connsiteX245" fmla="*/ 220633 w 2540338"/>
                  <a:gd name="connsiteY245" fmla="*/ 2054840 h 2804059"/>
                  <a:gd name="connsiteX246" fmla="*/ 201334 w 2540338"/>
                  <a:gd name="connsiteY246" fmla="*/ 2036533 h 2804059"/>
                  <a:gd name="connsiteX247" fmla="*/ 173641 w 2540338"/>
                  <a:gd name="connsiteY247" fmla="*/ 2035079 h 2804059"/>
                  <a:gd name="connsiteX248" fmla="*/ 137951 w 2540338"/>
                  <a:gd name="connsiteY248" fmla="*/ 2037128 h 2804059"/>
                  <a:gd name="connsiteX249" fmla="*/ 89373 w 2540338"/>
                  <a:gd name="connsiteY249" fmla="*/ 2019877 h 2804059"/>
                  <a:gd name="connsiteX250" fmla="*/ 66703 w 2540338"/>
                  <a:gd name="connsiteY250" fmla="*/ 2001239 h 2804059"/>
                  <a:gd name="connsiteX251" fmla="*/ 33326 w 2540338"/>
                  <a:gd name="connsiteY251" fmla="*/ 1926686 h 2804059"/>
                  <a:gd name="connsiteX252" fmla="*/ 4245 w 2540338"/>
                  <a:gd name="connsiteY252" fmla="*/ 1799920 h 2804059"/>
                  <a:gd name="connsiteX253" fmla="*/ 6029 w 2540338"/>
                  <a:gd name="connsiteY253" fmla="*/ 1711290 h 2804059"/>
                  <a:gd name="connsiteX254" fmla="*/ 5897 w 2540338"/>
                  <a:gd name="connsiteY254" fmla="*/ 1711620 h 2804059"/>
                  <a:gd name="connsiteX255" fmla="*/ 21627 w 2540338"/>
                  <a:gd name="connsiteY255" fmla="*/ 1680557 h 2804059"/>
                  <a:gd name="connsiteX256" fmla="*/ 136497 w 2540338"/>
                  <a:gd name="connsiteY256" fmla="*/ 1587101 h 2804059"/>
                  <a:gd name="connsiteX257" fmla="*/ 304571 w 2540338"/>
                  <a:gd name="connsiteY257" fmla="*/ 1529468 h 2804059"/>
                  <a:gd name="connsiteX258" fmla="*/ 600138 w 2540338"/>
                  <a:gd name="connsiteY258" fmla="*/ 1437269 h 2804059"/>
                  <a:gd name="connsiteX259" fmla="*/ 785925 w 2540338"/>
                  <a:gd name="connsiteY259" fmla="*/ 1378314 h 2804059"/>
                  <a:gd name="connsiteX260" fmla="*/ 819632 w 2540338"/>
                  <a:gd name="connsiteY260" fmla="*/ 1345796 h 2804059"/>
                  <a:gd name="connsiteX261" fmla="*/ 857305 w 2540338"/>
                  <a:gd name="connsiteY261" fmla="*/ 1291005 h 2804059"/>
                  <a:gd name="connsiteX262" fmla="*/ 871119 w 2540338"/>
                  <a:gd name="connsiteY262" fmla="*/ 1229341 h 2804059"/>
                  <a:gd name="connsiteX263" fmla="*/ 864443 w 2540338"/>
                  <a:gd name="connsiteY263" fmla="*/ 1218369 h 2804059"/>
                  <a:gd name="connsiteX264" fmla="*/ 837676 w 2540338"/>
                  <a:gd name="connsiteY264" fmla="*/ 1179837 h 2804059"/>
                  <a:gd name="connsiteX265" fmla="*/ 809652 w 2540338"/>
                  <a:gd name="connsiteY265" fmla="*/ 1087439 h 2804059"/>
                  <a:gd name="connsiteX266" fmla="*/ 810511 w 2540338"/>
                  <a:gd name="connsiteY266" fmla="*/ 1033838 h 280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Lst>
                <a:rect l="l" t="t" r="r" b="b"/>
                <a:pathLst>
                  <a:path w="2540338" h="2804059">
                    <a:moveTo>
                      <a:pt x="810511" y="1033838"/>
                    </a:moveTo>
                    <a:cubicBezTo>
                      <a:pt x="813948" y="1019826"/>
                      <a:pt x="808727" y="1006079"/>
                      <a:pt x="809123" y="992001"/>
                    </a:cubicBezTo>
                    <a:cubicBezTo>
                      <a:pt x="810115" y="959219"/>
                      <a:pt x="815468" y="927429"/>
                      <a:pt x="826308" y="896497"/>
                    </a:cubicBezTo>
                    <a:cubicBezTo>
                      <a:pt x="834239" y="873827"/>
                      <a:pt x="829877" y="849770"/>
                      <a:pt x="831595" y="826571"/>
                    </a:cubicBezTo>
                    <a:cubicBezTo>
                      <a:pt x="834040" y="794053"/>
                      <a:pt x="843426" y="764047"/>
                      <a:pt x="853604" y="734107"/>
                    </a:cubicBezTo>
                    <a:cubicBezTo>
                      <a:pt x="863320" y="705357"/>
                      <a:pt x="866228" y="675879"/>
                      <a:pt x="869466" y="646270"/>
                    </a:cubicBezTo>
                    <a:cubicBezTo>
                      <a:pt x="875679" y="590091"/>
                      <a:pt x="894648" y="538010"/>
                      <a:pt x="926108" y="491745"/>
                    </a:cubicBezTo>
                    <a:cubicBezTo>
                      <a:pt x="953007" y="452155"/>
                      <a:pt x="981560" y="414086"/>
                      <a:pt x="1001189" y="369803"/>
                    </a:cubicBezTo>
                    <a:cubicBezTo>
                      <a:pt x="1015267" y="338079"/>
                      <a:pt x="1047454" y="321291"/>
                      <a:pt x="1070587" y="296969"/>
                    </a:cubicBezTo>
                    <a:cubicBezTo>
                      <a:pt x="1077130" y="290029"/>
                      <a:pt x="1084268" y="283420"/>
                      <a:pt x="1091935" y="277868"/>
                    </a:cubicBezTo>
                    <a:cubicBezTo>
                      <a:pt x="1123461" y="255198"/>
                      <a:pt x="1143157" y="226712"/>
                      <a:pt x="1140315" y="186065"/>
                    </a:cubicBezTo>
                    <a:cubicBezTo>
                      <a:pt x="1139521" y="175160"/>
                      <a:pt x="1146461" y="170269"/>
                      <a:pt x="1155582" y="166832"/>
                    </a:cubicBezTo>
                    <a:cubicBezTo>
                      <a:pt x="1201583" y="149318"/>
                      <a:pt x="1243618" y="124136"/>
                      <a:pt x="1286974" y="101268"/>
                    </a:cubicBezTo>
                    <a:cubicBezTo>
                      <a:pt x="1322929" y="82300"/>
                      <a:pt x="1359743" y="62736"/>
                      <a:pt x="1401117" y="55003"/>
                    </a:cubicBezTo>
                    <a:cubicBezTo>
                      <a:pt x="1410700" y="53219"/>
                      <a:pt x="1422002" y="45552"/>
                      <a:pt x="1427158" y="37290"/>
                    </a:cubicBezTo>
                    <a:cubicBezTo>
                      <a:pt x="1451413" y="-1506"/>
                      <a:pt x="1490474" y="-647"/>
                      <a:pt x="1527486" y="278"/>
                    </a:cubicBezTo>
                    <a:cubicBezTo>
                      <a:pt x="1575404" y="1468"/>
                      <a:pt x="1619884" y="20635"/>
                      <a:pt x="1665819" y="32796"/>
                    </a:cubicBezTo>
                    <a:cubicBezTo>
                      <a:pt x="1698601" y="41454"/>
                      <a:pt x="1724839" y="54871"/>
                      <a:pt x="1742288" y="82432"/>
                    </a:cubicBezTo>
                    <a:cubicBezTo>
                      <a:pt x="1752202" y="98162"/>
                      <a:pt x="1766214" y="108472"/>
                      <a:pt x="1778771" y="120898"/>
                    </a:cubicBezTo>
                    <a:cubicBezTo>
                      <a:pt x="1782737" y="124863"/>
                      <a:pt x="1786835" y="127044"/>
                      <a:pt x="1793973" y="124599"/>
                    </a:cubicBezTo>
                    <a:cubicBezTo>
                      <a:pt x="1846913" y="106423"/>
                      <a:pt x="1899919" y="106688"/>
                      <a:pt x="1948498" y="135769"/>
                    </a:cubicBezTo>
                    <a:cubicBezTo>
                      <a:pt x="1991921" y="161743"/>
                      <a:pt x="2038913" y="175623"/>
                      <a:pt x="2087227" y="187321"/>
                    </a:cubicBezTo>
                    <a:cubicBezTo>
                      <a:pt x="2097735" y="189833"/>
                      <a:pt x="2107781" y="194327"/>
                      <a:pt x="2118290" y="196772"/>
                    </a:cubicBezTo>
                    <a:cubicBezTo>
                      <a:pt x="2142612" y="202522"/>
                      <a:pt x="2152526" y="223143"/>
                      <a:pt x="2165282" y="240922"/>
                    </a:cubicBezTo>
                    <a:cubicBezTo>
                      <a:pt x="2170041" y="247532"/>
                      <a:pt x="2173808" y="254934"/>
                      <a:pt x="2178963" y="261213"/>
                    </a:cubicBezTo>
                    <a:cubicBezTo>
                      <a:pt x="2211547" y="300802"/>
                      <a:pt x="2236068" y="347398"/>
                      <a:pt x="2279755" y="377404"/>
                    </a:cubicBezTo>
                    <a:cubicBezTo>
                      <a:pt x="2288545" y="383419"/>
                      <a:pt x="2292709" y="393002"/>
                      <a:pt x="2296542" y="402519"/>
                    </a:cubicBezTo>
                    <a:cubicBezTo>
                      <a:pt x="2310224" y="436755"/>
                      <a:pt x="2330977" y="465770"/>
                      <a:pt x="2355894" y="493067"/>
                    </a:cubicBezTo>
                    <a:cubicBezTo>
                      <a:pt x="2378894" y="518248"/>
                      <a:pt x="2390593" y="550964"/>
                      <a:pt x="2399978" y="583415"/>
                    </a:cubicBezTo>
                    <a:cubicBezTo>
                      <a:pt x="2414783" y="634704"/>
                      <a:pt x="2445185" y="676672"/>
                      <a:pt x="2481735" y="712891"/>
                    </a:cubicBezTo>
                    <a:cubicBezTo>
                      <a:pt x="2502157" y="733116"/>
                      <a:pt x="2510088" y="755521"/>
                      <a:pt x="2506321" y="779182"/>
                    </a:cubicBezTo>
                    <a:cubicBezTo>
                      <a:pt x="2503281" y="798415"/>
                      <a:pt x="2510551" y="813749"/>
                      <a:pt x="2513459" y="830206"/>
                    </a:cubicBezTo>
                    <a:cubicBezTo>
                      <a:pt x="2519209" y="862195"/>
                      <a:pt x="2530775" y="892796"/>
                      <a:pt x="2529916" y="926371"/>
                    </a:cubicBezTo>
                    <a:cubicBezTo>
                      <a:pt x="2529718" y="933707"/>
                      <a:pt x="2541152" y="943952"/>
                      <a:pt x="2540293" y="954791"/>
                    </a:cubicBezTo>
                    <a:cubicBezTo>
                      <a:pt x="2536195" y="1005683"/>
                      <a:pt x="2531238" y="1056442"/>
                      <a:pt x="2495284" y="1097420"/>
                    </a:cubicBezTo>
                    <a:cubicBezTo>
                      <a:pt x="2486559" y="1107399"/>
                      <a:pt x="2475852" y="1113744"/>
                      <a:pt x="2463757" y="1118239"/>
                    </a:cubicBezTo>
                    <a:cubicBezTo>
                      <a:pt x="2441616" y="1126500"/>
                      <a:pt x="2420004" y="1135555"/>
                      <a:pt x="2400374" y="1149368"/>
                    </a:cubicBezTo>
                    <a:cubicBezTo>
                      <a:pt x="2391518" y="1155581"/>
                      <a:pt x="2387024" y="1160538"/>
                      <a:pt x="2389271" y="1172237"/>
                    </a:cubicBezTo>
                    <a:cubicBezTo>
                      <a:pt x="2392113" y="1187041"/>
                      <a:pt x="2392179" y="1202441"/>
                      <a:pt x="2393435" y="1217576"/>
                    </a:cubicBezTo>
                    <a:cubicBezTo>
                      <a:pt x="2397665" y="1254720"/>
                      <a:pt x="2391254" y="1290345"/>
                      <a:pt x="2377771" y="1324911"/>
                    </a:cubicBezTo>
                    <a:cubicBezTo>
                      <a:pt x="2375325" y="1331190"/>
                      <a:pt x="2371492" y="1336147"/>
                      <a:pt x="2364222" y="1336940"/>
                    </a:cubicBezTo>
                    <a:cubicBezTo>
                      <a:pt x="2355828" y="1337865"/>
                      <a:pt x="2351532" y="1332512"/>
                      <a:pt x="2347897" y="1326101"/>
                    </a:cubicBezTo>
                    <a:cubicBezTo>
                      <a:pt x="2337057" y="1306669"/>
                      <a:pt x="2335273" y="1284991"/>
                      <a:pt x="2332828" y="1268930"/>
                    </a:cubicBezTo>
                    <a:cubicBezTo>
                      <a:pt x="2322847" y="1306537"/>
                      <a:pt x="2318485" y="1350026"/>
                      <a:pt x="2290528" y="1387964"/>
                    </a:cubicBezTo>
                    <a:cubicBezTo>
                      <a:pt x="2263959" y="1423984"/>
                      <a:pt x="2232697" y="1451875"/>
                      <a:pt x="2193702" y="1472496"/>
                    </a:cubicBezTo>
                    <a:cubicBezTo>
                      <a:pt x="2185573" y="1476792"/>
                      <a:pt x="2177774" y="1480361"/>
                      <a:pt x="2168521" y="1480229"/>
                    </a:cubicBezTo>
                    <a:cubicBezTo>
                      <a:pt x="2137920" y="1479700"/>
                      <a:pt x="2107319" y="1482080"/>
                      <a:pt x="2076784" y="1477718"/>
                    </a:cubicBezTo>
                    <a:cubicBezTo>
                      <a:pt x="2056559" y="1474810"/>
                      <a:pt x="2036005" y="1476462"/>
                      <a:pt x="2015582" y="1477057"/>
                    </a:cubicBezTo>
                    <a:cubicBezTo>
                      <a:pt x="2009105" y="1477255"/>
                      <a:pt x="2003156" y="1479436"/>
                      <a:pt x="1997671" y="1483071"/>
                    </a:cubicBezTo>
                    <a:cubicBezTo>
                      <a:pt x="1973283" y="1499066"/>
                      <a:pt x="1944136" y="1492258"/>
                      <a:pt x="1934420" y="1465028"/>
                    </a:cubicBezTo>
                    <a:cubicBezTo>
                      <a:pt x="1921267" y="1428346"/>
                      <a:pt x="1898862" y="1397415"/>
                      <a:pt x="1878836" y="1364897"/>
                    </a:cubicBezTo>
                    <a:cubicBezTo>
                      <a:pt x="1863040" y="1339319"/>
                      <a:pt x="1844666" y="1315526"/>
                      <a:pt x="1824508" y="1293319"/>
                    </a:cubicBezTo>
                    <a:cubicBezTo>
                      <a:pt x="1808910" y="1276134"/>
                      <a:pt x="1802102" y="1277919"/>
                      <a:pt x="1794633" y="1299862"/>
                    </a:cubicBezTo>
                    <a:cubicBezTo>
                      <a:pt x="1781085" y="1339650"/>
                      <a:pt x="1770510" y="1380231"/>
                      <a:pt x="1751938" y="1418499"/>
                    </a:cubicBezTo>
                    <a:cubicBezTo>
                      <a:pt x="1727748" y="1468266"/>
                      <a:pt x="1692851" y="1506402"/>
                      <a:pt x="1646321" y="1535879"/>
                    </a:cubicBezTo>
                    <a:cubicBezTo>
                      <a:pt x="1619223" y="1553064"/>
                      <a:pt x="1591861" y="1568000"/>
                      <a:pt x="1560863" y="1577121"/>
                    </a:cubicBezTo>
                    <a:cubicBezTo>
                      <a:pt x="1539449" y="1583400"/>
                      <a:pt x="1518630" y="1585978"/>
                      <a:pt x="1496885" y="1580756"/>
                    </a:cubicBezTo>
                    <a:cubicBezTo>
                      <a:pt x="1494837" y="1580558"/>
                      <a:pt x="1492854" y="1580492"/>
                      <a:pt x="1490805" y="1580558"/>
                    </a:cubicBezTo>
                    <a:cubicBezTo>
                      <a:pt x="1480428" y="1582409"/>
                      <a:pt x="1469986" y="1584920"/>
                      <a:pt x="1460865" y="1576857"/>
                    </a:cubicBezTo>
                    <a:cubicBezTo>
                      <a:pt x="1455842" y="1569719"/>
                      <a:pt x="1439913" y="1568860"/>
                      <a:pt x="1445399" y="1556236"/>
                    </a:cubicBezTo>
                    <a:cubicBezTo>
                      <a:pt x="1450554" y="1544405"/>
                      <a:pt x="1463641" y="1549296"/>
                      <a:pt x="1473026" y="1550023"/>
                    </a:cubicBezTo>
                    <a:cubicBezTo>
                      <a:pt x="1523124" y="1553791"/>
                      <a:pt x="1571108" y="1543414"/>
                      <a:pt x="1613473" y="1518827"/>
                    </a:cubicBezTo>
                    <a:cubicBezTo>
                      <a:pt x="1651014" y="1497017"/>
                      <a:pt x="1681417" y="1465557"/>
                      <a:pt x="1691595" y="1419622"/>
                    </a:cubicBezTo>
                    <a:cubicBezTo>
                      <a:pt x="1697147" y="1394705"/>
                      <a:pt x="1706135" y="1370581"/>
                      <a:pt x="1715917" y="1347118"/>
                    </a:cubicBezTo>
                    <a:cubicBezTo>
                      <a:pt x="1730590" y="1311825"/>
                      <a:pt x="1728541" y="1279043"/>
                      <a:pt x="1707457" y="1247384"/>
                    </a:cubicBezTo>
                    <a:cubicBezTo>
                      <a:pt x="1692124" y="1231985"/>
                      <a:pt x="1677054" y="1216254"/>
                      <a:pt x="1652931" y="1216122"/>
                    </a:cubicBezTo>
                    <a:cubicBezTo>
                      <a:pt x="1630525" y="1214139"/>
                      <a:pt x="1608120" y="1213545"/>
                      <a:pt x="1585648" y="1214272"/>
                    </a:cubicBezTo>
                    <a:cubicBezTo>
                      <a:pt x="1583797" y="1215065"/>
                      <a:pt x="1581947" y="1215858"/>
                      <a:pt x="1580096" y="1216717"/>
                    </a:cubicBezTo>
                    <a:cubicBezTo>
                      <a:pt x="1547975" y="1222533"/>
                      <a:pt x="1514731" y="1220815"/>
                      <a:pt x="1483138" y="1228548"/>
                    </a:cubicBezTo>
                    <a:cubicBezTo>
                      <a:pt x="1443813" y="1238131"/>
                      <a:pt x="1403298" y="1246393"/>
                      <a:pt x="1371573" y="1274813"/>
                    </a:cubicBezTo>
                    <a:cubicBezTo>
                      <a:pt x="1350556" y="1289882"/>
                      <a:pt x="1343550" y="1313807"/>
                      <a:pt x="1340113" y="1336279"/>
                    </a:cubicBezTo>
                    <a:cubicBezTo>
                      <a:pt x="1333372" y="1380627"/>
                      <a:pt x="1334958" y="1425306"/>
                      <a:pt x="1358090" y="1466151"/>
                    </a:cubicBezTo>
                    <a:cubicBezTo>
                      <a:pt x="1370979" y="1481882"/>
                      <a:pt x="1375407" y="1503097"/>
                      <a:pt x="1391071" y="1517175"/>
                    </a:cubicBezTo>
                    <a:cubicBezTo>
                      <a:pt x="1394574" y="1520348"/>
                      <a:pt x="1393979" y="1525701"/>
                      <a:pt x="1390410" y="1529336"/>
                    </a:cubicBezTo>
                    <a:cubicBezTo>
                      <a:pt x="1386180" y="1533764"/>
                      <a:pt x="1381223" y="1532707"/>
                      <a:pt x="1376332" y="1530129"/>
                    </a:cubicBezTo>
                    <a:cubicBezTo>
                      <a:pt x="1358685" y="1520810"/>
                      <a:pt x="1349036" y="1503229"/>
                      <a:pt x="1335222" y="1489945"/>
                    </a:cubicBezTo>
                    <a:cubicBezTo>
                      <a:pt x="1307529" y="1463376"/>
                      <a:pt x="1302242" y="1426099"/>
                      <a:pt x="1288429" y="1392921"/>
                    </a:cubicBezTo>
                    <a:cubicBezTo>
                      <a:pt x="1287702" y="1380363"/>
                      <a:pt x="1287768" y="1367739"/>
                      <a:pt x="1288098" y="1355182"/>
                    </a:cubicBezTo>
                    <a:cubicBezTo>
                      <a:pt x="1288495" y="1342227"/>
                      <a:pt x="1287966" y="1330926"/>
                      <a:pt x="1270980" y="1329604"/>
                    </a:cubicBezTo>
                    <a:cubicBezTo>
                      <a:pt x="1267411" y="1329339"/>
                      <a:pt x="1264569" y="1325836"/>
                      <a:pt x="1262652" y="1322399"/>
                    </a:cubicBezTo>
                    <a:cubicBezTo>
                      <a:pt x="1254853" y="1304753"/>
                      <a:pt x="1265362" y="1289816"/>
                      <a:pt x="1269724" y="1273953"/>
                    </a:cubicBezTo>
                    <a:cubicBezTo>
                      <a:pt x="1274285" y="1266022"/>
                      <a:pt x="1283009" y="1264370"/>
                      <a:pt x="1290411" y="1261198"/>
                    </a:cubicBezTo>
                    <a:cubicBezTo>
                      <a:pt x="1320946" y="1248177"/>
                      <a:pt x="1350358" y="1233306"/>
                      <a:pt x="1377390" y="1213941"/>
                    </a:cubicBezTo>
                    <a:cubicBezTo>
                      <a:pt x="1405413" y="1193849"/>
                      <a:pt x="1438327" y="1188628"/>
                      <a:pt x="1471374" y="1186380"/>
                    </a:cubicBezTo>
                    <a:cubicBezTo>
                      <a:pt x="1517044" y="1183274"/>
                      <a:pt x="1562648" y="1180366"/>
                      <a:pt x="1608054" y="1174219"/>
                    </a:cubicBezTo>
                    <a:cubicBezTo>
                      <a:pt x="1620082" y="1172567"/>
                      <a:pt x="1631913" y="1170452"/>
                      <a:pt x="1643149" y="1165627"/>
                    </a:cubicBezTo>
                    <a:cubicBezTo>
                      <a:pt x="1654847" y="1160604"/>
                      <a:pt x="1667207" y="1160538"/>
                      <a:pt x="1679632" y="1160604"/>
                    </a:cubicBezTo>
                    <a:cubicBezTo>
                      <a:pt x="1700385" y="1157630"/>
                      <a:pt x="1714397" y="1140710"/>
                      <a:pt x="1734357" y="1135158"/>
                    </a:cubicBezTo>
                    <a:cubicBezTo>
                      <a:pt x="1770444" y="1125112"/>
                      <a:pt x="1806530" y="1115265"/>
                      <a:pt x="1843146" y="1107598"/>
                    </a:cubicBezTo>
                    <a:cubicBezTo>
                      <a:pt x="1856034" y="1104888"/>
                      <a:pt x="1868393" y="1108986"/>
                      <a:pt x="1880686" y="1111828"/>
                    </a:cubicBezTo>
                    <a:cubicBezTo>
                      <a:pt x="1895624" y="1115265"/>
                      <a:pt x="1910560" y="1117842"/>
                      <a:pt x="1925960" y="1115199"/>
                    </a:cubicBezTo>
                    <a:cubicBezTo>
                      <a:pt x="1979561" y="1112158"/>
                      <a:pt x="2027346" y="1085655"/>
                      <a:pt x="2079494" y="1076732"/>
                    </a:cubicBezTo>
                    <a:cubicBezTo>
                      <a:pt x="2090796" y="1074816"/>
                      <a:pt x="2101833" y="1071379"/>
                      <a:pt x="2113135" y="1069462"/>
                    </a:cubicBezTo>
                    <a:cubicBezTo>
                      <a:pt x="2151337" y="1083276"/>
                      <a:pt x="2191918" y="1076072"/>
                      <a:pt x="2230978" y="1082086"/>
                    </a:cubicBezTo>
                    <a:cubicBezTo>
                      <a:pt x="2236596" y="1082945"/>
                      <a:pt x="2242412" y="1081557"/>
                      <a:pt x="2248030" y="1080368"/>
                    </a:cubicBezTo>
                    <a:cubicBezTo>
                      <a:pt x="2268321" y="1075939"/>
                      <a:pt x="2271559" y="1070586"/>
                      <a:pt x="2264818" y="1051353"/>
                    </a:cubicBezTo>
                    <a:cubicBezTo>
                      <a:pt x="2260985" y="1040447"/>
                      <a:pt x="2259729" y="1028947"/>
                      <a:pt x="2256689" y="1017910"/>
                    </a:cubicBezTo>
                    <a:cubicBezTo>
                      <a:pt x="2254375" y="1009516"/>
                      <a:pt x="2250608" y="1001981"/>
                      <a:pt x="2240959" y="1000726"/>
                    </a:cubicBezTo>
                    <a:cubicBezTo>
                      <a:pt x="2231111" y="999470"/>
                      <a:pt x="2226154" y="1005947"/>
                      <a:pt x="2221990" y="1013812"/>
                    </a:cubicBezTo>
                    <a:cubicBezTo>
                      <a:pt x="2210159" y="1036217"/>
                      <a:pt x="2209961" y="1036284"/>
                      <a:pt x="2184912" y="1030467"/>
                    </a:cubicBezTo>
                    <a:cubicBezTo>
                      <a:pt x="2164423" y="1025709"/>
                      <a:pt x="2143339" y="1022602"/>
                      <a:pt x="2123379" y="1016324"/>
                    </a:cubicBezTo>
                    <a:cubicBezTo>
                      <a:pt x="2090994" y="1006145"/>
                      <a:pt x="2061913" y="1014803"/>
                      <a:pt x="2032766" y="1026898"/>
                    </a:cubicBezTo>
                    <a:cubicBezTo>
                      <a:pt x="2026289" y="1029608"/>
                      <a:pt x="2019944" y="1033574"/>
                      <a:pt x="2012740" y="1032252"/>
                    </a:cubicBezTo>
                    <a:cubicBezTo>
                      <a:pt x="1986699" y="1027625"/>
                      <a:pt x="1962906" y="1037011"/>
                      <a:pt x="1938584" y="1043157"/>
                    </a:cubicBezTo>
                    <a:cubicBezTo>
                      <a:pt x="1921069" y="1047585"/>
                      <a:pt x="1910693" y="1041241"/>
                      <a:pt x="1902299" y="1021479"/>
                    </a:cubicBezTo>
                    <a:cubicBezTo>
                      <a:pt x="1894963" y="1004096"/>
                      <a:pt x="1897871" y="994447"/>
                      <a:pt x="1915187" y="985326"/>
                    </a:cubicBezTo>
                    <a:cubicBezTo>
                      <a:pt x="1934354" y="975214"/>
                      <a:pt x="1953058" y="964110"/>
                      <a:pt x="1974208" y="958162"/>
                    </a:cubicBezTo>
                    <a:cubicBezTo>
                      <a:pt x="1980354" y="956443"/>
                      <a:pt x="1986171" y="953601"/>
                      <a:pt x="1990929" y="949173"/>
                    </a:cubicBezTo>
                    <a:cubicBezTo>
                      <a:pt x="2002429" y="938598"/>
                      <a:pt x="2001504" y="926503"/>
                      <a:pt x="1986964" y="920687"/>
                    </a:cubicBezTo>
                    <a:cubicBezTo>
                      <a:pt x="1969779" y="913814"/>
                      <a:pt x="1960593" y="905089"/>
                      <a:pt x="1965285" y="884799"/>
                    </a:cubicBezTo>
                    <a:cubicBezTo>
                      <a:pt x="1967929" y="873563"/>
                      <a:pt x="1957552" y="871911"/>
                      <a:pt x="1948828" y="871514"/>
                    </a:cubicBezTo>
                    <a:cubicBezTo>
                      <a:pt x="1931446" y="870787"/>
                      <a:pt x="1914526" y="874488"/>
                      <a:pt x="1897540" y="877198"/>
                    </a:cubicBezTo>
                    <a:cubicBezTo>
                      <a:pt x="1883793" y="879379"/>
                      <a:pt x="1872491" y="875083"/>
                      <a:pt x="1861321" y="868342"/>
                    </a:cubicBezTo>
                    <a:cubicBezTo>
                      <a:pt x="1855439" y="864773"/>
                      <a:pt x="1851606" y="859948"/>
                      <a:pt x="1852333" y="852744"/>
                    </a:cubicBezTo>
                    <a:cubicBezTo>
                      <a:pt x="1853126" y="844813"/>
                      <a:pt x="1857818" y="840120"/>
                      <a:pt x="1865419" y="838203"/>
                    </a:cubicBezTo>
                    <a:cubicBezTo>
                      <a:pt x="1879034" y="834767"/>
                      <a:pt x="1892781" y="832057"/>
                      <a:pt x="1906529" y="829215"/>
                    </a:cubicBezTo>
                    <a:cubicBezTo>
                      <a:pt x="1920276" y="826373"/>
                      <a:pt x="1933164" y="821482"/>
                      <a:pt x="1945325" y="812758"/>
                    </a:cubicBezTo>
                    <a:cubicBezTo>
                      <a:pt x="1916971" y="812427"/>
                      <a:pt x="1889675" y="803769"/>
                      <a:pt x="1861057" y="807536"/>
                    </a:cubicBezTo>
                    <a:cubicBezTo>
                      <a:pt x="1838916" y="810444"/>
                      <a:pt x="1816973" y="814212"/>
                      <a:pt x="1795228" y="819235"/>
                    </a:cubicBezTo>
                    <a:cubicBezTo>
                      <a:pt x="1787033" y="821085"/>
                      <a:pt x="1778837" y="821482"/>
                      <a:pt x="1770510" y="820358"/>
                    </a:cubicBezTo>
                    <a:cubicBezTo>
                      <a:pt x="1764429" y="819499"/>
                      <a:pt x="1759406" y="817054"/>
                      <a:pt x="1757423" y="810841"/>
                    </a:cubicBezTo>
                    <a:cubicBezTo>
                      <a:pt x="1755176" y="803967"/>
                      <a:pt x="1757291" y="798283"/>
                      <a:pt x="1762777" y="793789"/>
                    </a:cubicBezTo>
                    <a:cubicBezTo>
                      <a:pt x="1773352" y="785131"/>
                      <a:pt x="1785248" y="778654"/>
                      <a:pt x="1798731" y="776737"/>
                    </a:cubicBezTo>
                    <a:cubicBezTo>
                      <a:pt x="1836933" y="771317"/>
                      <a:pt x="1873152" y="759090"/>
                      <a:pt x="1909371" y="746599"/>
                    </a:cubicBezTo>
                    <a:cubicBezTo>
                      <a:pt x="1918690" y="743426"/>
                      <a:pt x="1928141" y="741708"/>
                      <a:pt x="1937923" y="741708"/>
                    </a:cubicBezTo>
                    <a:cubicBezTo>
                      <a:pt x="1898862" y="740915"/>
                      <a:pt x="1861123" y="754001"/>
                      <a:pt x="1822260" y="754067"/>
                    </a:cubicBezTo>
                    <a:cubicBezTo>
                      <a:pt x="1771699" y="754133"/>
                      <a:pt x="1725963" y="778257"/>
                      <a:pt x="1675997" y="781496"/>
                    </a:cubicBezTo>
                    <a:cubicBezTo>
                      <a:pt x="1660928" y="782487"/>
                      <a:pt x="1646652" y="780703"/>
                      <a:pt x="1632508" y="777398"/>
                    </a:cubicBezTo>
                    <a:cubicBezTo>
                      <a:pt x="1620743" y="774688"/>
                      <a:pt x="1614729" y="765766"/>
                      <a:pt x="1620677" y="754199"/>
                    </a:cubicBezTo>
                    <a:cubicBezTo>
                      <a:pt x="1626559" y="742831"/>
                      <a:pt x="1621140" y="738668"/>
                      <a:pt x="1611887" y="736486"/>
                    </a:cubicBezTo>
                    <a:cubicBezTo>
                      <a:pt x="1567605" y="726044"/>
                      <a:pt x="1526231" y="707670"/>
                      <a:pt x="1483799" y="691940"/>
                    </a:cubicBezTo>
                    <a:cubicBezTo>
                      <a:pt x="1455247" y="681365"/>
                      <a:pt x="1422994" y="682356"/>
                      <a:pt x="1394441" y="697558"/>
                    </a:cubicBezTo>
                    <a:cubicBezTo>
                      <a:pt x="1377720" y="706480"/>
                      <a:pt x="1363444" y="706282"/>
                      <a:pt x="1348573" y="694518"/>
                    </a:cubicBezTo>
                    <a:cubicBezTo>
                      <a:pt x="1340510" y="688107"/>
                      <a:pt x="1330596" y="685132"/>
                      <a:pt x="1320417" y="683083"/>
                    </a:cubicBezTo>
                    <a:cubicBezTo>
                      <a:pt x="1291205" y="677333"/>
                      <a:pt x="1276466" y="685793"/>
                      <a:pt x="1264701" y="713090"/>
                    </a:cubicBezTo>
                    <a:cubicBezTo>
                      <a:pt x="1247385" y="753142"/>
                      <a:pt x="1236942" y="795243"/>
                      <a:pt x="1226037" y="837212"/>
                    </a:cubicBezTo>
                    <a:cubicBezTo>
                      <a:pt x="1215925" y="876075"/>
                      <a:pt x="1197881" y="911170"/>
                      <a:pt x="1173692" y="942828"/>
                    </a:cubicBezTo>
                    <a:cubicBezTo>
                      <a:pt x="1159415" y="961466"/>
                      <a:pt x="1152740" y="981096"/>
                      <a:pt x="1153335" y="1004757"/>
                    </a:cubicBezTo>
                    <a:cubicBezTo>
                      <a:pt x="1154128" y="1037870"/>
                      <a:pt x="1155450" y="1071048"/>
                      <a:pt x="1150228" y="1104095"/>
                    </a:cubicBezTo>
                    <a:cubicBezTo>
                      <a:pt x="1144346" y="1141503"/>
                      <a:pt x="1159680" y="1174285"/>
                      <a:pt x="1174947" y="1206605"/>
                    </a:cubicBezTo>
                    <a:cubicBezTo>
                      <a:pt x="1180962" y="1219295"/>
                      <a:pt x="1183341" y="1234099"/>
                      <a:pt x="1194114" y="1244476"/>
                    </a:cubicBezTo>
                    <a:cubicBezTo>
                      <a:pt x="1199468" y="1254456"/>
                      <a:pt x="1212620" y="1260603"/>
                      <a:pt x="1209249" y="1274945"/>
                    </a:cubicBezTo>
                    <a:cubicBezTo>
                      <a:pt x="1203896" y="1283008"/>
                      <a:pt x="1196824" y="1282479"/>
                      <a:pt x="1189686" y="1278117"/>
                    </a:cubicBezTo>
                    <a:cubicBezTo>
                      <a:pt x="1179177" y="1271706"/>
                      <a:pt x="1168338" y="1272169"/>
                      <a:pt x="1157102" y="1275143"/>
                    </a:cubicBezTo>
                    <a:cubicBezTo>
                      <a:pt x="1143950" y="1278117"/>
                      <a:pt x="1131987" y="1284132"/>
                      <a:pt x="1120222" y="1290345"/>
                    </a:cubicBezTo>
                    <a:cubicBezTo>
                      <a:pt x="1107268" y="1297152"/>
                      <a:pt x="1096561" y="1296029"/>
                      <a:pt x="1085656" y="1285520"/>
                    </a:cubicBezTo>
                    <a:cubicBezTo>
                      <a:pt x="1072305" y="1272698"/>
                      <a:pt x="1065630" y="1275606"/>
                      <a:pt x="1062788" y="1295764"/>
                    </a:cubicBezTo>
                    <a:cubicBezTo>
                      <a:pt x="1060805" y="1309776"/>
                      <a:pt x="1060607" y="1323655"/>
                      <a:pt x="1047719" y="1333305"/>
                    </a:cubicBezTo>
                    <a:cubicBezTo>
                      <a:pt x="1040977" y="1338328"/>
                      <a:pt x="1035293" y="1344805"/>
                      <a:pt x="1025776" y="1340641"/>
                    </a:cubicBezTo>
                    <a:cubicBezTo>
                      <a:pt x="1017250" y="1336874"/>
                      <a:pt x="1016985" y="1328877"/>
                      <a:pt x="1016457" y="1321210"/>
                    </a:cubicBezTo>
                    <a:cubicBezTo>
                      <a:pt x="1015531" y="1308652"/>
                      <a:pt x="1017051" y="1295962"/>
                      <a:pt x="1014672" y="1280166"/>
                    </a:cubicBezTo>
                    <a:cubicBezTo>
                      <a:pt x="1001454" y="1290411"/>
                      <a:pt x="992134" y="1300523"/>
                      <a:pt x="983410" y="1311032"/>
                    </a:cubicBezTo>
                    <a:cubicBezTo>
                      <a:pt x="969531" y="1327753"/>
                      <a:pt x="955717" y="1344408"/>
                      <a:pt x="935691" y="1354388"/>
                    </a:cubicBezTo>
                    <a:cubicBezTo>
                      <a:pt x="931131" y="1356636"/>
                      <a:pt x="926306" y="1359676"/>
                      <a:pt x="926636" y="1365624"/>
                    </a:cubicBezTo>
                    <a:cubicBezTo>
                      <a:pt x="927099" y="1372564"/>
                      <a:pt x="932981" y="1374481"/>
                      <a:pt x="938467" y="1376463"/>
                    </a:cubicBezTo>
                    <a:cubicBezTo>
                      <a:pt x="940252" y="1377124"/>
                      <a:pt x="942102" y="1377653"/>
                      <a:pt x="944019" y="1377984"/>
                    </a:cubicBezTo>
                    <a:cubicBezTo>
                      <a:pt x="994844" y="1388426"/>
                      <a:pt x="980502" y="1389682"/>
                      <a:pt x="987640" y="1434890"/>
                    </a:cubicBezTo>
                    <a:cubicBezTo>
                      <a:pt x="989425" y="1446191"/>
                      <a:pt x="990350" y="1457163"/>
                      <a:pt x="995505" y="1467473"/>
                    </a:cubicBezTo>
                    <a:cubicBezTo>
                      <a:pt x="997885" y="1470580"/>
                      <a:pt x="999471" y="1474149"/>
                      <a:pt x="999801" y="1477982"/>
                    </a:cubicBezTo>
                    <a:cubicBezTo>
                      <a:pt x="1004229" y="1530526"/>
                      <a:pt x="1034368" y="1572164"/>
                      <a:pt x="1058558" y="1616248"/>
                    </a:cubicBezTo>
                    <a:cubicBezTo>
                      <a:pt x="1065696" y="1626360"/>
                      <a:pt x="1067943" y="1638522"/>
                      <a:pt x="1071909" y="1649890"/>
                    </a:cubicBezTo>
                    <a:cubicBezTo>
                      <a:pt x="1076866" y="1664099"/>
                      <a:pt x="1067480" y="1671634"/>
                      <a:pt x="1055584" y="1675335"/>
                    </a:cubicBezTo>
                    <a:cubicBezTo>
                      <a:pt x="1037276" y="1680953"/>
                      <a:pt x="1019299" y="1685315"/>
                      <a:pt x="1006278" y="1702037"/>
                    </a:cubicBezTo>
                    <a:cubicBezTo>
                      <a:pt x="1000000" y="1710034"/>
                      <a:pt x="990284" y="1706002"/>
                      <a:pt x="983278" y="1698071"/>
                    </a:cubicBezTo>
                    <a:cubicBezTo>
                      <a:pt x="977264" y="1691264"/>
                      <a:pt x="969597" y="1679235"/>
                      <a:pt x="960608" y="1687629"/>
                    </a:cubicBezTo>
                    <a:cubicBezTo>
                      <a:pt x="953272" y="1694370"/>
                      <a:pt x="964706" y="1703094"/>
                      <a:pt x="969332" y="1710166"/>
                    </a:cubicBezTo>
                    <a:cubicBezTo>
                      <a:pt x="977396" y="1722592"/>
                      <a:pt x="988235" y="1732572"/>
                      <a:pt x="998413" y="1743147"/>
                    </a:cubicBezTo>
                    <a:cubicBezTo>
                      <a:pt x="1008327" y="1753523"/>
                      <a:pt x="1009781" y="1763966"/>
                      <a:pt x="1000198" y="1775400"/>
                    </a:cubicBezTo>
                    <a:cubicBezTo>
                      <a:pt x="996100" y="1780357"/>
                      <a:pt x="993126" y="1786041"/>
                      <a:pt x="990879" y="1792055"/>
                    </a:cubicBezTo>
                    <a:cubicBezTo>
                      <a:pt x="982419" y="1814262"/>
                      <a:pt x="992729" y="1836866"/>
                      <a:pt x="1016324" y="1840237"/>
                    </a:cubicBezTo>
                    <a:cubicBezTo>
                      <a:pt x="1043026" y="1844070"/>
                      <a:pt x="1062523" y="1856562"/>
                      <a:pt x="1081955" y="1874605"/>
                    </a:cubicBezTo>
                    <a:cubicBezTo>
                      <a:pt x="1102972" y="1894235"/>
                      <a:pt x="1129806" y="1903554"/>
                      <a:pt x="1159746" y="1893640"/>
                    </a:cubicBezTo>
                    <a:cubicBezTo>
                      <a:pt x="1168602" y="1890732"/>
                      <a:pt x="1177459" y="1890203"/>
                      <a:pt x="1184729" y="1897473"/>
                    </a:cubicBezTo>
                    <a:cubicBezTo>
                      <a:pt x="1192131" y="1904876"/>
                      <a:pt x="1191470" y="1913468"/>
                      <a:pt x="1187571" y="1922258"/>
                    </a:cubicBezTo>
                    <a:cubicBezTo>
                      <a:pt x="1180565" y="1938187"/>
                      <a:pt x="1177327" y="1954974"/>
                      <a:pt x="1174418" y="1972026"/>
                    </a:cubicBezTo>
                    <a:cubicBezTo>
                      <a:pt x="1168933" y="2004345"/>
                      <a:pt x="1141174" y="2027544"/>
                      <a:pt x="1107731" y="2027544"/>
                    </a:cubicBezTo>
                    <a:cubicBezTo>
                      <a:pt x="1093256" y="2027544"/>
                      <a:pt x="1079707" y="2028469"/>
                      <a:pt x="1068472" y="2038846"/>
                    </a:cubicBezTo>
                    <a:cubicBezTo>
                      <a:pt x="1063449" y="2043472"/>
                      <a:pt x="1060739" y="2048231"/>
                      <a:pt x="1068736" y="2052131"/>
                    </a:cubicBezTo>
                    <a:cubicBezTo>
                      <a:pt x="1081823" y="2058542"/>
                      <a:pt x="1083078" y="2070703"/>
                      <a:pt x="1084334" y="2082798"/>
                    </a:cubicBezTo>
                    <a:cubicBezTo>
                      <a:pt x="1085458" y="2093637"/>
                      <a:pt x="1084136" y="2104476"/>
                      <a:pt x="1081558" y="2115117"/>
                    </a:cubicBezTo>
                    <a:cubicBezTo>
                      <a:pt x="1077857" y="2130451"/>
                      <a:pt x="1077592" y="2145322"/>
                      <a:pt x="1086779" y="2159333"/>
                    </a:cubicBezTo>
                    <a:cubicBezTo>
                      <a:pt x="1090282" y="2164687"/>
                      <a:pt x="1092596" y="2170966"/>
                      <a:pt x="1088234" y="2177244"/>
                    </a:cubicBezTo>
                    <a:cubicBezTo>
                      <a:pt x="1083475" y="2184118"/>
                      <a:pt x="1076469" y="2183854"/>
                      <a:pt x="1069265" y="2182730"/>
                    </a:cubicBezTo>
                    <a:cubicBezTo>
                      <a:pt x="1053997" y="2180285"/>
                      <a:pt x="1040250" y="2177046"/>
                      <a:pt x="1041572" y="2156227"/>
                    </a:cubicBezTo>
                    <a:cubicBezTo>
                      <a:pt x="1042365" y="2143339"/>
                      <a:pt x="1031790" y="2143008"/>
                      <a:pt x="1022471" y="2144000"/>
                    </a:cubicBezTo>
                    <a:cubicBezTo>
                      <a:pt x="1007798" y="2145586"/>
                      <a:pt x="996629" y="2154773"/>
                      <a:pt x="985525" y="2163233"/>
                    </a:cubicBezTo>
                    <a:cubicBezTo>
                      <a:pt x="972042" y="2173477"/>
                      <a:pt x="958295" y="2181805"/>
                      <a:pt x="940846" y="2183060"/>
                    </a:cubicBezTo>
                    <a:cubicBezTo>
                      <a:pt x="924059" y="2184250"/>
                      <a:pt x="910576" y="2192578"/>
                      <a:pt x="899869" y="2205268"/>
                    </a:cubicBezTo>
                    <a:cubicBezTo>
                      <a:pt x="888898" y="2218420"/>
                      <a:pt x="875415" y="2225029"/>
                      <a:pt x="857966" y="2223443"/>
                    </a:cubicBezTo>
                    <a:cubicBezTo>
                      <a:pt x="850365" y="2222782"/>
                      <a:pt x="842368" y="2223377"/>
                      <a:pt x="835428" y="2226748"/>
                    </a:cubicBezTo>
                    <a:cubicBezTo>
                      <a:pt x="807868" y="2240165"/>
                      <a:pt x="779646" y="2251863"/>
                      <a:pt x="750169" y="2260521"/>
                    </a:cubicBezTo>
                    <a:cubicBezTo>
                      <a:pt x="742766" y="2262702"/>
                      <a:pt x="737016" y="2268386"/>
                      <a:pt x="732191" y="2274401"/>
                    </a:cubicBezTo>
                    <a:cubicBezTo>
                      <a:pt x="728292" y="2279292"/>
                      <a:pt x="722013" y="2284711"/>
                      <a:pt x="725252" y="2291056"/>
                    </a:cubicBezTo>
                    <a:cubicBezTo>
                      <a:pt x="728887" y="2298194"/>
                      <a:pt x="735298" y="2291915"/>
                      <a:pt x="740453" y="2290990"/>
                    </a:cubicBezTo>
                    <a:cubicBezTo>
                      <a:pt x="750830" y="2289206"/>
                      <a:pt x="756051" y="2294163"/>
                      <a:pt x="757769" y="2303944"/>
                    </a:cubicBezTo>
                    <a:cubicBezTo>
                      <a:pt x="761008" y="2322583"/>
                      <a:pt x="754134" y="2338379"/>
                      <a:pt x="741643" y="2351002"/>
                    </a:cubicBezTo>
                    <a:cubicBezTo>
                      <a:pt x="727367" y="2365477"/>
                      <a:pt x="724921" y="2381339"/>
                      <a:pt x="721815" y="2401299"/>
                    </a:cubicBezTo>
                    <a:cubicBezTo>
                      <a:pt x="716792" y="2433156"/>
                      <a:pt x="727895" y="2463096"/>
                      <a:pt x="723599" y="2493829"/>
                    </a:cubicBezTo>
                    <a:cubicBezTo>
                      <a:pt x="719105" y="2526082"/>
                      <a:pt x="715470" y="2558402"/>
                      <a:pt x="716924" y="2591052"/>
                    </a:cubicBezTo>
                    <a:cubicBezTo>
                      <a:pt x="719039" y="2638176"/>
                      <a:pt x="723137" y="2685036"/>
                      <a:pt x="734042" y="2731168"/>
                    </a:cubicBezTo>
                    <a:cubicBezTo>
                      <a:pt x="738140" y="2748617"/>
                      <a:pt x="736950" y="2766792"/>
                      <a:pt x="734637" y="2784505"/>
                    </a:cubicBezTo>
                    <a:cubicBezTo>
                      <a:pt x="733315" y="2794353"/>
                      <a:pt x="727829" y="2803210"/>
                      <a:pt x="716726" y="2804003"/>
                    </a:cubicBezTo>
                    <a:cubicBezTo>
                      <a:pt x="704168" y="2804928"/>
                      <a:pt x="701326" y="2794419"/>
                      <a:pt x="699013" y="2785100"/>
                    </a:cubicBezTo>
                    <a:cubicBezTo>
                      <a:pt x="692998" y="2760910"/>
                      <a:pt x="689562" y="2736125"/>
                      <a:pt x="687777" y="2711407"/>
                    </a:cubicBezTo>
                    <a:cubicBezTo>
                      <a:pt x="686191" y="2689662"/>
                      <a:pt x="679383" y="2670231"/>
                      <a:pt x="669535" y="2651593"/>
                    </a:cubicBezTo>
                    <a:cubicBezTo>
                      <a:pt x="664777" y="2642604"/>
                      <a:pt x="662199" y="2633153"/>
                      <a:pt x="664975" y="2623966"/>
                    </a:cubicBezTo>
                    <a:cubicBezTo>
                      <a:pt x="670196" y="2606914"/>
                      <a:pt x="665636" y="2592373"/>
                      <a:pt x="656581" y="2578626"/>
                    </a:cubicBezTo>
                    <a:cubicBezTo>
                      <a:pt x="649377" y="2567721"/>
                      <a:pt x="648452" y="2556551"/>
                      <a:pt x="650170" y="2543927"/>
                    </a:cubicBezTo>
                    <a:cubicBezTo>
                      <a:pt x="653805" y="2517160"/>
                      <a:pt x="655259" y="2490723"/>
                      <a:pt x="637018" y="2467061"/>
                    </a:cubicBezTo>
                    <a:cubicBezTo>
                      <a:pt x="627699" y="2455032"/>
                      <a:pt x="628954" y="2439038"/>
                      <a:pt x="627038" y="2424630"/>
                    </a:cubicBezTo>
                    <a:cubicBezTo>
                      <a:pt x="624923" y="2409296"/>
                      <a:pt x="621750" y="2394491"/>
                      <a:pt x="615273" y="2380480"/>
                    </a:cubicBezTo>
                    <a:cubicBezTo>
                      <a:pt x="608201" y="2365212"/>
                      <a:pt x="609655" y="2350870"/>
                      <a:pt x="618974" y="2336925"/>
                    </a:cubicBezTo>
                    <a:cubicBezTo>
                      <a:pt x="631730" y="2317824"/>
                      <a:pt x="637546" y="2297137"/>
                      <a:pt x="637282" y="2273740"/>
                    </a:cubicBezTo>
                    <a:cubicBezTo>
                      <a:pt x="637018" y="2246642"/>
                      <a:pt x="646866" y="2221064"/>
                      <a:pt x="655788" y="2195949"/>
                    </a:cubicBezTo>
                    <a:cubicBezTo>
                      <a:pt x="669932" y="2156293"/>
                      <a:pt x="688041" y="2118157"/>
                      <a:pt x="704432" y="2079427"/>
                    </a:cubicBezTo>
                    <a:cubicBezTo>
                      <a:pt x="714280" y="2056228"/>
                      <a:pt x="733778" y="2046314"/>
                      <a:pt x="754993" y="2038912"/>
                    </a:cubicBezTo>
                    <a:cubicBezTo>
                      <a:pt x="768807" y="2034087"/>
                      <a:pt x="779712" y="2044926"/>
                      <a:pt x="790221" y="2051866"/>
                    </a:cubicBezTo>
                    <a:cubicBezTo>
                      <a:pt x="808264" y="2063631"/>
                      <a:pt x="824655" y="2077907"/>
                      <a:pt x="846334" y="2085970"/>
                    </a:cubicBezTo>
                    <a:cubicBezTo>
                      <a:pt x="838469" y="2074470"/>
                      <a:pt x="830670" y="2064490"/>
                      <a:pt x="821284" y="2055766"/>
                    </a:cubicBezTo>
                    <a:cubicBezTo>
                      <a:pt x="814477" y="2049421"/>
                      <a:pt x="806744" y="2045587"/>
                      <a:pt x="797161" y="2045852"/>
                    </a:cubicBezTo>
                    <a:cubicBezTo>
                      <a:pt x="767948" y="2046711"/>
                      <a:pt x="748318" y="2029725"/>
                      <a:pt x="730605" y="2009567"/>
                    </a:cubicBezTo>
                    <a:cubicBezTo>
                      <a:pt x="723467" y="2001437"/>
                      <a:pt x="725516" y="1991656"/>
                      <a:pt x="728094" y="1982204"/>
                    </a:cubicBezTo>
                    <a:cubicBezTo>
                      <a:pt x="730737" y="1972356"/>
                      <a:pt x="735232" y="1962971"/>
                      <a:pt x="736686" y="1952793"/>
                    </a:cubicBezTo>
                    <a:cubicBezTo>
                      <a:pt x="738338" y="1941491"/>
                      <a:pt x="732918" y="1938583"/>
                      <a:pt x="723203" y="1943408"/>
                    </a:cubicBezTo>
                    <a:cubicBezTo>
                      <a:pt x="709720" y="1950149"/>
                      <a:pt x="702251" y="1961319"/>
                      <a:pt x="699542" y="1976190"/>
                    </a:cubicBezTo>
                    <a:cubicBezTo>
                      <a:pt x="697030" y="1990135"/>
                      <a:pt x="698220" y="2004213"/>
                      <a:pt x="697427" y="2018225"/>
                    </a:cubicBezTo>
                    <a:cubicBezTo>
                      <a:pt x="696633" y="2032237"/>
                      <a:pt x="692205" y="2042018"/>
                      <a:pt x="675418" y="2039573"/>
                    </a:cubicBezTo>
                    <a:cubicBezTo>
                      <a:pt x="661340" y="2037524"/>
                      <a:pt x="653739" y="2045918"/>
                      <a:pt x="649972" y="2057748"/>
                    </a:cubicBezTo>
                    <a:cubicBezTo>
                      <a:pt x="646535" y="2068455"/>
                      <a:pt x="641182" y="2077510"/>
                      <a:pt x="632788" y="2084780"/>
                    </a:cubicBezTo>
                    <a:cubicBezTo>
                      <a:pt x="621684" y="2094364"/>
                      <a:pt x="620164" y="2108045"/>
                      <a:pt x="617322" y="2120999"/>
                    </a:cubicBezTo>
                    <a:cubicBezTo>
                      <a:pt x="615009" y="2131574"/>
                      <a:pt x="609986" y="2138514"/>
                      <a:pt x="598684" y="2139505"/>
                    </a:cubicBezTo>
                    <a:cubicBezTo>
                      <a:pt x="566100" y="2142281"/>
                      <a:pt x="566100" y="2142281"/>
                      <a:pt x="548718" y="2166009"/>
                    </a:cubicBezTo>
                    <a:cubicBezTo>
                      <a:pt x="556384" y="2163629"/>
                      <a:pt x="562267" y="2166339"/>
                      <a:pt x="566563" y="2172948"/>
                    </a:cubicBezTo>
                    <a:cubicBezTo>
                      <a:pt x="573172" y="2183193"/>
                      <a:pt x="578922" y="2193966"/>
                      <a:pt x="582888" y="2205400"/>
                    </a:cubicBezTo>
                    <a:cubicBezTo>
                      <a:pt x="587580" y="2219015"/>
                      <a:pt x="580244" y="2230053"/>
                      <a:pt x="566431" y="2227409"/>
                    </a:cubicBezTo>
                    <a:cubicBezTo>
                      <a:pt x="525717" y="2219544"/>
                      <a:pt x="489498" y="2231176"/>
                      <a:pt x="454139" y="2249219"/>
                    </a:cubicBezTo>
                    <a:cubicBezTo>
                      <a:pt x="444027" y="2254375"/>
                      <a:pt x="434708" y="2252722"/>
                      <a:pt x="425388" y="2246311"/>
                    </a:cubicBezTo>
                    <a:cubicBezTo>
                      <a:pt x="409658" y="2235406"/>
                      <a:pt x="395118" y="2222848"/>
                      <a:pt x="378463" y="2213331"/>
                    </a:cubicBezTo>
                    <a:cubicBezTo>
                      <a:pt x="364054" y="2205070"/>
                      <a:pt x="356057" y="2193635"/>
                      <a:pt x="356850" y="2176055"/>
                    </a:cubicBezTo>
                    <a:cubicBezTo>
                      <a:pt x="357445" y="2162902"/>
                      <a:pt x="349382" y="2153385"/>
                      <a:pt x="339468" y="2145586"/>
                    </a:cubicBezTo>
                    <a:cubicBezTo>
                      <a:pt x="330876" y="2138911"/>
                      <a:pt x="326514" y="2131442"/>
                      <a:pt x="334775" y="2120471"/>
                    </a:cubicBezTo>
                    <a:cubicBezTo>
                      <a:pt x="335634" y="2119149"/>
                      <a:pt x="331603" y="2120206"/>
                      <a:pt x="334048" y="2120999"/>
                    </a:cubicBezTo>
                    <a:cubicBezTo>
                      <a:pt x="334445" y="2121132"/>
                      <a:pt x="334313" y="2121726"/>
                      <a:pt x="333652" y="2122718"/>
                    </a:cubicBezTo>
                    <a:cubicBezTo>
                      <a:pt x="320036" y="2142347"/>
                      <a:pt x="312304" y="2142017"/>
                      <a:pt x="301927" y="2120735"/>
                    </a:cubicBezTo>
                    <a:cubicBezTo>
                      <a:pt x="292542" y="2101502"/>
                      <a:pt x="275226" y="2091786"/>
                      <a:pt x="256984" y="2084053"/>
                    </a:cubicBezTo>
                    <a:cubicBezTo>
                      <a:pt x="241783" y="2077642"/>
                      <a:pt x="228630" y="2070042"/>
                      <a:pt x="220633" y="2054840"/>
                    </a:cubicBezTo>
                    <a:cubicBezTo>
                      <a:pt x="216403" y="2046777"/>
                      <a:pt x="208075" y="2042283"/>
                      <a:pt x="201334" y="2036533"/>
                    </a:cubicBezTo>
                    <a:cubicBezTo>
                      <a:pt x="192411" y="2028932"/>
                      <a:pt x="183026" y="2027280"/>
                      <a:pt x="173641" y="2035079"/>
                    </a:cubicBezTo>
                    <a:cubicBezTo>
                      <a:pt x="162075" y="2044662"/>
                      <a:pt x="150178" y="2043142"/>
                      <a:pt x="137951" y="2037128"/>
                    </a:cubicBezTo>
                    <a:cubicBezTo>
                      <a:pt x="122419" y="2029461"/>
                      <a:pt x="106424" y="2023182"/>
                      <a:pt x="89373" y="2019877"/>
                    </a:cubicBezTo>
                    <a:cubicBezTo>
                      <a:pt x="78269" y="2017696"/>
                      <a:pt x="70404" y="2011087"/>
                      <a:pt x="66703" y="2001239"/>
                    </a:cubicBezTo>
                    <a:cubicBezTo>
                      <a:pt x="57053" y="1975661"/>
                      <a:pt x="43108" y="1952066"/>
                      <a:pt x="33326" y="1926686"/>
                    </a:cubicBezTo>
                    <a:cubicBezTo>
                      <a:pt x="17596" y="1885907"/>
                      <a:pt x="12110" y="1842682"/>
                      <a:pt x="4245" y="1799920"/>
                    </a:cubicBezTo>
                    <a:cubicBezTo>
                      <a:pt x="-1307" y="1769650"/>
                      <a:pt x="-2100" y="1740701"/>
                      <a:pt x="6029" y="1711290"/>
                    </a:cubicBezTo>
                    <a:lnTo>
                      <a:pt x="5897" y="1711620"/>
                    </a:lnTo>
                    <a:cubicBezTo>
                      <a:pt x="11185" y="1701310"/>
                      <a:pt x="16803" y="1691131"/>
                      <a:pt x="21627" y="1680557"/>
                    </a:cubicBezTo>
                    <a:cubicBezTo>
                      <a:pt x="45421" y="1631516"/>
                      <a:pt x="80252" y="1600518"/>
                      <a:pt x="136497" y="1587101"/>
                    </a:cubicBezTo>
                    <a:cubicBezTo>
                      <a:pt x="193667" y="1573420"/>
                      <a:pt x="249582" y="1551874"/>
                      <a:pt x="304571" y="1529468"/>
                    </a:cubicBezTo>
                    <a:cubicBezTo>
                      <a:pt x="400405" y="1490341"/>
                      <a:pt x="500139" y="1462847"/>
                      <a:pt x="600138" y="1437269"/>
                    </a:cubicBezTo>
                    <a:cubicBezTo>
                      <a:pt x="663323" y="1421076"/>
                      <a:pt x="725318" y="1402174"/>
                      <a:pt x="785925" y="1378314"/>
                    </a:cubicBezTo>
                    <a:cubicBezTo>
                      <a:pt x="801523" y="1372167"/>
                      <a:pt x="812362" y="1360072"/>
                      <a:pt x="819632" y="1345796"/>
                    </a:cubicBezTo>
                    <a:cubicBezTo>
                      <a:pt x="829811" y="1325770"/>
                      <a:pt x="841906" y="1307463"/>
                      <a:pt x="857305" y="1291005"/>
                    </a:cubicBezTo>
                    <a:cubicBezTo>
                      <a:pt x="873696" y="1273491"/>
                      <a:pt x="875811" y="1252143"/>
                      <a:pt x="871119" y="1229341"/>
                    </a:cubicBezTo>
                    <a:cubicBezTo>
                      <a:pt x="870127" y="1224582"/>
                      <a:pt x="868276" y="1221079"/>
                      <a:pt x="864443" y="1218369"/>
                    </a:cubicBezTo>
                    <a:cubicBezTo>
                      <a:pt x="850762" y="1208786"/>
                      <a:pt x="843095" y="1195105"/>
                      <a:pt x="837676" y="1179837"/>
                    </a:cubicBezTo>
                    <a:cubicBezTo>
                      <a:pt x="822871" y="1150690"/>
                      <a:pt x="816261" y="1118900"/>
                      <a:pt x="809652" y="1087439"/>
                    </a:cubicBezTo>
                    <a:cubicBezTo>
                      <a:pt x="805621" y="1070520"/>
                      <a:pt x="808000" y="1051815"/>
                      <a:pt x="810511" y="1033838"/>
                    </a:cubicBezTo>
                    <a:close/>
                  </a:path>
                </a:pathLst>
              </a:custGeom>
              <a:solidFill>
                <a:srgbClr val="0E0E0E">
                  <a:alpha val="90000"/>
                </a:srgbClr>
              </a:solidFill>
              <a:ln w="6609" cap="flat">
                <a:noFill/>
                <a:prstDash val="solid"/>
                <a:miter/>
              </a:ln>
            </p:spPr>
            <p:txBody>
              <a:bodyPr rtlCol="0" anchor="ctr"/>
              <a:lstStyle/>
              <a:p>
                <a:endParaRPr lang="en-GB" dirty="0"/>
              </a:p>
            </p:txBody>
          </p:sp>
          <p:sp>
            <p:nvSpPr>
              <p:cNvPr id="927" name="Freeform: Shape 926">
                <a:extLst>
                  <a:ext uri="{FF2B5EF4-FFF2-40B4-BE49-F238E27FC236}">
                    <a16:creationId xmlns:a16="http://schemas.microsoft.com/office/drawing/2014/main" id="{3F2D3F22-EB0D-4EE9-A848-BCD076BBA3A3}"/>
                  </a:ext>
                </a:extLst>
              </p:cNvPr>
              <p:cNvSpPr/>
              <p:nvPr/>
            </p:nvSpPr>
            <p:spPr>
              <a:xfrm>
                <a:off x="6670805" y="2405432"/>
                <a:ext cx="1944793" cy="1991938"/>
              </a:xfrm>
              <a:custGeom>
                <a:avLst/>
                <a:gdLst>
                  <a:gd name="connsiteX0" fmla="*/ 1867333 w 1944793"/>
                  <a:gd name="connsiteY0" fmla="*/ 1850104 h 1991938"/>
                  <a:gd name="connsiteX1" fmla="*/ 1800051 w 1944793"/>
                  <a:gd name="connsiteY1" fmla="*/ 1737349 h 1991938"/>
                  <a:gd name="connsiteX2" fmla="*/ 1766343 w 1944793"/>
                  <a:gd name="connsiteY2" fmla="*/ 1653279 h 1991938"/>
                  <a:gd name="connsiteX3" fmla="*/ 1691196 w 1944793"/>
                  <a:gd name="connsiteY3" fmla="*/ 1516996 h 1991938"/>
                  <a:gd name="connsiteX4" fmla="*/ 1681943 w 1944793"/>
                  <a:gd name="connsiteY4" fmla="*/ 1494128 h 1991938"/>
                  <a:gd name="connsiteX5" fmla="*/ 1582341 w 1944793"/>
                  <a:gd name="connsiteY5" fmla="*/ 1261943 h 1991938"/>
                  <a:gd name="connsiteX6" fmla="*/ 1483664 w 1944793"/>
                  <a:gd name="connsiteY6" fmla="*/ 1110327 h 1991938"/>
                  <a:gd name="connsiteX7" fmla="*/ 1460201 w 1944793"/>
                  <a:gd name="connsiteY7" fmla="*/ 1071332 h 1991938"/>
                  <a:gd name="connsiteX8" fmla="*/ 1352669 w 1944793"/>
                  <a:gd name="connsiteY8" fmla="*/ 886073 h 1991938"/>
                  <a:gd name="connsiteX9" fmla="*/ 1346918 w 1944793"/>
                  <a:gd name="connsiteY9" fmla="*/ 878539 h 1991938"/>
                  <a:gd name="connsiteX10" fmla="*/ 1298076 w 1944793"/>
                  <a:gd name="connsiteY10" fmla="*/ 766379 h 1991938"/>
                  <a:gd name="connsiteX11" fmla="*/ 1233437 w 1944793"/>
                  <a:gd name="connsiteY11" fmla="*/ 659441 h 1991938"/>
                  <a:gd name="connsiteX12" fmla="*/ 1217707 w 1944793"/>
                  <a:gd name="connsiteY12" fmla="*/ 638093 h 1991938"/>
                  <a:gd name="connsiteX13" fmla="*/ 1200390 w 1944793"/>
                  <a:gd name="connsiteY13" fmla="*/ 522232 h 1991938"/>
                  <a:gd name="connsiteX14" fmla="*/ 1169261 w 1944793"/>
                  <a:gd name="connsiteY14" fmla="*/ 336445 h 1991938"/>
                  <a:gd name="connsiteX15" fmla="*/ 1133505 w 1944793"/>
                  <a:gd name="connsiteY15" fmla="*/ 273128 h 1991938"/>
                  <a:gd name="connsiteX16" fmla="*/ 1056969 w 1944793"/>
                  <a:gd name="connsiteY16" fmla="*/ 219792 h 1991938"/>
                  <a:gd name="connsiteX17" fmla="*/ 986911 w 1944793"/>
                  <a:gd name="connsiteY17" fmla="*/ 201748 h 1991938"/>
                  <a:gd name="connsiteX18" fmla="*/ 912490 w 1944793"/>
                  <a:gd name="connsiteY18" fmla="*/ 177162 h 1991938"/>
                  <a:gd name="connsiteX19" fmla="*/ 619435 w 1944793"/>
                  <a:gd name="connsiteY19" fmla="*/ 82186 h 1991938"/>
                  <a:gd name="connsiteX20" fmla="*/ 366365 w 1944793"/>
                  <a:gd name="connsiteY20" fmla="*/ 16622 h 1991938"/>
                  <a:gd name="connsiteX21" fmla="*/ 200142 w 1944793"/>
                  <a:gd name="connsiteY21" fmla="*/ 8625 h 1991938"/>
                  <a:gd name="connsiteX22" fmla="*/ 110718 w 1944793"/>
                  <a:gd name="connsiteY22" fmla="*/ 892 h 1991938"/>
                  <a:gd name="connsiteX23" fmla="*/ 97764 w 1944793"/>
                  <a:gd name="connsiteY23" fmla="*/ 31956 h 1991938"/>
                  <a:gd name="connsiteX24" fmla="*/ 93468 w 1944793"/>
                  <a:gd name="connsiteY24" fmla="*/ 92893 h 1991938"/>
                  <a:gd name="connsiteX25" fmla="*/ 70071 w 1944793"/>
                  <a:gd name="connsiteY25" fmla="*/ 138696 h 1991938"/>
                  <a:gd name="connsiteX26" fmla="*/ 66502 w 1944793"/>
                  <a:gd name="connsiteY26" fmla="*/ 123296 h 1991938"/>
                  <a:gd name="connsiteX27" fmla="*/ 60752 w 1944793"/>
                  <a:gd name="connsiteY27" fmla="*/ 99370 h 1991938"/>
                  <a:gd name="connsiteX28" fmla="*/ 43898 w 1944793"/>
                  <a:gd name="connsiteY28" fmla="*/ 89853 h 1991938"/>
                  <a:gd name="connsiteX29" fmla="*/ 33390 w 1944793"/>
                  <a:gd name="connsiteY29" fmla="*/ 104129 h 1991938"/>
                  <a:gd name="connsiteX30" fmla="*/ 34050 w 1944793"/>
                  <a:gd name="connsiteY30" fmla="*/ 136449 h 1991938"/>
                  <a:gd name="connsiteX31" fmla="*/ 39999 w 1944793"/>
                  <a:gd name="connsiteY31" fmla="*/ 198972 h 1991938"/>
                  <a:gd name="connsiteX32" fmla="*/ 40065 w 1944793"/>
                  <a:gd name="connsiteY32" fmla="*/ 262091 h 1991938"/>
                  <a:gd name="connsiteX33" fmla="*/ 50375 w 1944793"/>
                  <a:gd name="connsiteY33" fmla="*/ 294014 h 1991938"/>
                  <a:gd name="connsiteX34" fmla="*/ 54936 w 1944793"/>
                  <a:gd name="connsiteY34" fmla="*/ 365725 h 1991938"/>
                  <a:gd name="connsiteX35" fmla="*/ 26450 w 1944793"/>
                  <a:gd name="connsiteY35" fmla="*/ 446226 h 1991938"/>
                  <a:gd name="connsiteX36" fmla="*/ 8472 w 1944793"/>
                  <a:gd name="connsiteY36" fmla="*/ 541730 h 1991938"/>
                  <a:gd name="connsiteX37" fmla="*/ 13628 w 1944793"/>
                  <a:gd name="connsiteY37" fmla="*/ 566779 h 1991938"/>
                  <a:gd name="connsiteX38" fmla="*/ 11116 w 1944793"/>
                  <a:gd name="connsiteY38" fmla="*/ 594935 h 1991938"/>
                  <a:gd name="connsiteX39" fmla="*/ 2392 w 1944793"/>
                  <a:gd name="connsiteY39" fmla="*/ 619058 h 1991938"/>
                  <a:gd name="connsiteX40" fmla="*/ 3317 w 1944793"/>
                  <a:gd name="connsiteY40" fmla="*/ 630823 h 1991938"/>
                  <a:gd name="connsiteX41" fmla="*/ 3053 w 1944793"/>
                  <a:gd name="connsiteY41" fmla="*/ 637961 h 1991938"/>
                  <a:gd name="connsiteX42" fmla="*/ 2260 w 1944793"/>
                  <a:gd name="connsiteY42" fmla="*/ 643116 h 1991938"/>
                  <a:gd name="connsiteX43" fmla="*/ 2260 w 1944793"/>
                  <a:gd name="connsiteY43" fmla="*/ 643182 h 1991938"/>
                  <a:gd name="connsiteX44" fmla="*/ 79 w 1944793"/>
                  <a:gd name="connsiteY44" fmla="*/ 733135 h 1991938"/>
                  <a:gd name="connsiteX45" fmla="*/ 5763 w 1944793"/>
                  <a:gd name="connsiteY45" fmla="*/ 765454 h 1991938"/>
                  <a:gd name="connsiteX46" fmla="*/ 15280 w 1944793"/>
                  <a:gd name="connsiteY46" fmla="*/ 805110 h 1991938"/>
                  <a:gd name="connsiteX47" fmla="*/ 20964 w 1944793"/>
                  <a:gd name="connsiteY47" fmla="*/ 809868 h 1991938"/>
                  <a:gd name="connsiteX48" fmla="*/ 21757 w 1944793"/>
                  <a:gd name="connsiteY48" fmla="*/ 810397 h 1991938"/>
                  <a:gd name="connsiteX49" fmla="*/ 62602 w 1944793"/>
                  <a:gd name="connsiteY49" fmla="*/ 851904 h 1991938"/>
                  <a:gd name="connsiteX50" fmla="*/ 109132 w 1944793"/>
                  <a:gd name="connsiteY50" fmla="*/ 920243 h 1991938"/>
                  <a:gd name="connsiteX51" fmla="*/ 148920 w 1944793"/>
                  <a:gd name="connsiteY51" fmla="*/ 938287 h 1991938"/>
                  <a:gd name="connsiteX52" fmla="*/ 181437 w 1944793"/>
                  <a:gd name="connsiteY52" fmla="*/ 892022 h 1991938"/>
                  <a:gd name="connsiteX53" fmla="*/ 195185 w 1944793"/>
                  <a:gd name="connsiteY53" fmla="*/ 856926 h 1991938"/>
                  <a:gd name="connsiteX54" fmla="*/ 203711 w 1944793"/>
                  <a:gd name="connsiteY54" fmla="*/ 828507 h 1991938"/>
                  <a:gd name="connsiteX55" fmla="*/ 204702 w 1944793"/>
                  <a:gd name="connsiteY55" fmla="*/ 792222 h 1991938"/>
                  <a:gd name="connsiteX56" fmla="*/ 206090 w 1944793"/>
                  <a:gd name="connsiteY56" fmla="*/ 769221 h 1991938"/>
                  <a:gd name="connsiteX57" fmla="*/ 185469 w 1944793"/>
                  <a:gd name="connsiteY57" fmla="*/ 764661 h 1991938"/>
                  <a:gd name="connsiteX58" fmla="*/ 181834 w 1944793"/>
                  <a:gd name="connsiteY58" fmla="*/ 764991 h 1991938"/>
                  <a:gd name="connsiteX59" fmla="*/ 229421 w 1944793"/>
                  <a:gd name="connsiteY59" fmla="*/ 771865 h 1991938"/>
                  <a:gd name="connsiteX60" fmla="*/ 251099 w 1944793"/>
                  <a:gd name="connsiteY60" fmla="*/ 771403 h 1991938"/>
                  <a:gd name="connsiteX61" fmla="*/ 358765 w 1944793"/>
                  <a:gd name="connsiteY61" fmla="*/ 742586 h 1991938"/>
                  <a:gd name="connsiteX62" fmla="*/ 375089 w 1944793"/>
                  <a:gd name="connsiteY62" fmla="*/ 749658 h 1991938"/>
                  <a:gd name="connsiteX63" fmla="*/ 369472 w 1944793"/>
                  <a:gd name="connsiteY63" fmla="*/ 768164 h 1991938"/>
                  <a:gd name="connsiteX64" fmla="*/ 327172 w 1944793"/>
                  <a:gd name="connsiteY64" fmla="*/ 767106 h 1991938"/>
                  <a:gd name="connsiteX65" fmla="*/ 272249 w 1944793"/>
                  <a:gd name="connsiteY65" fmla="*/ 781779 h 1991938"/>
                  <a:gd name="connsiteX66" fmla="*/ 267689 w 1944793"/>
                  <a:gd name="connsiteY66" fmla="*/ 787926 h 1991938"/>
                  <a:gd name="connsiteX67" fmla="*/ 269010 w 1944793"/>
                  <a:gd name="connsiteY67" fmla="*/ 812512 h 1991938"/>
                  <a:gd name="connsiteX68" fmla="*/ 295117 w 1944793"/>
                  <a:gd name="connsiteY68" fmla="*/ 822889 h 1991938"/>
                  <a:gd name="connsiteX69" fmla="*/ 320563 w 1944793"/>
                  <a:gd name="connsiteY69" fmla="*/ 827251 h 1991938"/>
                  <a:gd name="connsiteX70" fmla="*/ 342572 w 1944793"/>
                  <a:gd name="connsiteY70" fmla="*/ 838487 h 1991938"/>
                  <a:gd name="connsiteX71" fmla="*/ 423535 w 1944793"/>
                  <a:gd name="connsiteY71" fmla="*/ 883562 h 1991938"/>
                  <a:gd name="connsiteX72" fmla="*/ 472180 w 1944793"/>
                  <a:gd name="connsiteY72" fmla="*/ 908082 h 1991938"/>
                  <a:gd name="connsiteX73" fmla="*/ 503441 w 1944793"/>
                  <a:gd name="connsiteY73" fmla="*/ 932669 h 1991938"/>
                  <a:gd name="connsiteX74" fmla="*/ 527962 w 1944793"/>
                  <a:gd name="connsiteY74" fmla="*/ 982040 h 1991938"/>
                  <a:gd name="connsiteX75" fmla="*/ 531531 w 1944793"/>
                  <a:gd name="connsiteY75" fmla="*/ 1049455 h 1991938"/>
                  <a:gd name="connsiteX76" fmla="*/ 522146 w 1944793"/>
                  <a:gd name="connsiteY76" fmla="*/ 1063929 h 1991938"/>
                  <a:gd name="connsiteX77" fmla="*/ 521683 w 1944793"/>
                  <a:gd name="connsiteY77" fmla="*/ 1107286 h 1991938"/>
                  <a:gd name="connsiteX78" fmla="*/ 536091 w 1944793"/>
                  <a:gd name="connsiteY78" fmla="*/ 1173247 h 1991938"/>
                  <a:gd name="connsiteX79" fmla="*/ 538008 w 1944793"/>
                  <a:gd name="connsiteY79" fmla="*/ 1221230 h 1991938"/>
                  <a:gd name="connsiteX80" fmla="*/ 553937 w 1944793"/>
                  <a:gd name="connsiteY80" fmla="*/ 1293139 h 1991938"/>
                  <a:gd name="connsiteX81" fmla="*/ 566825 w 1944793"/>
                  <a:gd name="connsiteY81" fmla="*/ 1315214 h 1991938"/>
                  <a:gd name="connsiteX82" fmla="*/ 585331 w 1944793"/>
                  <a:gd name="connsiteY82" fmla="*/ 1299286 h 1991938"/>
                  <a:gd name="connsiteX83" fmla="*/ 606216 w 1944793"/>
                  <a:gd name="connsiteY83" fmla="*/ 1175692 h 1991938"/>
                  <a:gd name="connsiteX84" fmla="*/ 623731 w 1944793"/>
                  <a:gd name="connsiteY84" fmla="*/ 1137623 h 1991938"/>
                  <a:gd name="connsiteX85" fmla="*/ 634041 w 1944793"/>
                  <a:gd name="connsiteY85" fmla="*/ 1105832 h 1991938"/>
                  <a:gd name="connsiteX86" fmla="*/ 654728 w 1944793"/>
                  <a:gd name="connsiteY86" fmla="*/ 1038418 h 1991938"/>
                  <a:gd name="connsiteX87" fmla="*/ 723663 w 1944793"/>
                  <a:gd name="connsiteY87" fmla="*/ 948663 h 1991938"/>
                  <a:gd name="connsiteX88" fmla="*/ 776141 w 1944793"/>
                  <a:gd name="connsiteY88" fmla="*/ 888453 h 1991938"/>
                  <a:gd name="connsiteX89" fmla="*/ 841506 w 1944793"/>
                  <a:gd name="connsiteY89" fmla="*/ 791164 h 1991938"/>
                  <a:gd name="connsiteX90" fmla="*/ 866093 w 1944793"/>
                  <a:gd name="connsiteY90" fmla="*/ 782242 h 1991938"/>
                  <a:gd name="connsiteX91" fmla="*/ 874156 w 1944793"/>
                  <a:gd name="connsiteY91" fmla="*/ 787331 h 1991938"/>
                  <a:gd name="connsiteX92" fmla="*/ 930996 w 1944793"/>
                  <a:gd name="connsiteY92" fmla="*/ 784687 h 1991938"/>
                  <a:gd name="connsiteX93" fmla="*/ 954591 w 1944793"/>
                  <a:gd name="connsiteY93" fmla="*/ 749790 h 1991938"/>
                  <a:gd name="connsiteX94" fmla="*/ 957698 w 1944793"/>
                  <a:gd name="connsiteY94" fmla="*/ 727517 h 1991938"/>
                  <a:gd name="connsiteX95" fmla="*/ 947585 w 1944793"/>
                  <a:gd name="connsiteY95" fmla="*/ 714827 h 1991938"/>
                  <a:gd name="connsiteX96" fmla="*/ 930732 w 1944793"/>
                  <a:gd name="connsiteY96" fmla="*/ 720445 h 1991938"/>
                  <a:gd name="connsiteX97" fmla="*/ 918571 w 1944793"/>
                  <a:gd name="connsiteY97" fmla="*/ 739083 h 1991938"/>
                  <a:gd name="connsiteX98" fmla="*/ 916125 w 1944793"/>
                  <a:gd name="connsiteY98" fmla="*/ 728905 h 1991938"/>
                  <a:gd name="connsiteX99" fmla="*/ 942430 w 1944793"/>
                  <a:gd name="connsiteY99" fmla="*/ 669553 h 1991938"/>
                  <a:gd name="connsiteX100" fmla="*/ 953600 w 1944793"/>
                  <a:gd name="connsiteY100" fmla="*/ 664662 h 1991938"/>
                  <a:gd name="connsiteX101" fmla="*/ 1012753 w 1944793"/>
                  <a:gd name="connsiteY101" fmla="*/ 639217 h 1991938"/>
                  <a:gd name="connsiteX102" fmla="*/ 1043420 w 1944793"/>
                  <a:gd name="connsiteY102" fmla="*/ 632211 h 1991938"/>
                  <a:gd name="connsiteX103" fmla="*/ 1074616 w 1944793"/>
                  <a:gd name="connsiteY103" fmla="*/ 624610 h 1991938"/>
                  <a:gd name="connsiteX104" fmla="*/ 1125375 w 1944793"/>
                  <a:gd name="connsiteY104" fmla="*/ 563408 h 1991938"/>
                  <a:gd name="connsiteX105" fmla="*/ 1125111 w 1944793"/>
                  <a:gd name="connsiteY105" fmla="*/ 577882 h 1991938"/>
                  <a:gd name="connsiteX106" fmla="*/ 1100987 w 1944793"/>
                  <a:gd name="connsiteY106" fmla="*/ 650320 h 1991938"/>
                  <a:gd name="connsiteX107" fmla="*/ 1033969 w 1944793"/>
                  <a:gd name="connsiteY107" fmla="*/ 830886 h 1991938"/>
                  <a:gd name="connsiteX108" fmla="*/ 1035026 w 1944793"/>
                  <a:gd name="connsiteY108" fmla="*/ 865320 h 1991938"/>
                  <a:gd name="connsiteX109" fmla="*/ 1040710 w 1944793"/>
                  <a:gd name="connsiteY109" fmla="*/ 976489 h 1991938"/>
                  <a:gd name="connsiteX110" fmla="*/ 1007399 w 1944793"/>
                  <a:gd name="connsiteY110" fmla="*/ 1020506 h 1991938"/>
                  <a:gd name="connsiteX111" fmla="*/ 966620 w 1944793"/>
                  <a:gd name="connsiteY111" fmla="*/ 1103255 h 1991938"/>
                  <a:gd name="connsiteX112" fmla="*/ 973956 w 1944793"/>
                  <a:gd name="connsiteY112" fmla="*/ 1119381 h 1991938"/>
                  <a:gd name="connsiteX113" fmla="*/ 989819 w 1944793"/>
                  <a:gd name="connsiteY113" fmla="*/ 1116539 h 1991938"/>
                  <a:gd name="connsiteX114" fmla="*/ 1069130 w 1944793"/>
                  <a:gd name="connsiteY114" fmla="*/ 1034782 h 1991938"/>
                  <a:gd name="connsiteX115" fmla="*/ 1097286 w 1944793"/>
                  <a:gd name="connsiteY115" fmla="*/ 972060 h 1991938"/>
                  <a:gd name="connsiteX116" fmla="*/ 1136545 w 1944793"/>
                  <a:gd name="connsiteY116" fmla="*/ 907554 h 1991938"/>
                  <a:gd name="connsiteX117" fmla="*/ 1131258 w 1944793"/>
                  <a:gd name="connsiteY117" fmla="*/ 1011452 h 1991938"/>
                  <a:gd name="connsiteX118" fmla="*/ 1109315 w 1944793"/>
                  <a:gd name="connsiteY118" fmla="*/ 1064062 h 1991938"/>
                  <a:gd name="connsiteX119" fmla="*/ 1115197 w 1944793"/>
                  <a:gd name="connsiteY119" fmla="*/ 1084154 h 1991938"/>
                  <a:gd name="connsiteX120" fmla="*/ 1135884 w 1944793"/>
                  <a:gd name="connsiteY120" fmla="*/ 1075628 h 1991938"/>
                  <a:gd name="connsiteX121" fmla="*/ 1169789 w 1944793"/>
                  <a:gd name="connsiteY121" fmla="*/ 1029297 h 1991938"/>
                  <a:gd name="connsiteX122" fmla="*/ 1249828 w 1944793"/>
                  <a:gd name="connsiteY122" fmla="*/ 940402 h 1991938"/>
                  <a:gd name="connsiteX123" fmla="*/ 1183206 w 1944793"/>
                  <a:gd name="connsiteY123" fmla="*/ 1055007 h 1991938"/>
                  <a:gd name="connsiteX124" fmla="*/ 1111099 w 1944793"/>
                  <a:gd name="connsiteY124" fmla="*/ 1155864 h 1991938"/>
                  <a:gd name="connsiteX125" fmla="*/ 1119956 w 1944793"/>
                  <a:gd name="connsiteY125" fmla="*/ 1192282 h 1991938"/>
                  <a:gd name="connsiteX126" fmla="*/ 1150755 w 1944793"/>
                  <a:gd name="connsiteY126" fmla="*/ 1183822 h 1991938"/>
                  <a:gd name="connsiteX127" fmla="*/ 1209842 w 1944793"/>
                  <a:gd name="connsiteY127" fmla="*/ 1130022 h 1991938"/>
                  <a:gd name="connsiteX128" fmla="*/ 1303561 w 1944793"/>
                  <a:gd name="connsiteY128" fmla="*/ 1060426 h 1991938"/>
                  <a:gd name="connsiteX129" fmla="*/ 1317309 w 1944793"/>
                  <a:gd name="connsiteY129" fmla="*/ 1053487 h 1991938"/>
                  <a:gd name="connsiteX130" fmla="*/ 1292127 w 1944793"/>
                  <a:gd name="connsiteY130" fmla="*/ 1091754 h 1991938"/>
                  <a:gd name="connsiteX131" fmla="*/ 1125970 w 1944793"/>
                  <a:gd name="connsiteY131" fmla="*/ 1262869 h 1991938"/>
                  <a:gd name="connsiteX132" fmla="*/ 1105547 w 1944793"/>
                  <a:gd name="connsiteY132" fmla="*/ 1282697 h 1991938"/>
                  <a:gd name="connsiteX133" fmla="*/ 1068601 w 1944793"/>
                  <a:gd name="connsiteY133" fmla="*/ 1321295 h 1991938"/>
                  <a:gd name="connsiteX134" fmla="*/ 1068535 w 1944793"/>
                  <a:gd name="connsiteY134" fmla="*/ 1321295 h 1991938"/>
                  <a:gd name="connsiteX135" fmla="*/ 1053664 w 1944793"/>
                  <a:gd name="connsiteY135" fmla="*/ 1329028 h 1991938"/>
                  <a:gd name="connsiteX136" fmla="*/ 1051417 w 1944793"/>
                  <a:gd name="connsiteY136" fmla="*/ 1329887 h 1991938"/>
                  <a:gd name="connsiteX137" fmla="*/ 1023989 w 1944793"/>
                  <a:gd name="connsiteY137" fmla="*/ 1362471 h 1991938"/>
                  <a:gd name="connsiteX138" fmla="*/ 1023460 w 1944793"/>
                  <a:gd name="connsiteY138" fmla="*/ 1364321 h 1991938"/>
                  <a:gd name="connsiteX139" fmla="*/ 1024584 w 1944793"/>
                  <a:gd name="connsiteY139" fmla="*/ 1369543 h 1991938"/>
                  <a:gd name="connsiteX140" fmla="*/ 1056374 w 1944793"/>
                  <a:gd name="connsiteY140" fmla="*/ 1391485 h 1991938"/>
                  <a:gd name="connsiteX141" fmla="*/ 1091337 w 1944793"/>
                  <a:gd name="connsiteY141" fmla="*/ 1377540 h 1991938"/>
                  <a:gd name="connsiteX142" fmla="*/ 1168798 w 1944793"/>
                  <a:gd name="connsiteY142" fmla="*/ 1307415 h 1991938"/>
                  <a:gd name="connsiteX143" fmla="*/ 1223391 w 1944793"/>
                  <a:gd name="connsiteY143" fmla="*/ 1260490 h 1991938"/>
                  <a:gd name="connsiteX144" fmla="*/ 1241236 w 1944793"/>
                  <a:gd name="connsiteY144" fmla="*/ 1243305 h 1991938"/>
                  <a:gd name="connsiteX145" fmla="*/ 1291665 w 1944793"/>
                  <a:gd name="connsiteY145" fmla="*/ 1199816 h 1991938"/>
                  <a:gd name="connsiteX146" fmla="*/ 1350487 w 1944793"/>
                  <a:gd name="connsiteY146" fmla="*/ 1157517 h 1991938"/>
                  <a:gd name="connsiteX147" fmla="*/ 1376198 w 1944793"/>
                  <a:gd name="connsiteY147" fmla="*/ 1152626 h 1991938"/>
                  <a:gd name="connsiteX148" fmla="*/ 1364301 w 1944793"/>
                  <a:gd name="connsiteY148" fmla="*/ 1178534 h 1991938"/>
                  <a:gd name="connsiteX149" fmla="*/ 1327619 w 1944793"/>
                  <a:gd name="connsiteY149" fmla="*/ 1225130 h 1991938"/>
                  <a:gd name="connsiteX150" fmla="*/ 1336277 w 1944793"/>
                  <a:gd name="connsiteY150" fmla="*/ 1269478 h 1991938"/>
                  <a:gd name="connsiteX151" fmla="*/ 1367671 w 1944793"/>
                  <a:gd name="connsiteY151" fmla="*/ 1283358 h 1991938"/>
                  <a:gd name="connsiteX152" fmla="*/ 1380493 w 1944793"/>
                  <a:gd name="connsiteY152" fmla="*/ 1295849 h 1991938"/>
                  <a:gd name="connsiteX153" fmla="*/ 1370051 w 1944793"/>
                  <a:gd name="connsiteY153" fmla="*/ 1310522 h 1991938"/>
                  <a:gd name="connsiteX154" fmla="*/ 1344407 w 1944793"/>
                  <a:gd name="connsiteY154" fmla="*/ 1323344 h 1991938"/>
                  <a:gd name="connsiteX155" fmla="*/ 1324645 w 1944793"/>
                  <a:gd name="connsiteY155" fmla="*/ 1345683 h 1991938"/>
                  <a:gd name="connsiteX156" fmla="*/ 1338657 w 1944793"/>
                  <a:gd name="connsiteY156" fmla="*/ 1396575 h 1991938"/>
                  <a:gd name="connsiteX157" fmla="*/ 1394307 w 1944793"/>
                  <a:gd name="connsiteY157" fmla="*/ 1409793 h 1991938"/>
                  <a:gd name="connsiteX158" fmla="*/ 1408583 w 1944793"/>
                  <a:gd name="connsiteY158" fmla="*/ 1411313 h 1991938"/>
                  <a:gd name="connsiteX159" fmla="*/ 1391465 w 1944793"/>
                  <a:gd name="connsiteY159" fmla="*/ 1418914 h 1991938"/>
                  <a:gd name="connsiteX160" fmla="*/ 1362120 w 1944793"/>
                  <a:gd name="connsiteY160" fmla="*/ 1436296 h 1991938"/>
                  <a:gd name="connsiteX161" fmla="*/ 1366614 w 1944793"/>
                  <a:gd name="connsiteY161" fmla="*/ 1464518 h 1991938"/>
                  <a:gd name="connsiteX162" fmla="*/ 1378048 w 1944793"/>
                  <a:gd name="connsiteY162" fmla="*/ 1475688 h 1991938"/>
                  <a:gd name="connsiteX163" fmla="*/ 1420281 w 1944793"/>
                  <a:gd name="connsiteY163" fmla="*/ 1536229 h 1991938"/>
                  <a:gd name="connsiteX164" fmla="*/ 1417638 w 1944793"/>
                  <a:gd name="connsiteY164" fmla="*/ 1576413 h 1991938"/>
                  <a:gd name="connsiteX165" fmla="*/ 1399330 w 1944793"/>
                  <a:gd name="connsiteY165" fmla="*/ 1581502 h 1991938"/>
                  <a:gd name="connsiteX166" fmla="*/ 1366019 w 1944793"/>
                  <a:gd name="connsiteY166" fmla="*/ 1595250 h 1991938"/>
                  <a:gd name="connsiteX167" fmla="*/ 1364169 w 1944793"/>
                  <a:gd name="connsiteY167" fmla="*/ 1634178 h 1991938"/>
                  <a:gd name="connsiteX168" fmla="*/ 1359212 w 1944793"/>
                  <a:gd name="connsiteY168" fmla="*/ 1685334 h 1991938"/>
                  <a:gd name="connsiteX169" fmla="*/ 1280363 w 1944793"/>
                  <a:gd name="connsiteY169" fmla="*/ 1728559 h 1991938"/>
                  <a:gd name="connsiteX170" fmla="*/ 1178514 w 1944793"/>
                  <a:gd name="connsiteY170" fmla="*/ 1765901 h 1991938"/>
                  <a:gd name="connsiteX171" fmla="*/ 1064306 w 1944793"/>
                  <a:gd name="connsiteY171" fmla="*/ 1763192 h 1991938"/>
                  <a:gd name="connsiteX172" fmla="*/ 997420 w 1944793"/>
                  <a:gd name="connsiteY172" fmla="*/ 1750039 h 1991938"/>
                  <a:gd name="connsiteX173" fmla="*/ 951353 w 1944793"/>
                  <a:gd name="connsiteY173" fmla="*/ 1733516 h 1991938"/>
                  <a:gd name="connsiteX174" fmla="*/ 874487 w 1944793"/>
                  <a:gd name="connsiteY174" fmla="*/ 1676346 h 1991938"/>
                  <a:gd name="connsiteX175" fmla="*/ 827164 w 1944793"/>
                  <a:gd name="connsiteY175" fmla="*/ 1633782 h 1991938"/>
                  <a:gd name="connsiteX176" fmla="*/ 810575 w 1944793"/>
                  <a:gd name="connsiteY176" fmla="*/ 1634046 h 1991938"/>
                  <a:gd name="connsiteX177" fmla="*/ 806015 w 1944793"/>
                  <a:gd name="connsiteY177" fmla="*/ 1641581 h 1991938"/>
                  <a:gd name="connsiteX178" fmla="*/ 800727 w 1944793"/>
                  <a:gd name="connsiteY178" fmla="*/ 1655791 h 1991938"/>
                  <a:gd name="connsiteX179" fmla="*/ 794713 w 1944793"/>
                  <a:gd name="connsiteY179" fmla="*/ 1675685 h 1991938"/>
                  <a:gd name="connsiteX180" fmla="*/ 761931 w 1944793"/>
                  <a:gd name="connsiteY180" fmla="*/ 1726576 h 1991938"/>
                  <a:gd name="connsiteX181" fmla="*/ 761799 w 1944793"/>
                  <a:gd name="connsiteY181" fmla="*/ 1726708 h 1991938"/>
                  <a:gd name="connsiteX182" fmla="*/ 724126 w 1944793"/>
                  <a:gd name="connsiteY182" fmla="*/ 1758763 h 1991938"/>
                  <a:gd name="connsiteX183" fmla="*/ 704298 w 1944793"/>
                  <a:gd name="connsiteY183" fmla="*/ 1772445 h 1991938"/>
                  <a:gd name="connsiteX184" fmla="*/ 673763 w 1944793"/>
                  <a:gd name="connsiteY184" fmla="*/ 1794255 h 1991938"/>
                  <a:gd name="connsiteX185" fmla="*/ 650763 w 1944793"/>
                  <a:gd name="connsiteY185" fmla="*/ 1815603 h 1991938"/>
                  <a:gd name="connsiteX186" fmla="*/ 642898 w 1944793"/>
                  <a:gd name="connsiteY186" fmla="*/ 1824526 h 1991938"/>
                  <a:gd name="connsiteX187" fmla="*/ 585331 w 1944793"/>
                  <a:gd name="connsiteY187" fmla="*/ 1894782 h 1991938"/>
                  <a:gd name="connsiteX188" fmla="*/ 568014 w 1944793"/>
                  <a:gd name="connsiteY188" fmla="*/ 1917386 h 1991938"/>
                  <a:gd name="connsiteX189" fmla="*/ 567948 w 1944793"/>
                  <a:gd name="connsiteY189" fmla="*/ 1917452 h 1991938"/>
                  <a:gd name="connsiteX190" fmla="*/ 565106 w 1944793"/>
                  <a:gd name="connsiteY190" fmla="*/ 1921153 h 1991938"/>
                  <a:gd name="connsiteX191" fmla="*/ 559356 w 1944793"/>
                  <a:gd name="connsiteY191" fmla="*/ 1931993 h 1991938"/>
                  <a:gd name="connsiteX192" fmla="*/ 559224 w 1944793"/>
                  <a:gd name="connsiteY192" fmla="*/ 1932191 h 1991938"/>
                  <a:gd name="connsiteX193" fmla="*/ 552879 w 1944793"/>
                  <a:gd name="connsiteY193" fmla="*/ 1948714 h 1991938"/>
                  <a:gd name="connsiteX194" fmla="*/ 547922 w 1944793"/>
                  <a:gd name="connsiteY194" fmla="*/ 1956249 h 1991938"/>
                  <a:gd name="connsiteX195" fmla="*/ 546733 w 1944793"/>
                  <a:gd name="connsiteY195" fmla="*/ 1976209 h 1991938"/>
                  <a:gd name="connsiteX196" fmla="*/ 567420 w 1944793"/>
                  <a:gd name="connsiteY196" fmla="*/ 1976275 h 1991938"/>
                  <a:gd name="connsiteX197" fmla="*/ 592072 w 1944793"/>
                  <a:gd name="connsiteY197" fmla="*/ 1957108 h 1991938"/>
                  <a:gd name="connsiteX198" fmla="*/ 602581 w 1944793"/>
                  <a:gd name="connsiteY198" fmla="*/ 1948252 h 1991938"/>
                  <a:gd name="connsiteX199" fmla="*/ 644418 w 1944793"/>
                  <a:gd name="connsiteY199" fmla="*/ 1910248 h 1991938"/>
                  <a:gd name="connsiteX200" fmla="*/ 644550 w 1944793"/>
                  <a:gd name="connsiteY200" fmla="*/ 1910116 h 1991938"/>
                  <a:gd name="connsiteX201" fmla="*/ 668806 w 1944793"/>
                  <a:gd name="connsiteY201" fmla="*/ 1892271 h 1991938"/>
                  <a:gd name="connsiteX202" fmla="*/ 679050 w 1944793"/>
                  <a:gd name="connsiteY202" fmla="*/ 1881035 h 1991938"/>
                  <a:gd name="connsiteX203" fmla="*/ 679447 w 1944793"/>
                  <a:gd name="connsiteY203" fmla="*/ 1880705 h 1991938"/>
                  <a:gd name="connsiteX204" fmla="*/ 706413 w 1944793"/>
                  <a:gd name="connsiteY204" fmla="*/ 1857506 h 1991938"/>
                  <a:gd name="connsiteX205" fmla="*/ 715401 w 1944793"/>
                  <a:gd name="connsiteY205" fmla="*/ 1850698 h 1991938"/>
                  <a:gd name="connsiteX206" fmla="*/ 715666 w 1944793"/>
                  <a:gd name="connsiteY206" fmla="*/ 1850566 h 1991938"/>
                  <a:gd name="connsiteX207" fmla="*/ 756511 w 1944793"/>
                  <a:gd name="connsiteY207" fmla="*/ 1814083 h 1991938"/>
                  <a:gd name="connsiteX208" fmla="*/ 777000 w 1944793"/>
                  <a:gd name="connsiteY208" fmla="*/ 1790488 h 1991938"/>
                  <a:gd name="connsiteX209" fmla="*/ 811500 w 1944793"/>
                  <a:gd name="connsiteY209" fmla="*/ 1732128 h 1991938"/>
                  <a:gd name="connsiteX210" fmla="*/ 824917 w 1944793"/>
                  <a:gd name="connsiteY210" fmla="*/ 1713952 h 1991938"/>
                  <a:gd name="connsiteX211" fmla="*/ 848314 w 1944793"/>
                  <a:gd name="connsiteY211" fmla="*/ 1751956 h 1991938"/>
                  <a:gd name="connsiteX212" fmla="*/ 878584 w 1944793"/>
                  <a:gd name="connsiteY212" fmla="*/ 1771916 h 1991938"/>
                  <a:gd name="connsiteX213" fmla="*/ 885590 w 1944793"/>
                  <a:gd name="connsiteY213" fmla="*/ 1777468 h 1991938"/>
                  <a:gd name="connsiteX214" fmla="*/ 916720 w 1944793"/>
                  <a:gd name="connsiteY214" fmla="*/ 1796436 h 1991938"/>
                  <a:gd name="connsiteX215" fmla="*/ 916852 w 1944793"/>
                  <a:gd name="connsiteY215" fmla="*/ 1796436 h 1991938"/>
                  <a:gd name="connsiteX216" fmla="*/ 916984 w 1944793"/>
                  <a:gd name="connsiteY216" fmla="*/ 1796436 h 1991938"/>
                  <a:gd name="connsiteX217" fmla="*/ 917117 w 1944793"/>
                  <a:gd name="connsiteY217" fmla="*/ 1796436 h 1991938"/>
                  <a:gd name="connsiteX218" fmla="*/ 919364 w 1944793"/>
                  <a:gd name="connsiteY218" fmla="*/ 1797494 h 1991938"/>
                  <a:gd name="connsiteX219" fmla="*/ 919430 w 1944793"/>
                  <a:gd name="connsiteY219" fmla="*/ 1797560 h 1991938"/>
                  <a:gd name="connsiteX220" fmla="*/ 933376 w 1944793"/>
                  <a:gd name="connsiteY220" fmla="*/ 1803310 h 1991938"/>
                  <a:gd name="connsiteX221" fmla="*/ 936548 w 1944793"/>
                  <a:gd name="connsiteY221" fmla="*/ 1804566 h 1991938"/>
                  <a:gd name="connsiteX222" fmla="*/ 962060 w 1944793"/>
                  <a:gd name="connsiteY222" fmla="*/ 1812695 h 1991938"/>
                  <a:gd name="connsiteX223" fmla="*/ 1002310 w 1944793"/>
                  <a:gd name="connsiteY223" fmla="*/ 1822212 h 1991938"/>
                  <a:gd name="connsiteX224" fmla="*/ 1003897 w 1944793"/>
                  <a:gd name="connsiteY224" fmla="*/ 1822477 h 1991938"/>
                  <a:gd name="connsiteX225" fmla="*/ 1086909 w 1944793"/>
                  <a:gd name="connsiteY225" fmla="*/ 1832787 h 1991938"/>
                  <a:gd name="connsiteX226" fmla="*/ 1087042 w 1944793"/>
                  <a:gd name="connsiteY226" fmla="*/ 1832787 h 1991938"/>
                  <a:gd name="connsiteX227" fmla="*/ 1109843 w 1944793"/>
                  <a:gd name="connsiteY227" fmla="*/ 1833448 h 1991938"/>
                  <a:gd name="connsiteX228" fmla="*/ 1135223 w 1944793"/>
                  <a:gd name="connsiteY228" fmla="*/ 1832986 h 1991938"/>
                  <a:gd name="connsiteX229" fmla="*/ 1136082 w 1944793"/>
                  <a:gd name="connsiteY229" fmla="*/ 1832919 h 1991938"/>
                  <a:gd name="connsiteX230" fmla="*/ 1213741 w 1944793"/>
                  <a:gd name="connsiteY230" fmla="*/ 1827434 h 1991938"/>
                  <a:gd name="connsiteX231" fmla="*/ 1215592 w 1944793"/>
                  <a:gd name="connsiteY231" fmla="*/ 1827302 h 1991938"/>
                  <a:gd name="connsiteX232" fmla="*/ 1220747 w 1944793"/>
                  <a:gd name="connsiteY232" fmla="*/ 1826971 h 1991938"/>
                  <a:gd name="connsiteX233" fmla="*/ 1283403 w 1944793"/>
                  <a:gd name="connsiteY233" fmla="*/ 1814480 h 1991938"/>
                  <a:gd name="connsiteX234" fmla="*/ 1359344 w 1944793"/>
                  <a:gd name="connsiteY234" fmla="*/ 1788505 h 1991938"/>
                  <a:gd name="connsiteX235" fmla="*/ 1567668 w 1944793"/>
                  <a:gd name="connsiteY235" fmla="*/ 1638540 h 1991938"/>
                  <a:gd name="connsiteX236" fmla="*/ 1585844 w 1944793"/>
                  <a:gd name="connsiteY236" fmla="*/ 1626247 h 1991938"/>
                  <a:gd name="connsiteX237" fmla="*/ 1566941 w 1944793"/>
                  <a:gd name="connsiteY237" fmla="*/ 1678461 h 1991938"/>
                  <a:gd name="connsiteX238" fmla="*/ 1537001 w 1944793"/>
                  <a:gd name="connsiteY238" fmla="*/ 1729154 h 1991938"/>
                  <a:gd name="connsiteX239" fmla="*/ 1501708 w 1944793"/>
                  <a:gd name="connsiteY239" fmla="*/ 1770726 h 1991938"/>
                  <a:gd name="connsiteX240" fmla="*/ 1471041 w 1944793"/>
                  <a:gd name="connsiteY240" fmla="*/ 1800864 h 1991938"/>
                  <a:gd name="connsiteX241" fmla="*/ 1479368 w 1944793"/>
                  <a:gd name="connsiteY241" fmla="*/ 1831069 h 1991938"/>
                  <a:gd name="connsiteX242" fmla="*/ 1615586 w 1944793"/>
                  <a:gd name="connsiteY242" fmla="*/ 1854466 h 1991938"/>
                  <a:gd name="connsiteX243" fmla="*/ 1634290 w 1944793"/>
                  <a:gd name="connsiteY243" fmla="*/ 1850831 h 1991938"/>
                  <a:gd name="connsiteX244" fmla="*/ 1698995 w 1944793"/>
                  <a:gd name="connsiteY244" fmla="*/ 1852946 h 1991938"/>
                  <a:gd name="connsiteX245" fmla="*/ 1717038 w 1944793"/>
                  <a:gd name="connsiteY245" fmla="*/ 1874756 h 1991938"/>
                  <a:gd name="connsiteX246" fmla="*/ 1700779 w 1944793"/>
                  <a:gd name="connsiteY246" fmla="*/ 1899938 h 1991938"/>
                  <a:gd name="connsiteX247" fmla="*/ 1670971 w 1944793"/>
                  <a:gd name="connsiteY247" fmla="*/ 1906613 h 1991938"/>
                  <a:gd name="connsiteX248" fmla="*/ 1591726 w 1944793"/>
                  <a:gd name="connsiteY248" fmla="*/ 1918906 h 1991938"/>
                  <a:gd name="connsiteX249" fmla="*/ 1535812 w 1944793"/>
                  <a:gd name="connsiteY249" fmla="*/ 1930340 h 1991938"/>
                  <a:gd name="connsiteX250" fmla="*/ 1535680 w 1944793"/>
                  <a:gd name="connsiteY250" fmla="*/ 1930340 h 1991938"/>
                  <a:gd name="connsiteX251" fmla="*/ 1488423 w 1944793"/>
                  <a:gd name="connsiteY251" fmla="*/ 1935165 h 1991938"/>
                  <a:gd name="connsiteX252" fmla="*/ 1485978 w 1944793"/>
                  <a:gd name="connsiteY252" fmla="*/ 1935231 h 1991938"/>
                  <a:gd name="connsiteX253" fmla="*/ 1454716 w 1944793"/>
                  <a:gd name="connsiteY253" fmla="*/ 1936685 h 1991938"/>
                  <a:gd name="connsiteX254" fmla="*/ 1415258 w 1944793"/>
                  <a:gd name="connsiteY254" fmla="*/ 1938271 h 1991938"/>
                  <a:gd name="connsiteX255" fmla="*/ 1414928 w 1944793"/>
                  <a:gd name="connsiteY255" fmla="*/ 1938271 h 1991938"/>
                  <a:gd name="connsiteX256" fmla="*/ 1393315 w 1944793"/>
                  <a:gd name="connsiteY256" fmla="*/ 1939461 h 1991938"/>
                  <a:gd name="connsiteX257" fmla="*/ 1313806 w 1944793"/>
                  <a:gd name="connsiteY257" fmla="*/ 1947723 h 1991938"/>
                  <a:gd name="connsiteX258" fmla="*/ 1312947 w 1944793"/>
                  <a:gd name="connsiteY258" fmla="*/ 1947723 h 1991938"/>
                  <a:gd name="connsiteX259" fmla="*/ 1310435 w 1944793"/>
                  <a:gd name="connsiteY259" fmla="*/ 1948053 h 1991938"/>
                  <a:gd name="connsiteX260" fmla="*/ 1285650 w 1944793"/>
                  <a:gd name="connsiteY260" fmla="*/ 1947723 h 1991938"/>
                  <a:gd name="connsiteX261" fmla="*/ 1251546 w 1944793"/>
                  <a:gd name="connsiteY261" fmla="*/ 1942766 h 1991938"/>
                  <a:gd name="connsiteX262" fmla="*/ 1251018 w 1944793"/>
                  <a:gd name="connsiteY262" fmla="*/ 1942634 h 1991938"/>
                  <a:gd name="connsiteX263" fmla="*/ 1226233 w 1944793"/>
                  <a:gd name="connsiteY263" fmla="*/ 1936289 h 1991938"/>
                  <a:gd name="connsiteX264" fmla="*/ 1225704 w 1944793"/>
                  <a:gd name="connsiteY264" fmla="*/ 1936090 h 1991938"/>
                  <a:gd name="connsiteX265" fmla="*/ 1202968 w 1944793"/>
                  <a:gd name="connsiteY265" fmla="*/ 1930671 h 1991938"/>
                  <a:gd name="connsiteX266" fmla="*/ 1180166 w 1944793"/>
                  <a:gd name="connsiteY266" fmla="*/ 1925383 h 1991938"/>
                  <a:gd name="connsiteX267" fmla="*/ 1176068 w 1944793"/>
                  <a:gd name="connsiteY267" fmla="*/ 1924260 h 1991938"/>
                  <a:gd name="connsiteX268" fmla="*/ 1168203 w 1944793"/>
                  <a:gd name="connsiteY268" fmla="*/ 1922145 h 1991938"/>
                  <a:gd name="connsiteX269" fmla="*/ 1167741 w 1944793"/>
                  <a:gd name="connsiteY269" fmla="*/ 1922013 h 1991938"/>
                  <a:gd name="connsiteX270" fmla="*/ 1119030 w 1944793"/>
                  <a:gd name="connsiteY270" fmla="*/ 1911768 h 1991938"/>
                  <a:gd name="connsiteX271" fmla="*/ 1077326 w 1944793"/>
                  <a:gd name="connsiteY271" fmla="*/ 1896963 h 1991938"/>
                  <a:gd name="connsiteX272" fmla="*/ 1077128 w 1944793"/>
                  <a:gd name="connsiteY272" fmla="*/ 1896897 h 1991938"/>
                  <a:gd name="connsiteX273" fmla="*/ 1062257 w 1944793"/>
                  <a:gd name="connsiteY273" fmla="*/ 1882291 h 1991938"/>
                  <a:gd name="connsiteX274" fmla="*/ 1042297 w 1944793"/>
                  <a:gd name="connsiteY274" fmla="*/ 1871452 h 1991938"/>
                  <a:gd name="connsiteX275" fmla="*/ 948841 w 1944793"/>
                  <a:gd name="connsiteY275" fmla="*/ 1823072 h 1991938"/>
                  <a:gd name="connsiteX276" fmla="*/ 930137 w 1944793"/>
                  <a:gd name="connsiteY276" fmla="*/ 1838736 h 1991938"/>
                  <a:gd name="connsiteX277" fmla="*/ 944942 w 1944793"/>
                  <a:gd name="connsiteY277" fmla="*/ 1879251 h 1991938"/>
                  <a:gd name="connsiteX278" fmla="*/ 945933 w 1944793"/>
                  <a:gd name="connsiteY278" fmla="*/ 1880242 h 1991938"/>
                  <a:gd name="connsiteX279" fmla="*/ 946991 w 1944793"/>
                  <a:gd name="connsiteY279" fmla="*/ 1881233 h 1991938"/>
                  <a:gd name="connsiteX280" fmla="*/ 960209 w 1944793"/>
                  <a:gd name="connsiteY280" fmla="*/ 1894650 h 1991938"/>
                  <a:gd name="connsiteX281" fmla="*/ 970057 w 1944793"/>
                  <a:gd name="connsiteY281" fmla="*/ 1904168 h 1991938"/>
                  <a:gd name="connsiteX282" fmla="*/ 1073162 w 1944793"/>
                  <a:gd name="connsiteY282" fmla="*/ 1960809 h 1991938"/>
                  <a:gd name="connsiteX283" fmla="*/ 1073426 w 1944793"/>
                  <a:gd name="connsiteY283" fmla="*/ 1960875 h 1991938"/>
                  <a:gd name="connsiteX284" fmla="*/ 1080895 w 1944793"/>
                  <a:gd name="connsiteY284" fmla="*/ 1962726 h 1991938"/>
                  <a:gd name="connsiteX285" fmla="*/ 1083406 w 1944793"/>
                  <a:gd name="connsiteY285" fmla="*/ 1963321 h 1991938"/>
                  <a:gd name="connsiteX286" fmla="*/ 1178051 w 1944793"/>
                  <a:gd name="connsiteY286" fmla="*/ 1988172 h 1991938"/>
                  <a:gd name="connsiteX287" fmla="*/ 1179175 w 1944793"/>
                  <a:gd name="connsiteY287" fmla="*/ 1988502 h 1991938"/>
                  <a:gd name="connsiteX288" fmla="*/ 1184528 w 1944793"/>
                  <a:gd name="connsiteY288" fmla="*/ 1990220 h 1991938"/>
                  <a:gd name="connsiteX289" fmla="*/ 1189089 w 1944793"/>
                  <a:gd name="connsiteY289" fmla="*/ 1991939 h 1991938"/>
                  <a:gd name="connsiteX290" fmla="*/ 1944794 w 1944793"/>
                  <a:gd name="connsiteY290" fmla="*/ 1991939 h 1991938"/>
                  <a:gd name="connsiteX291" fmla="*/ 1867333 w 1944793"/>
                  <a:gd name="connsiteY291" fmla="*/ 1850104 h 1991938"/>
                  <a:gd name="connsiteX292" fmla="*/ 144293 w 1944793"/>
                  <a:gd name="connsiteY292" fmla="*/ 755011 h 1991938"/>
                  <a:gd name="connsiteX293" fmla="*/ 162006 w 1944793"/>
                  <a:gd name="connsiteY293" fmla="*/ 760497 h 1991938"/>
                  <a:gd name="connsiteX294" fmla="*/ 172713 w 1944793"/>
                  <a:gd name="connsiteY294" fmla="*/ 765454 h 1991938"/>
                  <a:gd name="connsiteX295" fmla="*/ 144293 w 1944793"/>
                  <a:gd name="connsiteY295" fmla="*/ 755011 h 199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Lst>
                <a:rect l="l" t="t" r="r" b="b"/>
                <a:pathLst>
                  <a:path w="1944793" h="1991938">
                    <a:moveTo>
                      <a:pt x="1867333" y="1850104"/>
                    </a:moveTo>
                    <a:cubicBezTo>
                      <a:pt x="1828999" y="1824063"/>
                      <a:pt x="1803884" y="1786853"/>
                      <a:pt x="1800051" y="1737349"/>
                    </a:cubicBezTo>
                    <a:cubicBezTo>
                      <a:pt x="1797605" y="1706550"/>
                      <a:pt x="1788088" y="1675288"/>
                      <a:pt x="1766343" y="1653279"/>
                    </a:cubicBezTo>
                    <a:cubicBezTo>
                      <a:pt x="1727943" y="1614483"/>
                      <a:pt x="1716113" y="1562402"/>
                      <a:pt x="1691196" y="1516996"/>
                    </a:cubicBezTo>
                    <a:cubicBezTo>
                      <a:pt x="1687230" y="1509792"/>
                      <a:pt x="1683595" y="1502059"/>
                      <a:pt x="1681943" y="1494128"/>
                    </a:cubicBezTo>
                    <a:cubicBezTo>
                      <a:pt x="1664296" y="1410057"/>
                      <a:pt x="1626425" y="1333852"/>
                      <a:pt x="1582341" y="1261943"/>
                    </a:cubicBezTo>
                    <a:cubicBezTo>
                      <a:pt x="1550881" y="1210721"/>
                      <a:pt x="1511688" y="1164126"/>
                      <a:pt x="1483664" y="1110327"/>
                    </a:cubicBezTo>
                    <a:cubicBezTo>
                      <a:pt x="1476658" y="1096910"/>
                      <a:pt x="1466414" y="1085013"/>
                      <a:pt x="1460201" y="1071332"/>
                    </a:cubicBezTo>
                    <a:cubicBezTo>
                      <a:pt x="1430592" y="1005900"/>
                      <a:pt x="1405477" y="938022"/>
                      <a:pt x="1352669" y="886073"/>
                    </a:cubicBezTo>
                    <a:cubicBezTo>
                      <a:pt x="1350421" y="883892"/>
                      <a:pt x="1348042" y="881381"/>
                      <a:pt x="1346918" y="878539"/>
                    </a:cubicBezTo>
                    <a:cubicBezTo>
                      <a:pt x="1332312" y="840403"/>
                      <a:pt x="1310237" y="805572"/>
                      <a:pt x="1298076" y="766379"/>
                    </a:cubicBezTo>
                    <a:cubicBezTo>
                      <a:pt x="1285254" y="725468"/>
                      <a:pt x="1264434" y="689447"/>
                      <a:pt x="1233437" y="659441"/>
                    </a:cubicBezTo>
                    <a:cubicBezTo>
                      <a:pt x="1227092" y="653228"/>
                      <a:pt x="1219888" y="647016"/>
                      <a:pt x="1217707" y="638093"/>
                    </a:cubicBezTo>
                    <a:cubicBezTo>
                      <a:pt x="1208322" y="600090"/>
                      <a:pt x="1194640" y="563144"/>
                      <a:pt x="1200390" y="522232"/>
                    </a:cubicBezTo>
                    <a:cubicBezTo>
                      <a:pt x="1209445" y="457527"/>
                      <a:pt x="1200324" y="394871"/>
                      <a:pt x="1169261" y="336445"/>
                    </a:cubicBezTo>
                    <a:cubicBezTo>
                      <a:pt x="1157893" y="315031"/>
                      <a:pt x="1144278" y="294807"/>
                      <a:pt x="1133505" y="273128"/>
                    </a:cubicBezTo>
                    <a:cubicBezTo>
                      <a:pt x="1117510" y="240941"/>
                      <a:pt x="1091602" y="224418"/>
                      <a:pt x="1056969" y="219792"/>
                    </a:cubicBezTo>
                    <a:cubicBezTo>
                      <a:pt x="1032845" y="216553"/>
                      <a:pt x="1009184" y="212323"/>
                      <a:pt x="986911" y="201748"/>
                    </a:cubicBezTo>
                    <a:cubicBezTo>
                      <a:pt x="963117" y="190578"/>
                      <a:pt x="937870" y="183705"/>
                      <a:pt x="912490" y="177162"/>
                    </a:cubicBezTo>
                    <a:cubicBezTo>
                      <a:pt x="812822" y="151650"/>
                      <a:pt x="713881" y="123032"/>
                      <a:pt x="619435" y="82186"/>
                    </a:cubicBezTo>
                    <a:cubicBezTo>
                      <a:pt x="538140" y="47025"/>
                      <a:pt x="452352" y="31691"/>
                      <a:pt x="366365" y="16622"/>
                    </a:cubicBezTo>
                    <a:cubicBezTo>
                      <a:pt x="311574" y="6973"/>
                      <a:pt x="255461" y="14045"/>
                      <a:pt x="200142" y="8625"/>
                    </a:cubicBezTo>
                    <a:cubicBezTo>
                      <a:pt x="170400" y="5717"/>
                      <a:pt x="141055" y="-2743"/>
                      <a:pt x="110718" y="892"/>
                    </a:cubicBezTo>
                    <a:cubicBezTo>
                      <a:pt x="101531" y="9154"/>
                      <a:pt x="99681" y="20588"/>
                      <a:pt x="97764" y="31956"/>
                    </a:cubicBezTo>
                    <a:cubicBezTo>
                      <a:pt x="94393" y="52114"/>
                      <a:pt x="93336" y="72471"/>
                      <a:pt x="93468" y="92893"/>
                    </a:cubicBezTo>
                    <a:cubicBezTo>
                      <a:pt x="93600" y="111796"/>
                      <a:pt x="86198" y="127063"/>
                      <a:pt x="70071" y="138696"/>
                    </a:cubicBezTo>
                    <a:cubicBezTo>
                      <a:pt x="65973" y="133408"/>
                      <a:pt x="66568" y="128253"/>
                      <a:pt x="66502" y="123296"/>
                    </a:cubicBezTo>
                    <a:cubicBezTo>
                      <a:pt x="66238" y="114902"/>
                      <a:pt x="65114" y="106839"/>
                      <a:pt x="60752" y="99370"/>
                    </a:cubicBezTo>
                    <a:cubicBezTo>
                      <a:pt x="56985" y="92893"/>
                      <a:pt x="52226" y="88002"/>
                      <a:pt x="43898" y="89853"/>
                    </a:cubicBezTo>
                    <a:cubicBezTo>
                      <a:pt x="36562" y="91571"/>
                      <a:pt x="34050" y="97321"/>
                      <a:pt x="33390" y="104129"/>
                    </a:cubicBezTo>
                    <a:cubicBezTo>
                      <a:pt x="32266" y="114968"/>
                      <a:pt x="30614" y="126270"/>
                      <a:pt x="34050" y="136449"/>
                    </a:cubicBezTo>
                    <a:cubicBezTo>
                      <a:pt x="40990" y="157003"/>
                      <a:pt x="39933" y="177955"/>
                      <a:pt x="39999" y="198972"/>
                    </a:cubicBezTo>
                    <a:cubicBezTo>
                      <a:pt x="40131" y="219990"/>
                      <a:pt x="40131" y="241073"/>
                      <a:pt x="40065" y="262091"/>
                    </a:cubicBezTo>
                    <a:cubicBezTo>
                      <a:pt x="40065" y="273988"/>
                      <a:pt x="43634" y="283836"/>
                      <a:pt x="50375" y="294014"/>
                    </a:cubicBezTo>
                    <a:cubicBezTo>
                      <a:pt x="65246" y="316485"/>
                      <a:pt x="69344" y="339816"/>
                      <a:pt x="54936" y="365725"/>
                    </a:cubicBezTo>
                    <a:cubicBezTo>
                      <a:pt x="41122" y="390642"/>
                      <a:pt x="28829" y="416616"/>
                      <a:pt x="26450" y="446226"/>
                    </a:cubicBezTo>
                    <a:cubicBezTo>
                      <a:pt x="23938" y="478611"/>
                      <a:pt x="20568" y="510997"/>
                      <a:pt x="8472" y="541730"/>
                    </a:cubicBezTo>
                    <a:cubicBezTo>
                      <a:pt x="4904" y="550718"/>
                      <a:pt x="8010" y="558980"/>
                      <a:pt x="13628" y="566779"/>
                    </a:cubicBezTo>
                    <a:cubicBezTo>
                      <a:pt x="20633" y="576495"/>
                      <a:pt x="23079" y="586607"/>
                      <a:pt x="11116" y="594935"/>
                    </a:cubicBezTo>
                    <a:cubicBezTo>
                      <a:pt x="2524" y="600949"/>
                      <a:pt x="2722" y="610070"/>
                      <a:pt x="2392" y="619058"/>
                    </a:cubicBezTo>
                    <a:cubicBezTo>
                      <a:pt x="2326" y="623024"/>
                      <a:pt x="3053" y="626857"/>
                      <a:pt x="3317" y="630823"/>
                    </a:cubicBezTo>
                    <a:cubicBezTo>
                      <a:pt x="3515" y="633136"/>
                      <a:pt x="3515" y="635515"/>
                      <a:pt x="3053" y="637961"/>
                    </a:cubicBezTo>
                    <a:cubicBezTo>
                      <a:pt x="2789" y="639679"/>
                      <a:pt x="2458" y="641398"/>
                      <a:pt x="2260" y="643116"/>
                    </a:cubicBezTo>
                    <a:lnTo>
                      <a:pt x="2260" y="643182"/>
                    </a:lnTo>
                    <a:cubicBezTo>
                      <a:pt x="-1970" y="672990"/>
                      <a:pt x="1268" y="703128"/>
                      <a:pt x="79" y="733135"/>
                    </a:cubicBezTo>
                    <a:cubicBezTo>
                      <a:pt x="4507" y="743445"/>
                      <a:pt x="5895" y="754284"/>
                      <a:pt x="5763" y="765454"/>
                    </a:cubicBezTo>
                    <a:cubicBezTo>
                      <a:pt x="5961" y="779598"/>
                      <a:pt x="6027" y="795064"/>
                      <a:pt x="15280" y="805110"/>
                    </a:cubicBezTo>
                    <a:cubicBezTo>
                      <a:pt x="16800" y="806894"/>
                      <a:pt x="18717" y="808480"/>
                      <a:pt x="20964" y="809868"/>
                    </a:cubicBezTo>
                    <a:cubicBezTo>
                      <a:pt x="21228" y="810067"/>
                      <a:pt x="21493" y="810265"/>
                      <a:pt x="21757" y="810397"/>
                    </a:cubicBezTo>
                    <a:cubicBezTo>
                      <a:pt x="39668" y="820906"/>
                      <a:pt x="49450" y="837760"/>
                      <a:pt x="62602" y="851904"/>
                    </a:cubicBezTo>
                    <a:cubicBezTo>
                      <a:pt x="81439" y="872260"/>
                      <a:pt x="103051" y="889907"/>
                      <a:pt x="109132" y="920243"/>
                    </a:cubicBezTo>
                    <a:cubicBezTo>
                      <a:pt x="112833" y="938816"/>
                      <a:pt x="130612" y="944566"/>
                      <a:pt x="148920" y="938287"/>
                    </a:cubicBezTo>
                    <a:cubicBezTo>
                      <a:pt x="176084" y="929034"/>
                      <a:pt x="180909" y="922226"/>
                      <a:pt x="181437" y="892022"/>
                    </a:cubicBezTo>
                    <a:cubicBezTo>
                      <a:pt x="181702" y="878605"/>
                      <a:pt x="180314" y="864395"/>
                      <a:pt x="195185" y="856926"/>
                    </a:cubicBezTo>
                    <a:cubicBezTo>
                      <a:pt x="208271" y="850317"/>
                      <a:pt x="210518" y="840932"/>
                      <a:pt x="203711" y="828507"/>
                    </a:cubicBezTo>
                    <a:cubicBezTo>
                      <a:pt x="196903" y="816279"/>
                      <a:pt x="197300" y="803986"/>
                      <a:pt x="204702" y="792222"/>
                    </a:cubicBezTo>
                    <a:cubicBezTo>
                      <a:pt x="209527" y="784621"/>
                      <a:pt x="211972" y="777285"/>
                      <a:pt x="206090" y="769221"/>
                    </a:cubicBezTo>
                    <a:cubicBezTo>
                      <a:pt x="200538" y="761555"/>
                      <a:pt x="192805" y="763736"/>
                      <a:pt x="185469" y="764661"/>
                    </a:cubicBezTo>
                    <a:cubicBezTo>
                      <a:pt x="184213" y="764793"/>
                      <a:pt x="183024" y="764925"/>
                      <a:pt x="181834" y="764991"/>
                    </a:cubicBezTo>
                    <a:cubicBezTo>
                      <a:pt x="198820" y="759241"/>
                      <a:pt x="214219" y="765454"/>
                      <a:pt x="229421" y="771865"/>
                    </a:cubicBezTo>
                    <a:cubicBezTo>
                      <a:pt x="236823" y="775038"/>
                      <a:pt x="244226" y="776888"/>
                      <a:pt x="251099" y="771403"/>
                    </a:cubicBezTo>
                    <a:cubicBezTo>
                      <a:pt x="282890" y="746353"/>
                      <a:pt x="322876" y="752169"/>
                      <a:pt x="358765" y="742586"/>
                    </a:cubicBezTo>
                    <a:cubicBezTo>
                      <a:pt x="365242" y="740867"/>
                      <a:pt x="371785" y="742982"/>
                      <a:pt x="375089" y="749658"/>
                    </a:cubicBezTo>
                    <a:cubicBezTo>
                      <a:pt x="378923" y="757325"/>
                      <a:pt x="374891" y="763141"/>
                      <a:pt x="369472" y="768164"/>
                    </a:cubicBezTo>
                    <a:cubicBezTo>
                      <a:pt x="355063" y="781515"/>
                      <a:pt x="341250" y="773980"/>
                      <a:pt x="327172" y="767106"/>
                    </a:cubicBezTo>
                    <a:cubicBezTo>
                      <a:pt x="293597" y="750715"/>
                      <a:pt x="293531" y="750848"/>
                      <a:pt x="272249" y="781779"/>
                    </a:cubicBezTo>
                    <a:cubicBezTo>
                      <a:pt x="270795" y="783828"/>
                      <a:pt x="269077" y="785811"/>
                      <a:pt x="267689" y="787926"/>
                    </a:cubicBezTo>
                    <a:cubicBezTo>
                      <a:pt x="262203" y="796452"/>
                      <a:pt x="262005" y="804978"/>
                      <a:pt x="269010" y="812512"/>
                    </a:cubicBezTo>
                    <a:cubicBezTo>
                      <a:pt x="275950" y="820047"/>
                      <a:pt x="284410" y="829035"/>
                      <a:pt x="295117" y="822889"/>
                    </a:cubicBezTo>
                    <a:cubicBezTo>
                      <a:pt x="306221" y="816544"/>
                      <a:pt x="312962" y="820906"/>
                      <a:pt x="320563" y="827251"/>
                    </a:cubicBezTo>
                    <a:cubicBezTo>
                      <a:pt x="327040" y="832737"/>
                      <a:pt x="334508" y="836636"/>
                      <a:pt x="342572" y="838487"/>
                    </a:cubicBezTo>
                    <a:cubicBezTo>
                      <a:pt x="373966" y="845823"/>
                      <a:pt x="399544" y="862677"/>
                      <a:pt x="423535" y="883562"/>
                    </a:cubicBezTo>
                    <a:cubicBezTo>
                      <a:pt x="437349" y="895657"/>
                      <a:pt x="454070" y="907289"/>
                      <a:pt x="472180" y="908082"/>
                    </a:cubicBezTo>
                    <a:cubicBezTo>
                      <a:pt x="491016" y="908876"/>
                      <a:pt x="498551" y="917666"/>
                      <a:pt x="503441" y="932669"/>
                    </a:cubicBezTo>
                    <a:cubicBezTo>
                      <a:pt x="509258" y="950316"/>
                      <a:pt x="516264" y="967037"/>
                      <a:pt x="527962" y="982040"/>
                    </a:cubicBezTo>
                    <a:cubicBezTo>
                      <a:pt x="549178" y="1009271"/>
                      <a:pt x="549178" y="1020110"/>
                      <a:pt x="531531" y="1049455"/>
                    </a:cubicBezTo>
                    <a:cubicBezTo>
                      <a:pt x="528557" y="1054346"/>
                      <a:pt x="525517" y="1059303"/>
                      <a:pt x="522146" y="1063929"/>
                    </a:cubicBezTo>
                    <a:cubicBezTo>
                      <a:pt x="511505" y="1078404"/>
                      <a:pt x="510249" y="1091292"/>
                      <a:pt x="521683" y="1107286"/>
                    </a:cubicBezTo>
                    <a:cubicBezTo>
                      <a:pt x="535298" y="1126519"/>
                      <a:pt x="547460" y="1147999"/>
                      <a:pt x="536091" y="1173247"/>
                    </a:cubicBezTo>
                    <a:cubicBezTo>
                      <a:pt x="528623" y="1189770"/>
                      <a:pt x="530540" y="1205632"/>
                      <a:pt x="538008" y="1221230"/>
                    </a:cubicBezTo>
                    <a:cubicBezTo>
                      <a:pt x="548913" y="1244032"/>
                      <a:pt x="555985" y="1267363"/>
                      <a:pt x="553937" y="1293139"/>
                    </a:cubicBezTo>
                    <a:cubicBezTo>
                      <a:pt x="553143" y="1302524"/>
                      <a:pt x="553738" y="1313496"/>
                      <a:pt x="566825" y="1315214"/>
                    </a:cubicBezTo>
                    <a:cubicBezTo>
                      <a:pt x="578192" y="1316668"/>
                      <a:pt x="581431" y="1307680"/>
                      <a:pt x="585331" y="1299286"/>
                    </a:cubicBezTo>
                    <a:cubicBezTo>
                      <a:pt x="603572" y="1260027"/>
                      <a:pt x="600135" y="1217000"/>
                      <a:pt x="606216" y="1175692"/>
                    </a:cubicBezTo>
                    <a:cubicBezTo>
                      <a:pt x="608463" y="1160491"/>
                      <a:pt x="609917" y="1146876"/>
                      <a:pt x="623731" y="1137623"/>
                    </a:cubicBezTo>
                    <a:cubicBezTo>
                      <a:pt x="635165" y="1129890"/>
                      <a:pt x="638601" y="1119117"/>
                      <a:pt x="634041" y="1105832"/>
                    </a:cubicBezTo>
                    <a:cubicBezTo>
                      <a:pt x="624590" y="1078404"/>
                      <a:pt x="635958" y="1055734"/>
                      <a:pt x="654728" y="1038418"/>
                    </a:cubicBezTo>
                    <a:cubicBezTo>
                      <a:pt x="683148" y="1012311"/>
                      <a:pt x="701918" y="979396"/>
                      <a:pt x="723663" y="948663"/>
                    </a:cubicBezTo>
                    <a:cubicBezTo>
                      <a:pt x="739261" y="926522"/>
                      <a:pt x="757106" y="907421"/>
                      <a:pt x="776141" y="888453"/>
                    </a:cubicBezTo>
                    <a:cubicBezTo>
                      <a:pt x="804032" y="860694"/>
                      <a:pt x="838003" y="836240"/>
                      <a:pt x="841506" y="791164"/>
                    </a:cubicBezTo>
                    <a:cubicBezTo>
                      <a:pt x="842630" y="776359"/>
                      <a:pt x="853073" y="773583"/>
                      <a:pt x="866093" y="782242"/>
                    </a:cubicBezTo>
                    <a:cubicBezTo>
                      <a:pt x="868737" y="784026"/>
                      <a:pt x="871182" y="786207"/>
                      <a:pt x="874156" y="787331"/>
                    </a:cubicBezTo>
                    <a:cubicBezTo>
                      <a:pt x="902047" y="797509"/>
                      <a:pt x="921677" y="798500"/>
                      <a:pt x="930996" y="784687"/>
                    </a:cubicBezTo>
                    <a:cubicBezTo>
                      <a:pt x="938795" y="772989"/>
                      <a:pt x="947057" y="761621"/>
                      <a:pt x="954591" y="749790"/>
                    </a:cubicBezTo>
                    <a:cubicBezTo>
                      <a:pt x="958954" y="742850"/>
                      <a:pt x="958689" y="735250"/>
                      <a:pt x="957698" y="727517"/>
                    </a:cubicBezTo>
                    <a:cubicBezTo>
                      <a:pt x="956970" y="721238"/>
                      <a:pt x="953600" y="716810"/>
                      <a:pt x="947585" y="714827"/>
                    </a:cubicBezTo>
                    <a:cubicBezTo>
                      <a:pt x="940778" y="712580"/>
                      <a:pt x="935425" y="714959"/>
                      <a:pt x="930732" y="720445"/>
                    </a:cubicBezTo>
                    <a:cubicBezTo>
                      <a:pt x="925973" y="726063"/>
                      <a:pt x="923462" y="733267"/>
                      <a:pt x="918571" y="739083"/>
                    </a:cubicBezTo>
                    <a:cubicBezTo>
                      <a:pt x="915332" y="735184"/>
                      <a:pt x="915531" y="731945"/>
                      <a:pt x="916125" y="728905"/>
                    </a:cubicBezTo>
                    <a:cubicBezTo>
                      <a:pt x="920421" y="707160"/>
                      <a:pt x="935425" y="690174"/>
                      <a:pt x="942430" y="669553"/>
                    </a:cubicBezTo>
                    <a:cubicBezTo>
                      <a:pt x="943950" y="664927"/>
                      <a:pt x="948643" y="663407"/>
                      <a:pt x="953600" y="664662"/>
                    </a:cubicBezTo>
                    <a:cubicBezTo>
                      <a:pt x="979706" y="671140"/>
                      <a:pt x="997684" y="657062"/>
                      <a:pt x="1012753" y="639217"/>
                    </a:cubicBezTo>
                    <a:cubicBezTo>
                      <a:pt x="1022138" y="628179"/>
                      <a:pt x="1030135" y="623685"/>
                      <a:pt x="1043420" y="632211"/>
                    </a:cubicBezTo>
                    <a:cubicBezTo>
                      <a:pt x="1055845" y="640274"/>
                      <a:pt x="1065032" y="635515"/>
                      <a:pt x="1074616" y="624610"/>
                    </a:cubicBezTo>
                    <a:cubicBezTo>
                      <a:pt x="1091734" y="605047"/>
                      <a:pt x="1107464" y="584293"/>
                      <a:pt x="1125375" y="563408"/>
                    </a:cubicBezTo>
                    <a:cubicBezTo>
                      <a:pt x="1127490" y="569489"/>
                      <a:pt x="1125838" y="573653"/>
                      <a:pt x="1125111" y="577882"/>
                    </a:cubicBezTo>
                    <a:cubicBezTo>
                      <a:pt x="1120616" y="603262"/>
                      <a:pt x="1105944" y="625403"/>
                      <a:pt x="1100987" y="650320"/>
                    </a:cubicBezTo>
                    <a:cubicBezTo>
                      <a:pt x="1088297" y="714232"/>
                      <a:pt x="1063578" y="773385"/>
                      <a:pt x="1033969" y="830886"/>
                    </a:cubicBezTo>
                    <a:cubicBezTo>
                      <a:pt x="1027954" y="842584"/>
                      <a:pt x="1027029" y="854745"/>
                      <a:pt x="1035026" y="865320"/>
                    </a:cubicBezTo>
                    <a:cubicBezTo>
                      <a:pt x="1062058" y="901275"/>
                      <a:pt x="1053466" y="939080"/>
                      <a:pt x="1040710" y="976489"/>
                    </a:cubicBezTo>
                    <a:cubicBezTo>
                      <a:pt x="1034630" y="994201"/>
                      <a:pt x="1018041" y="1005437"/>
                      <a:pt x="1007399" y="1020506"/>
                    </a:cubicBezTo>
                    <a:cubicBezTo>
                      <a:pt x="989356" y="1045886"/>
                      <a:pt x="969792" y="1070539"/>
                      <a:pt x="966620" y="1103255"/>
                    </a:cubicBezTo>
                    <a:cubicBezTo>
                      <a:pt x="965893" y="1110393"/>
                      <a:pt x="967347" y="1116077"/>
                      <a:pt x="973956" y="1119381"/>
                    </a:cubicBezTo>
                    <a:cubicBezTo>
                      <a:pt x="979773" y="1122289"/>
                      <a:pt x="985523" y="1121034"/>
                      <a:pt x="989819" y="1116539"/>
                    </a:cubicBezTo>
                    <a:cubicBezTo>
                      <a:pt x="1016057" y="1089177"/>
                      <a:pt x="1051550" y="1070935"/>
                      <a:pt x="1069130" y="1034782"/>
                    </a:cubicBezTo>
                    <a:cubicBezTo>
                      <a:pt x="1079110" y="1014161"/>
                      <a:pt x="1087504" y="992814"/>
                      <a:pt x="1097286" y="972060"/>
                    </a:cubicBezTo>
                    <a:cubicBezTo>
                      <a:pt x="1107993" y="949390"/>
                      <a:pt x="1119295" y="927117"/>
                      <a:pt x="1136545" y="907554"/>
                    </a:cubicBezTo>
                    <a:cubicBezTo>
                      <a:pt x="1158752" y="945293"/>
                      <a:pt x="1155051" y="978868"/>
                      <a:pt x="1131258" y="1011452"/>
                    </a:cubicBezTo>
                    <a:cubicBezTo>
                      <a:pt x="1119757" y="1027116"/>
                      <a:pt x="1113280" y="1045093"/>
                      <a:pt x="1109315" y="1064062"/>
                    </a:cubicBezTo>
                    <a:cubicBezTo>
                      <a:pt x="1107729" y="1071662"/>
                      <a:pt x="1106274" y="1079858"/>
                      <a:pt x="1115197" y="1084154"/>
                    </a:cubicBezTo>
                    <a:cubicBezTo>
                      <a:pt x="1124780" y="1088780"/>
                      <a:pt x="1130464" y="1082766"/>
                      <a:pt x="1135884" y="1075628"/>
                    </a:cubicBezTo>
                    <a:cubicBezTo>
                      <a:pt x="1147384" y="1060360"/>
                      <a:pt x="1158356" y="1044630"/>
                      <a:pt x="1169789" y="1029297"/>
                    </a:cubicBezTo>
                    <a:cubicBezTo>
                      <a:pt x="1193847" y="996911"/>
                      <a:pt x="1228017" y="973845"/>
                      <a:pt x="1249828" y="940402"/>
                    </a:cubicBezTo>
                    <a:cubicBezTo>
                      <a:pt x="1238460" y="984618"/>
                      <a:pt x="1211891" y="1020440"/>
                      <a:pt x="1183206" y="1055007"/>
                    </a:cubicBezTo>
                    <a:cubicBezTo>
                      <a:pt x="1156703" y="1086864"/>
                      <a:pt x="1129275" y="1118059"/>
                      <a:pt x="1111099" y="1155864"/>
                    </a:cubicBezTo>
                    <a:cubicBezTo>
                      <a:pt x="1103432" y="1171859"/>
                      <a:pt x="1105745" y="1182963"/>
                      <a:pt x="1119956" y="1192282"/>
                    </a:cubicBezTo>
                    <a:cubicBezTo>
                      <a:pt x="1133372" y="1201138"/>
                      <a:pt x="1142295" y="1194331"/>
                      <a:pt x="1150755" y="1183822"/>
                    </a:cubicBezTo>
                    <a:cubicBezTo>
                      <a:pt x="1167543" y="1162738"/>
                      <a:pt x="1186908" y="1144629"/>
                      <a:pt x="1209842" y="1130022"/>
                    </a:cubicBezTo>
                    <a:cubicBezTo>
                      <a:pt x="1242690" y="1109071"/>
                      <a:pt x="1274018" y="1085938"/>
                      <a:pt x="1303561" y="1060426"/>
                    </a:cubicBezTo>
                    <a:cubicBezTo>
                      <a:pt x="1307131" y="1057386"/>
                      <a:pt x="1309906" y="1052297"/>
                      <a:pt x="1317309" y="1053487"/>
                    </a:cubicBezTo>
                    <a:cubicBezTo>
                      <a:pt x="1311096" y="1068225"/>
                      <a:pt x="1301645" y="1079990"/>
                      <a:pt x="1292127" y="1091754"/>
                    </a:cubicBezTo>
                    <a:cubicBezTo>
                      <a:pt x="1241831" y="1153749"/>
                      <a:pt x="1183405" y="1207814"/>
                      <a:pt x="1125970" y="1262869"/>
                    </a:cubicBezTo>
                    <a:cubicBezTo>
                      <a:pt x="1119096" y="1269412"/>
                      <a:pt x="1111099" y="1274898"/>
                      <a:pt x="1105547" y="1282697"/>
                    </a:cubicBezTo>
                    <a:cubicBezTo>
                      <a:pt x="1094907" y="1297568"/>
                      <a:pt x="1083605" y="1311513"/>
                      <a:pt x="1068601" y="1321295"/>
                    </a:cubicBezTo>
                    <a:lnTo>
                      <a:pt x="1068535" y="1321295"/>
                    </a:lnTo>
                    <a:cubicBezTo>
                      <a:pt x="1063975" y="1324335"/>
                      <a:pt x="1059018" y="1326913"/>
                      <a:pt x="1053664" y="1329028"/>
                    </a:cubicBezTo>
                    <a:cubicBezTo>
                      <a:pt x="1052937" y="1329292"/>
                      <a:pt x="1052210" y="1329623"/>
                      <a:pt x="1051417" y="1329887"/>
                    </a:cubicBezTo>
                    <a:cubicBezTo>
                      <a:pt x="1041834" y="1340462"/>
                      <a:pt x="1028020" y="1347468"/>
                      <a:pt x="1023989" y="1362471"/>
                    </a:cubicBezTo>
                    <a:cubicBezTo>
                      <a:pt x="1023724" y="1363066"/>
                      <a:pt x="1023592" y="1363660"/>
                      <a:pt x="1023460" y="1364321"/>
                    </a:cubicBezTo>
                    <a:cubicBezTo>
                      <a:pt x="1023658" y="1366238"/>
                      <a:pt x="1024055" y="1367956"/>
                      <a:pt x="1024584" y="1369543"/>
                    </a:cubicBezTo>
                    <a:cubicBezTo>
                      <a:pt x="1029012" y="1384414"/>
                      <a:pt x="1044015" y="1387388"/>
                      <a:pt x="1056374" y="1391485"/>
                    </a:cubicBezTo>
                    <a:cubicBezTo>
                      <a:pt x="1070188" y="1396112"/>
                      <a:pt x="1082481" y="1388776"/>
                      <a:pt x="1091337" y="1377540"/>
                    </a:cubicBezTo>
                    <a:cubicBezTo>
                      <a:pt x="1113214" y="1349781"/>
                      <a:pt x="1137602" y="1324599"/>
                      <a:pt x="1168798" y="1307415"/>
                    </a:cubicBezTo>
                    <a:cubicBezTo>
                      <a:pt x="1190477" y="1295452"/>
                      <a:pt x="1208586" y="1280251"/>
                      <a:pt x="1223391" y="1260490"/>
                    </a:cubicBezTo>
                    <a:cubicBezTo>
                      <a:pt x="1228348" y="1253880"/>
                      <a:pt x="1235354" y="1249122"/>
                      <a:pt x="1241236" y="1243305"/>
                    </a:cubicBezTo>
                    <a:cubicBezTo>
                      <a:pt x="1257164" y="1227641"/>
                      <a:pt x="1278645" y="1218058"/>
                      <a:pt x="1291665" y="1199816"/>
                    </a:cubicBezTo>
                    <a:cubicBezTo>
                      <a:pt x="1306800" y="1178667"/>
                      <a:pt x="1324315" y="1162606"/>
                      <a:pt x="1350487" y="1157517"/>
                    </a:cubicBezTo>
                    <a:cubicBezTo>
                      <a:pt x="1359410" y="1155732"/>
                      <a:pt x="1370513" y="1144496"/>
                      <a:pt x="1376198" y="1152626"/>
                    </a:cubicBezTo>
                    <a:cubicBezTo>
                      <a:pt x="1381882" y="1160821"/>
                      <a:pt x="1370448" y="1171000"/>
                      <a:pt x="1364301" y="1178534"/>
                    </a:cubicBezTo>
                    <a:cubicBezTo>
                      <a:pt x="1351743" y="1193868"/>
                      <a:pt x="1339780" y="1209598"/>
                      <a:pt x="1327619" y="1225130"/>
                    </a:cubicBezTo>
                    <a:cubicBezTo>
                      <a:pt x="1311625" y="1245420"/>
                      <a:pt x="1313740" y="1256127"/>
                      <a:pt x="1336277" y="1269478"/>
                    </a:cubicBezTo>
                    <a:cubicBezTo>
                      <a:pt x="1346191" y="1275294"/>
                      <a:pt x="1356502" y="1280185"/>
                      <a:pt x="1367671" y="1283358"/>
                    </a:cubicBezTo>
                    <a:cubicBezTo>
                      <a:pt x="1374016" y="1285142"/>
                      <a:pt x="1379965" y="1288248"/>
                      <a:pt x="1380493" y="1295849"/>
                    </a:cubicBezTo>
                    <a:cubicBezTo>
                      <a:pt x="1381022" y="1303251"/>
                      <a:pt x="1375801" y="1307283"/>
                      <a:pt x="1370051" y="1310522"/>
                    </a:cubicBezTo>
                    <a:cubicBezTo>
                      <a:pt x="1361657" y="1315148"/>
                      <a:pt x="1353462" y="1320171"/>
                      <a:pt x="1344407" y="1323344"/>
                    </a:cubicBezTo>
                    <a:cubicBezTo>
                      <a:pt x="1333568" y="1327177"/>
                      <a:pt x="1323323" y="1332597"/>
                      <a:pt x="1324645" y="1345683"/>
                    </a:cubicBezTo>
                    <a:cubicBezTo>
                      <a:pt x="1326363" y="1363330"/>
                      <a:pt x="1320812" y="1384083"/>
                      <a:pt x="1338657" y="1396575"/>
                    </a:cubicBezTo>
                    <a:cubicBezTo>
                      <a:pt x="1355048" y="1408009"/>
                      <a:pt x="1373025" y="1416270"/>
                      <a:pt x="1394307" y="1409793"/>
                    </a:cubicBezTo>
                    <a:cubicBezTo>
                      <a:pt x="1398669" y="1408471"/>
                      <a:pt x="1404155" y="1406819"/>
                      <a:pt x="1408583" y="1411313"/>
                    </a:cubicBezTo>
                    <a:cubicBezTo>
                      <a:pt x="1404287" y="1417394"/>
                      <a:pt x="1397281" y="1416997"/>
                      <a:pt x="1391465" y="1418914"/>
                    </a:cubicBezTo>
                    <a:cubicBezTo>
                      <a:pt x="1380362" y="1422549"/>
                      <a:pt x="1370315" y="1428035"/>
                      <a:pt x="1362120" y="1436296"/>
                    </a:cubicBezTo>
                    <a:cubicBezTo>
                      <a:pt x="1350685" y="1447863"/>
                      <a:pt x="1352140" y="1457446"/>
                      <a:pt x="1366614" y="1464518"/>
                    </a:cubicBezTo>
                    <a:cubicBezTo>
                      <a:pt x="1371968" y="1467162"/>
                      <a:pt x="1377123" y="1468682"/>
                      <a:pt x="1378048" y="1475688"/>
                    </a:cubicBezTo>
                    <a:cubicBezTo>
                      <a:pt x="1381617" y="1503182"/>
                      <a:pt x="1399330" y="1520895"/>
                      <a:pt x="1420281" y="1536229"/>
                    </a:cubicBezTo>
                    <a:cubicBezTo>
                      <a:pt x="1435747" y="1547531"/>
                      <a:pt x="1434491" y="1567359"/>
                      <a:pt x="1417638" y="1576413"/>
                    </a:cubicBezTo>
                    <a:cubicBezTo>
                      <a:pt x="1411954" y="1579453"/>
                      <a:pt x="1405675" y="1580841"/>
                      <a:pt x="1399330" y="1581502"/>
                    </a:cubicBezTo>
                    <a:cubicBezTo>
                      <a:pt x="1386838" y="1582758"/>
                      <a:pt x="1376131" y="1588574"/>
                      <a:pt x="1366019" y="1595250"/>
                    </a:cubicBezTo>
                    <a:cubicBezTo>
                      <a:pt x="1351743" y="1604569"/>
                      <a:pt x="1351214" y="1623471"/>
                      <a:pt x="1364169" y="1634178"/>
                    </a:cubicBezTo>
                    <a:cubicBezTo>
                      <a:pt x="1383864" y="1650371"/>
                      <a:pt x="1382212" y="1673305"/>
                      <a:pt x="1359212" y="1685334"/>
                    </a:cubicBezTo>
                    <a:cubicBezTo>
                      <a:pt x="1332576" y="1699214"/>
                      <a:pt x="1306800" y="1714415"/>
                      <a:pt x="1280363" y="1728559"/>
                    </a:cubicBezTo>
                    <a:cubicBezTo>
                      <a:pt x="1248374" y="1745677"/>
                      <a:pt x="1215261" y="1760416"/>
                      <a:pt x="1178514" y="1765901"/>
                    </a:cubicBezTo>
                    <a:cubicBezTo>
                      <a:pt x="1140180" y="1771519"/>
                      <a:pt x="1102309" y="1764447"/>
                      <a:pt x="1064306" y="1763192"/>
                    </a:cubicBezTo>
                    <a:cubicBezTo>
                      <a:pt x="1041636" y="1762465"/>
                      <a:pt x="1018106" y="1762531"/>
                      <a:pt x="997420" y="1750039"/>
                    </a:cubicBezTo>
                    <a:cubicBezTo>
                      <a:pt x="983210" y="1741513"/>
                      <a:pt x="967281" y="1737085"/>
                      <a:pt x="951353" y="1733516"/>
                    </a:cubicBezTo>
                    <a:cubicBezTo>
                      <a:pt x="917051" y="1725849"/>
                      <a:pt x="888961" y="1711044"/>
                      <a:pt x="874487" y="1676346"/>
                    </a:cubicBezTo>
                    <a:cubicBezTo>
                      <a:pt x="865631" y="1655262"/>
                      <a:pt x="847323" y="1643167"/>
                      <a:pt x="827164" y="1633782"/>
                    </a:cubicBezTo>
                    <a:cubicBezTo>
                      <a:pt x="820291" y="1630609"/>
                      <a:pt x="814673" y="1630213"/>
                      <a:pt x="810575" y="1634046"/>
                    </a:cubicBezTo>
                    <a:cubicBezTo>
                      <a:pt x="808724" y="1635698"/>
                      <a:pt x="807204" y="1638144"/>
                      <a:pt x="806015" y="1641581"/>
                    </a:cubicBezTo>
                    <a:cubicBezTo>
                      <a:pt x="804362" y="1646339"/>
                      <a:pt x="801785" y="1650834"/>
                      <a:pt x="800727" y="1655791"/>
                    </a:cubicBezTo>
                    <a:cubicBezTo>
                      <a:pt x="799207" y="1662730"/>
                      <a:pt x="797224" y="1669406"/>
                      <a:pt x="794713" y="1675685"/>
                    </a:cubicBezTo>
                    <a:cubicBezTo>
                      <a:pt x="787376" y="1695314"/>
                      <a:pt x="775943" y="1711904"/>
                      <a:pt x="761931" y="1726576"/>
                    </a:cubicBezTo>
                    <a:cubicBezTo>
                      <a:pt x="761931" y="1726642"/>
                      <a:pt x="761865" y="1726642"/>
                      <a:pt x="761799" y="1726708"/>
                    </a:cubicBezTo>
                    <a:cubicBezTo>
                      <a:pt x="750629" y="1738407"/>
                      <a:pt x="737807" y="1748916"/>
                      <a:pt x="724126" y="1758763"/>
                    </a:cubicBezTo>
                    <a:cubicBezTo>
                      <a:pt x="717649" y="1763456"/>
                      <a:pt x="710973" y="1767950"/>
                      <a:pt x="704298" y="1772445"/>
                    </a:cubicBezTo>
                    <a:cubicBezTo>
                      <a:pt x="693921" y="1779517"/>
                      <a:pt x="683611" y="1786522"/>
                      <a:pt x="673763" y="1794255"/>
                    </a:cubicBezTo>
                    <a:cubicBezTo>
                      <a:pt x="665634" y="1800732"/>
                      <a:pt x="657900" y="1807672"/>
                      <a:pt x="650763" y="1815603"/>
                    </a:cubicBezTo>
                    <a:cubicBezTo>
                      <a:pt x="648053" y="1818577"/>
                      <a:pt x="645409" y="1821552"/>
                      <a:pt x="642898" y="1824526"/>
                    </a:cubicBezTo>
                    <a:cubicBezTo>
                      <a:pt x="622739" y="1847262"/>
                      <a:pt x="603837" y="1870857"/>
                      <a:pt x="585331" y="1894782"/>
                    </a:cubicBezTo>
                    <a:cubicBezTo>
                      <a:pt x="579514" y="1902317"/>
                      <a:pt x="573764" y="1909852"/>
                      <a:pt x="568014" y="1917386"/>
                    </a:cubicBezTo>
                    <a:cubicBezTo>
                      <a:pt x="567948" y="1917452"/>
                      <a:pt x="567948" y="1917452"/>
                      <a:pt x="567948" y="1917452"/>
                    </a:cubicBezTo>
                    <a:cubicBezTo>
                      <a:pt x="567023" y="1918708"/>
                      <a:pt x="566098" y="1919898"/>
                      <a:pt x="565106" y="1921153"/>
                    </a:cubicBezTo>
                    <a:cubicBezTo>
                      <a:pt x="562595" y="1924524"/>
                      <a:pt x="560810" y="1928159"/>
                      <a:pt x="559356" y="1931993"/>
                    </a:cubicBezTo>
                    <a:cubicBezTo>
                      <a:pt x="559356" y="1932059"/>
                      <a:pt x="559290" y="1932125"/>
                      <a:pt x="559224" y="1932191"/>
                    </a:cubicBezTo>
                    <a:cubicBezTo>
                      <a:pt x="557109" y="1937677"/>
                      <a:pt x="555457" y="1943493"/>
                      <a:pt x="552879" y="1948714"/>
                    </a:cubicBezTo>
                    <a:cubicBezTo>
                      <a:pt x="551557" y="1951424"/>
                      <a:pt x="549971" y="1953935"/>
                      <a:pt x="547922" y="1956249"/>
                    </a:cubicBezTo>
                    <a:cubicBezTo>
                      <a:pt x="541908" y="1963122"/>
                      <a:pt x="540255" y="1969666"/>
                      <a:pt x="546733" y="1976209"/>
                    </a:cubicBezTo>
                    <a:cubicBezTo>
                      <a:pt x="553077" y="1982752"/>
                      <a:pt x="560612" y="1981232"/>
                      <a:pt x="567420" y="1976275"/>
                    </a:cubicBezTo>
                    <a:cubicBezTo>
                      <a:pt x="575813" y="1970128"/>
                      <a:pt x="584075" y="1963849"/>
                      <a:pt x="592072" y="1957108"/>
                    </a:cubicBezTo>
                    <a:cubicBezTo>
                      <a:pt x="595641" y="1954266"/>
                      <a:pt x="599144" y="1951292"/>
                      <a:pt x="602581" y="1948252"/>
                    </a:cubicBezTo>
                    <a:cubicBezTo>
                      <a:pt x="616725" y="1935826"/>
                      <a:pt x="630009" y="1922343"/>
                      <a:pt x="644418" y="1910248"/>
                    </a:cubicBezTo>
                    <a:cubicBezTo>
                      <a:pt x="644418" y="1910248"/>
                      <a:pt x="644484" y="1910182"/>
                      <a:pt x="644550" y="1910116"/>
                    </a:cubicBezTo>
                    <a:cubicBezTo>
                      <a:pt x="652217" y="1903705"/>
                      <a:pt x="660214" y="1897624"/>
                      <a:pt x="668806" y="1892271"/>
                    </a:cubicBezTo>
                    <a:cubicBezTo>
                      <a:pt x="672111" y="1888371"/>
                      <a:pt x="675481" y="1884604"/>
                      <a:pt x="679050" y="1881035"/>
                    </a:cubicBezTo>
                    <a:cubicBezTo>
                      <a:pt x="679183" y="1880903"/>
                      <a:pt x="679315" y="1880837"/>
                      <a:pt x="679447" y="1880705"/>
                    </a:cubicBezTo>
                    <a:cubicBezTo>
                      <a:pt x="687774" y="1872179"/>
                      <a:pt x="696895" y="1864446"/>
                      <a:pt x="706413" y="1857506"/>
                    </a:cubicBezTo>
                    <a:cubicBezTo>
                      <a:pt x="709453" y="1855259"/>
                      <a:pt x="712427" y="1853078"/>
                      <a:pt x="715401" y="1850698"/>
                    </a:cubicBezTo>
                    <a:cubicBezTo>
                      <a:pt x="715467" y="1850632"/>
                      <a:pt x="715600" y="1850566"/>
                      <a:pt x="715666" y="1850566"/>
                    </a:cubicBezTo>
                    <a:cubicBezTo>
                      <a:pt x="730404" y="1839198"/>
                      <a:pt x="744086" y="1827169"/>
                      <a:pt x="756511" y="1814083"/>
                    </a:cubicBezTo>
                    <a:cubicBezTo>
                      <a:pt x="763847" y="1806549"/>
                      <a:pt x="770655" y="1798749"/>
                      <a:pt x="777000" y="1790488"/>
                    </a:cubicBezTo>
                    <a:cubicBezTo>
                      <a:pt x="790681" y="1772907"/>
                      <a:pt x="802313" y="1753608"/>
                      <a:pt x="811500" y="1732128"/>
                    </a:cubicBezTo>
                    <a:cubicBezTo>
                      <a:pt x="814276" y="1725585"/>
                      <a:pt x="815796" y="1717257"/>
                      <a:pt x="824917" y="1713952"/>
                    </a:cubicBezTo>
                    <a:cubicBezTo>
                      <a:pt x="833046" y="1726510"/>
                      <a:pt x="832848" y="1743959"/>
                      <a:pt x="848314" y="1751956"/>
                    </a:cubicBezTo>
                    <a:cubicBezTo>
                      <a:pt x="859087" y="1757441"/>
                      <a:pt x="867745" y="1766430"/>
                      <a:pt x="878584" y="1771916"/>
                    </a:cubicBezTo>
                    <a:cubicBezTo>
                      <a:pt x="880898" y="1773832"/>
                      <a:pt x="883211" y="1775683"/>
                      <a:pt x="885590" y="1777468"/>
                    </a:cubicBezTo>
                    <a:cubicBezTo>
                      <a:pt x="895504" y="1784936"/>
                      <a:pt x="905683" y="1791149"/>
                      <a:pt x="916720" y="1796436"/>
                    </a:cubicBezTo>
                    <a:cubicBezTo>
                      <a:pt x="916786" y="1796436"/>
                      <a:pt x="916786" y="1796436"/>
                      <a:pt x="916852" y="1796436"/>
                    </a:cubicBezTo>
                    <a:cubicBezTo>
                      <a:pt x="916918" y="1796370"/>
                      <a:pt x="916918" y="1796370"/>
                      <a:pt x="916984" y="1796436"/>
                    </a:cubicBezTo>
                    <a:cubicBezTo>
                      <a:pt x="917051" y="1796370"/>
                      <a:pt x="917051" y="1796370"/>
                      <a:pt x="917117" y="1796436"/>
                    </a:cubicBezTo>
                    <a:cubicBezTo>
                      <a:pt x="917844" y="1796767"/>
                      <a:pt x="918637" y="1797097"/>
                      <a:pt x="919364" y="1797494"/>
                    </a:cubicBezTo>
                    <a:lnTo>
                      <a:pt x="919430" y="1797560"/>
                    </a:lnTo>
                    <a:cubicBezTo>
                      <a:pt x="923990" y="1799609"/>
                      <a:pt x="928683" y="1801592"/>
                      <a:pt x="933376" y="1803310"/>
                    </a:cubicBezTo>
                    <a:cubicBezTo>
                      <a:pt x="934433" y="1803773"/>
                      <a:pt x="935490" y="1804169"/>
                      <a:pt x="936548" y="1804566"/>
                    </a:cubicBezTo>
                    <a:cubicBezTo>
                      <a:pt x="944876" y="1807672"/>
                      <a:pt x="953468" y="1810316"/>
                      <a:pt x="962060" y="1812695"/>
                    </a:cubicBezTo>
                    <a:cubicBezTo>
                      <a:pt x="975344" y="1816330"/>
                      <a:pt x="988761" y="1819503"/>
                      <a:pt x="1002310" y="1822212"/>
                    </a:cubicBezTo>
                    <a:cubicBezTo>
                      <a:pt x="1002839" y="1822279"/>
                      <a:pt x="1003368" y="1822411"/>
                      <a:pt x="1003897" y="1822477"/>
                    </a:cubicBezTo>
                    <a:cubicBezTo>
                      <a:pt x="1031259" y="1827896"/>
                      <a:pt x="1059018" y="1831399"/>
                      <a:pt x="1086909" y="1832787"/>
                    </a:cubicBezTo>
                    <a:cubicBezTo>
                      <a:pt x="1086975" y="1832787"/>
                      <a:pt x="1086975" y="1832787"/>
                      <a:pt x="1087042" y="1832787"/>
                    </a:cubicBezTo>
                    <a:cubicBezTo>
                      <a:pt x="1094642" y="1833184"/>
                      <a:pt x="1102243" y="1833382"/>
                      <a:pt x="1109843" y="1833448"/>
                    </a:cubicBezTo>
                    <a:cubicBezTo>
                      <a:pt x="1118303" y="1833514"/>
                      <a:pt x="1126763" y="1833316"/>
                      <a:pt x="1135223" y="1832986"/>
                    </a:cubicBezTo>
                    <a:cubicBezTo>
                      <a:pt x="1135487" y="1832919"/>
                      <a:pt x="1135818" y="1832919"/>
                      <a:pt x="1136082" y="1832919"/>
                    </a:cubicBezTo>
                    <a:cubicBezTo>
                      <a:pt x="1161924" y="1831862"/>
                      <a:pt x="1187899" y="1829284"/>
                      <a:pt x="1213741" y="1827434"/>
                    </a:cubicBezTo>
                    <a:cubicBezTo>
                      <a:pt x="1214336" y="1827434"/>
                      <a:pt x="1214931" y="1827368"/>
                      <a:pt x="1215592" y="1827302"/>
                    </a:cubicBezTo>
                    <a:cubicBezTo>
                      <a:pt x="1217310" y="1827169"/>
                      <a:pt x="1219029" y="1827103"/>
                      <a:pt x="1220747" y="1826971"/>
                    </a:cubicBezTo>
                    <a:cubicBezTo>
                      <a:pt x="1242360" y="1825583"/>
                      <a:pt x="1263575" y="1823138"/>
                      <a:pt x="1283403" y="1814480"/>
                    </a:cubicBezTo>
                    <a:cubicBezTo>
                      <a:pt x="1308056" y="1803773"/>
                      <a:pt x="1333964" y="1796899"/>
                      <a:pt x="1359344" y="1788505"/>
                    </a:cubicBezTo>
                    <a:cubicBezTo>
                      <a:pt x="1444537" y="1760284"/>
                      <a:pt x="1517636" y="1715539"/>
                      <a:pt x="1567668" y="1638540"/>
                    </a:cubicBezTo>
                    <a:cubicBezTo>
                      <a:pt x="1571502" y="1632592"/>
                      <a:pt x="1575533" y="1625520"/>
                      <a:pt x="1585844" y="1626247"/>
                    </a:cubicBezTo>
                    <a:cubicBezTo>
                      <a:pt x="1584324" y="1646207"/>
                      <a:pt x="1576789" y="1662598"/>
                      <a:pt x="1566941" y="1678461"/>
                    </a:cubicBezTo>
                    <a:cubicBezTo>
                      <a:pt x="1556499" y="1695116"/>
                      <a:pt x="1540637" y="1709128"/>
                      <a:pt x="1537001" y="1729154"/>
                    </a:cubicBezTo>
                    <a:cubicBezTo>
                      <a:pt x="1533102" y="1750502"/>
                      <a:pt x="1520544" y="1763324"/>
                      <a:pt x="1501708" y="1770726"/>
                    </a:cubicBezTo>
                    <a:cubicBezTo>
                      <a:pt x="1486837" y="1776542"/>
                      <a:pt x="1478377" y="1788175"/>
                      <a:pt x="1471041" y="1800864"/>
                    </a:cubicBezTo>
                    <a:cubicBezTo>
                      <a:pt x="1463242" y="1814347"/>
                      <a:pt x="1465555" y="1823534"/>
                      <a:pt x="1479368" y="1831069"/>
                    </a:cubicBezTo>
                    <a:cubicBezTo>
                      <a:pt x="1521998" y="1854268"/>
                      <a:pt x="1565487" y="1873368"/>
                      <a:pt x="1615586" y="1854466"/>
                    </a:cubicBezTo>
                    <a:cubicBezTo>
                      <a:pt x="1621468" y="1852285"/>
                      <a:pt x="1628011" y="1851425"/>
                      <a:pt x="1634290" y="1850831"/>
                    </a:cubicBezTo>
                    <a:cubicBezTo>
                      <a:pt x="1655902" y="1848848"/>
                      <a:pt x="1677581" y="1847328"/>
                      <a:pt x="1698995" y="1852946"/>
                    </a:cubicBezTo>
                    <a:cubicBezTo>
                      <a:pt x="1710098" y="1855920"/>
                      <a:pt x="1716443" y="1863058"/>
                      <a:pt x="1717038" y="1874756"/>
                    </a:cubicBezTo>
                    <a:cubicBezTo>
                      <a:pt x="1717699" y="1887050"/>
                      <a:pt x="1712544" y="1895708"/>
                      <a:pt x="1700779" y="1899938"/>
                    </a:cubicBezTo>
                    <a:cubicBezTo>
                      <a:pt x="1691130" y="1903441"/>
                      <a:pt x="1681150" y="1905820"/>
                      <a:pt x="1670971" y="1906613"/>
                    </a:cubicBezTo>
                    <a:cubicBezTo>
                      <a:pt x="1644270" y="1908794"/>
                      <a:pt x="1617568" y="1911702"/>
                      <a:pt x="1591726" y="1918906"/>
                    </a:cubicBezTo>
                    <a:cubicBezTo>
                      <a:pt x="1573286" y="1924062"/>
                      <a:pt x="1554582" y="1927763"/>
                      <a:pt x="1535812" y="1930340"/>
                    </a:cubicBezTo>
                    <a:cubicBezTo>
                      <a:pt x="1535745" y="1930406"/>
                      <a:pt x="1535680" y="1930340"/>
                      <a:pt x="1535680" y="1930340"/>
                    </a:cubicBezTo>
                    <a:cubicBezTo>
                      <a:pt x="1519950" y="1932720"/>
                      <a:pt x="1504219" y="1934240"/>
                      <a:pt x="1488423" y="1935165"/>
                    </a:cubicBezTo>
                    <a:cubicBezTo>
                      <a:pt x="1487630" y="1935231"/>
                      <a:pt x="1486771" y="1935231"/>
                      <a:pt x="1485978" y="1935231"/>
                    </a:cubicBezTo>
                    <a:cubicBezTo>
                      <a:pt x="1475535" y="1935892"/>
                      <a:pt x="1465092" y="1936355"/>
                      <a:pt x="1454716" y="1936685"/>
                    </a:cubicBezTo>
                    <a:cubicBezTo>
                      <a:pt x="1441563" y="1937148"/>
                      <a:pt x="1428411" y="1937611"/>
                      <a:pt x="1415258" y="1938271"/>
                    </a:cubicBezTo>
                    <a:lnTo>
                      <a:pt x="1414928" y="1938271"/>
                    </a:lnTo>
                    <a:cubicBezTo>
                      <a:pt x="1407724" y="1938602"/>
                      <a:pt x="1400454" y="1938998"/>
                      <a:pt x="1393315" y="1939461"/>
                    </a:cubicBezTo>
                    <a:cubicBezTo>
                      <a:pt x="1366614" y="1941113"/>
                      <a:pt x="1340309" y="1943625"/>
                      <a:pt x="1313806" y="1947723"/>
                    </a:cubicBezTo>
                    <a:lnTo>
                      <a:pt x="1312947" y="1947723"/>
                    </a:lnTo>
                    <a:cubicBezTo>
                      <a:pt x="1312088" y="1947789"/>
                      <a:pt x="1311294" y="1947921"/>
                      <a:pt x="1310435" y="1948053"/>
                    </a:cubicBezTo>
                    <a:cubicBezTo>
                      <a:pt x="1302240" y="1949375"/>
                      <a:pt x="1293912" y="1947987"/>
                      <a:pt x="1285650" y="1947723"/>
                    </a:cubicBezTo>
                    <a:cubicBezTo>
                      <a:pt x="1274018" y="1947326"/>
                      <a:pt x="1262716" y="1945343"/>
                      <a:pt x="1251546" y="1942766"/>
                    </a:cubicBezTo>
                    <a:cubicBezTo>
                      <a:pt x="1251348" y="1942700"/>
                      <a:pt x="1251150" y="1942700"/>
                      <a:pt x="1251018" y="1942634"/>
                    </a:cubicBezTo>
                    <a:cubicBezTo>
                      <a:pt x="1242690" y="1940651"/>
                      <a:pt x="1234495" y="1938404"/>
                      <a:pt x="1226233" y="1936289"/>
                    </a:cubicBezTo>
                    <a:cubicBezTo>
                      <a:pt x="1226035" y="1936223"/>
                      <a:pt x="1225902" y="1936156"/>
                      <a:pt x="1225704" y="1936090"/>
                    </a:cubicBezTo>
                    <a:cubicBezTo>
                      <a:pt x="1218169" y="1934041"/>
                      <a:pt x="1210635" y="1932191"/>
                      <a:pt x="1202968" y="1930671"/>
                    </a:cubicBezTo>
                    <a:cubicBezTo>
                      <a:pt x="1195367" y="1929217"/>
                      <a:pt x="1187767" y="1927300"/>
                      <a:pt x="1180166" y="1925383"/>
                    </a:cubicBezTo>
                    <a:cubicBezTo>
                      <a:pt x="1178778" y="1924987"/>
                      <a:pt x="1177456" y="1924590"/>
                      <a:pt x="1176068" y="1924260"/>
                    </a:cubicBezTo>
                    <a:cubicBezTo>
                      <a:pt x="1173424" y="1923533"/>
                      <a:pt x="1170781" y="1922806"/>
                      <a:pt x="1168203" y="1922145"/>
                    </a:cubicBezTo>
                    <a:cubicBezTo>
                      <a:pt x="1168071" y="1922079"/>
                      <a:pt x="1167939" y="1922013"/>
                      <a:pt x="1167741" y="1922013"/>
                    </a:cubicBezTo>
                    <a:cubicBezTo>
                      <a:pt x="1151614" y="1917651"/>
                      <a:pt x="1135553" y="1913421"/>
                      <a:pt x="1119030" y="1911768"/>
                    </a:cubicBezTo>
                    <a:cubicBezTo>
                      <a:pt x="1102837" y="1910116"/>
                      <a:pt x="1089090" y="1905555"/>
                      <a:pt x="1077326" y="1896963"/>
                    </a:cubicBezTo>
                    <a:cubicBezTo>
                      <a:pt x="1077259" y="1896963"/>
                      <a:pt x="1077193" y="1896897"/>
                      <a:pt x="1077128" y="1896897"/>
                    </a:cubicBezTo>
                    <a:cubicBezTo>
                      <a:pt x="1071708" y="1892932"/>
                      <a:pt x="1066751" y="1888107"/>
                      <a:pt x="1062257" y="1882291"/>
                    </a:cubicBezTo>
                    <a:cubicBezTo>
                      <a:pt x="1055185" y="1879449"/>
                      <a:pt x="1048443" y="1876012"/>
                      <a:pt x="1042297" y="1871452"/>
                    </a:cubicBezTo>
                    <a:cubicBezTo>
                      <a:pt x="1013612" y="1850566"/>
                      <a:pt x="983474" y="1832721"/>
                      <a:pt x="948841" y="1823072"/>
                    </a:cubicBezTo>
                    <a:cubicBezTo>
                      <a:pt x="933310" y="1818710"/>
                      <a:pt x="926700" y="1822939"/>
                      <a:pt x="930137" y="1838736"/>
                    </a:cubicBezTo>
                    <a:cubicBezTo>
                      <a:pt x="933177" y="1852814"/>
                      <a:pt x="935292" y="1867486"/>
                      <a:pt x="944942" y="1879251"/>
                    </a:cubicBezTo>
                    <a:cubicBezTo>
                      <a:pt x="945272" y="1879581"/>
                      <a:pt x="945603" y="1879845"/>
                      <a:pt x="945933" y="1880242"/>
                    </a:cubicBezTo>
                    <a:cubicBezTo>
                      <a:pt x="946330" y="1880506"/>
                      <a:pt x="946660" y="1880837"/>
                      <a:pt x="946991" y="1881233"/>
                    </a:cubicBezTo>
                    <a:cubicBezTo>
                      <a:pt x="951551" y="1885529"/>
                      <a:pt x="955847" y="1890156"/>
                      <a:pt x="960209" y="1894650"/>
                    </a:cubicBezTo>
                    <a:cubicBezTo>
                      <a:pt x="963448" y="1897955"/>
                      <a:pt x="966686" y="1901127"/>
                      <a:pt x="970057" y="1904168"/>
                    </a:cubicBezTo>
                    <a:cubicBezTo>
                      <a:pt x="999534" y="1931530"/>
                      <a:pt x="1033572" y="1951160"/>
                      <a:pt x="1073162" y="1960809"/>
                    </a:cubicBezTo>
                    <a:cubicBezTo>
                      <a:pt x="1073294" y="1960809"/>
                      <a:pt x="1073360" y="1960875"/>
                      <a:pt x="1073426" y="1960875"/>
                    </a:cubicBezTo>
                    <a:cubicBezTo>
                      <a:pt x="1075938" y="1961536"/>
                      <a:pt x="1078383" y="1962131"/>
                      <a:pt x="1080895" y="1962726"/>
                    </a:cubicBezTo>
                    <a:cubicBezTo>
                      <a:pt x="1081754" y="1962924"/>
                      <a:pt x="1082547" y="1963122"/>
                      <a:pt x="1083406" y="1963321"/>
                    </a:cubicBezTo>
                    <a:cubicBezTo>
                      <a:pt x="1115065" y="1971252"/>
                      <a:pt x="1146591" y="1979447"/>
                      <a:pt x="1178051" y="1988172"/>
                    </a:cubicBezTo>
                    <a:cubicBezTo>
                      <a:pt x="1178448" y="1988304"/>
                      <a:pt x="1178778" y="1988370"/>
                      <a:pt x="1179175" y="1988502"/>
                    </a:cubicBezTo>
                    <a:cubicBezTo>
                      <a:pt x="1180959" y="1989031"/>
                      <a:pt x="1182744" y="1989560"/>
                      <a:pt x="1184528" y="1990220"/>
                    </a:cubicBezTo>
                    <a:cubicBezTo>
                      <a:pt x="1186048" y="1990749"/>
                      <a:pt x="1187568" y="1991344"/>
                      <a:pt x="1189089" y="1991939"/>
                    </a:cubicBezTo>
                    <a:lnTo>
                      <a:pt x="1944794" y="1991939"/>
                    </a:lnTo>
                    <a:cubicBezTo>
                      <a:pt x="1933426" y="1937412"/>
                      <a:pt x="1919018" y="1885331"/>
                      <a:pt x="1867333" y="1850104"/>
                    </a:cubicBezTo>
                    <a:close/>
                    <a:moveTo>
                      <a:pt x="144293" y="755011"/>
                    </a:moveTo>
                    <a:cubicBezTo>
                      <a:pt x="151497" y="752896"/>
                      <a:pt x="156520" y="757523"/>
                      <a:pt x="162006" y="760497"/>
                    </a:cubicBezTo>
                    <a:cubicBezTo>
                      <a:pt x="165575" y="762348"/>
                      <a:pt x="169012" y="764463"/>
                      <a:pt x="172713" y="765454"/>
                    </a:cubicBezTo>
                    <a:cubicBezTo>
                      <a:pt x="160817" y="765256"/>
                      <a:pt x="152158" y="762017"/>
                      <a:pt x="144293" y="755011"/>
                    </a:cubicBezTo>
                    <a:close/>
                  </a:path>
                </a:pathLst>
              </a:custGeom>
              <a:solidFill>
                <a:srgbClr val="131313">
                  <a:alpha val="90000"/>
                </a:srgbClr>
              </a:solidFill>
              <a:ln w="6609" cap="flat">
                <a:noFill/>
                <a:prstDash val="solid"/>
                <a:miter/>
              </a:ln>
            </p:spPr>
            <p:txBody>
              <a:bodyPr rtlCol="0" anchor="ctr"/>
              <a:lstStyle/>
              <a:p>
                <a:endParaRPr lang="en-GB" dirty="0"/>
              </a:p>
            </p:txBody>
          </p:sp>
          <p:sp>
            <p:nvSpPr>
              <p:cNvPr id="928" name="Freeform: Shape 927">
                <a:extLst>
                  <a:ext uri="{FF2B5EF4-FFF2-40B4-BE49-F238E27FC236}">
                    <a16:creationId xmlns:a16="http://schemas.microsoft.com/office/drawing/2014/main" id="{C2D94FC6-8D5C-41A7-804C-9608A5F66897}"/>
                  </a:ext>
                </a:extLst>
              </p:cNvPr>
              <p:cNvSpPr/>
              <p:nvPr/>
            </p:nvSpPr>
            <p:spPr>
              <a:xfrm>
                <a:off x="3686684" y="2367733"/>
                <a:ext cx="2388697" cy="2029637"/>
              </a:xfrm>
              <a:custGeom>
                <a:avLst/>
                <a:gdLst>
                  <a:gd name="connsiteX0" fmla="*/ 2378525 w 2388697"/>
                  <a:gd name="connsiteY0" fmla="*/ 967063 h 2029637"/>
                  <a:gd name="connsiteX1" fmla="*/ 2347395 w 2388697"/>
                  <a:gd name="connsiteY1" fmla="*/ 945120 h 2029637"/>
                  <a:gd name="connsiteX2" fmla="*/ 2308334 w 2388697"/>
                  <a:gd name="connsiteY2" fmla="*/ 894758 h 2029637"/>
                  <a:gd name="connsiteX3" fmla="*/ 2304104 w 2388697"/>
                  <a:gd name="connsiteY3" fmla="*/ 855763 h 2029637"/>
                  <a:gd name="connsiteX4" fmla="*/ 2286722 w 2388697"/>
                  <a:gd name="connsiteY4" fmla="*/ 815512 h 2029637"/>
                  <a:gd name="connsiteX5" fmla="*/ 2258963 w 2388697"/>
                  <a:gd name="connsiteY5" fmla="*/ 793173 h 2029637"/>
                  <a:gd name="connsiteX6" fmla="*/ 2236558 w 2388697"/>
                  <a:gd name="connsiteY6" fmla="*/ 815578 h 2029637"/>
                  <a:gd name="connsiteX7" fmla="*/ 2216862 w 2388697"/>
                  <a:gd name="connsiteY7" fmla="*/ 825889 h 2029637"/>
                  <a:gd name="connsiteX8" fmla="*/ 2195051 w 2388697"/>
                  <a:gd name="connsiteY8" fmla="*/ 828136 h 2029637"/>
                  <a:gd name="connsiteX9" fmla="*/ 2173835 w 2388697"/>
                  <a:gd name="connsiteY9" fmla="*/ 825823 h 2029637"/>
                  <a:gd name="connsiteX10" fmla="*/ 2151562 w 2388697"/>
                  <a:gd name="connsiteY10" fmla="*/ 807713 h 2029637"/>
                  <a:gd name="connsiteX11" fmla="*/ 2145217 w 2388697"/>
                  <a:gd name="connsiteY11" fmla="*/ 783788 h 2029637"/>
                  <a:gd name="connsiteX12" fmla="*/ 2141714 w 2388697"/>
                  <a:gd name="connsiteY12" fmla="*/ 762638 h 2029637"/>
                  <a:gd name="connsiteX13" fmla="*/ 2143499 w 2388697"/>
                  <a:gd name="connsiteY13" fmla="*/ 733689 h 2029637"/>
                  <a:gd name="connsiteX14" fmla="*/ 2157378 w 2388697"/>
                  <a:gd name="connsiteY14" fmla="*/ 717893 h 2029637"/>
                  <a:gd name="connsiteX15" fmla="*/ 2154140 w 2388697"/>
                  <a:gd name="connsiteY15" fmla="*/ 695950 h 2029637"/>
                  <a:gd name="connsiteX16" fmla="*/ 2100406 w 2388697"/>
                  <a:gd name="connsiteY16" fmla="*/ 713068 h 2029637"/>
                  <a:gd name="connsiteX17" fmla="*/ 2098820 w 2388697"/>
                  <a:gd name="connsiteY17" fmla="*/ 718620 h 2029637"/>
                  <a:gd name="connsiteX18" fmla="*/ 2057776 w 2388697"/>
                  <a:gd name="connsiteY18" fmla="*/ 733227 h 2029637"/>
                  <a:gd name="connsiteX19" fmla="*/ 2000871 w 2388697"/>
                  <a:gd name="connsiteY19" fmla="*/ 671959 h 2029637"/>
                  <a:gd name="connsiteX20" fmla="*/ 1935901 w 2388697"/>
                  <a:gd name="connsiteY20" fmla="*/ 546118 h 2029637"/>
                  <a:gd name="connsiteX21" fmla="*/ 1932861 w 2388697"/>
                  <a:gd name="connsiteY21" fmla="*/ 487229 h 2029637"/>
                  <a:gd name="connsiteX22" fmla="*/ 1901533 w 2388697"/>
                  <a:gd name="connsiteY22" fmla="*/ 391262 h 2029637"/>
                  <a:gd name="connsiteX23" fmla="*/ 1892743 w 2388697"/>
                  <a:gd name="connsiteY23" fmla="*/ 362115 h 2029637"/>
                  <a:gd name="connsiteX24" fmla="*/ 1840199 w 2388697"/>
                  <a:gd name="connsiteY24" fmla="*/ 183533 h 2029637"/>
                  <a:gd name="connsiteX25" fmla="*/ 1839009 w 2388697"/>
                  <a:gd name="connsiteY25" fmla="*/ 48703 h 2029637"/>
                  <a:gd name="connsiteX26" fmla="*/ 1838612 w 2388697"/>
                  <a:gd name="connsiteY26" fmla="*/ 27686 h 2029637"/>
                  <a:gd name="connsiteX27" fmla="*/ 1836828 w 2388697"/>
                  <a:gd name="connsiteY27" fmla="*/ 22002 h 2029637"/>
                  <a:gd name="connsiteX28" fmla="*/ 1830946 w 2388697"/>
                  <a:gd name="connsiteY28" fmla="*/ 15987 h 2029637"/>
                  <a:gd name="connsiteX29" fmla="*/ 1791224 w 2388697"/>
                  <a:gd name="connsiteY29" fmla="*/ 29272 h 2029637"/>
                  <a:gd name="connsiteX30" fmla="*/ 1764522 w 2388697"/>
                  <a:gd name="connsiteY30" fmla="*/ 24183 h 2029637"/>
                  <a:gd name="connsiteX31" fmla="*/ 1747272 w 2388697"/>
                  <a:gd name="connsiteY31" fmla="*/ 3760 h 2029637"/>
                  <a:gd name="connsiteX32" fmla="*/ 1735574 w 2388697"/>
                  <a:gd name="connsiteY32" fmla="*/ 6932 h 2029637"/>
                  <a:gd name="connsiteX33" fmla="*/ 1727180 w 2388697"/>
                  <a:gd name="connsiteY33" fmla="*/ 51876 h 2029637"/>
                  <a:gd name="connsiteX34" fmla="*/ 1714292 w 2388697"/>
                  <a:gd name="connsiteY34" fmla="*/ 76264 h 2029637"/>
                  <a:gd name="connsiteX35" fmla="*/ 1704444 w 2388697"/>
                  <a:gd name="connsiteY35" fmla="*/ 80295 h 2029637"/>
                  <a:gd name="connsiteX36" fmla="*/ 1700545 w 2388697"/>
                  <a:gd name="connsiteY36" fmla="*/ 70316 h 2029637"/>
                  <a:gd name="connsiteX37" fmla="*/ 1700280 w 2388697"/>
                  <a:gd name="connsiteY37" fmla="*/ 22398 h 2029637"/>
                  <a:gd name="connsiteX38" fmla="*/ 1697108 w 2388697"/>
                  <a:gd name="connsiteY38" fmla="*/ 6734 h 2029637"/>
                  <a:gd name="connsiteX39" fmla="*/ 1683030 w 2388697"/>
                  <a:gd name="connsiteY39" fmla="*/ 17111 h 2029637"/>
                  <a:gd name="connsiteX40" fmla="*/ 1589046 w 2388697"/>
                  <a:gd name="connsiteY40" fmla="*/ 101842 h 2029637"/>
                  <a:gd name="connsiteX41" fmla="*/ 1585345 w 2388697"/>
                  <a:gd name="connsiteY41" fmla="*/ 117836 h 2029637"/>
                  <a:gd name="connsiteX42" fmla="*/ 1629032 w 2388697"/>
                  <a:gd name="connsiteY42" fmla="*/ 137862 h 2029637"/>
                  <a:gd name="connsiteX43" fmla="*/ 1651372 w 2388697"/>
                  <a:gd name="connsiteY43" fmla="*/ 163110 h 2029637"/>
                  <a:gd name="connsiteX44" fmla="*/ 1662277 w 2388697"/>
                  <a:gd name="connsiteY44" fmla="*/ 218694 h 2029637"/>
                  <a:gd name="connsiteX45" fmla="*/ 1672984 w 2388697"/>
                  <a:gd name="connsiteY45" fmla="*/ 219884 h 2029637"/>
                  <a:gd name="connsiteX46" fmla="*/ 1673050 w 2388697"/>
                  <a:gd name="connsiteY46" fmla="*/ 219950 h 2029637"/>
                  <a:gd name="connsiteX47" fmla="*/ 1685872 w 2388697"/>
                  <a:gd name="connsiteY47" fmla="*/ 236142 h 2029637"/>
                  <a:gd name="connsiteX48" fmla="*/ 1759566 w 2388697"/>
                  <a:gd name="connsiteY48" fmla="*/ 297609 h 2029637"/>
                  <a:gd name="connsiteX49" fmla="*/ 1796049 w 2388697"/>
                  <a:gd name="connsiteY49" fmla="*/ 271965 h 2029637"/>
                  <a:gd name="connsiteX50" fmla="*/ 1827179 w 2388697"/>
                  <a:gd name="connsiteY50" fmla="*/ 340305 h 2029637"/>
                  <a:gd name="connsiteX51" fmla="*/ 1828104 w 2388697"/>
                  <a:gd name="connsiteY51" fmla="*/ 342618 h 2029637"/>
                  <a:gd name="connsiteX52" fmla="*/ 1829161 w 2388697"/>
                  <a:gd name="connsiteY52" fmla="*/ 346782 h 2029637"/>
                  <a:gd name="connsiteX53" fmla="*/ 1846147 w 2388697"/>
                  <a:gd name="connsiteY53" fmla="*/ 404944 h 2029637"/>
                  <a:gd name="connsiteX54" fmla="*/ 1827311 w 2388697"/>
                  <a:gd name="connsiteY54" fmla="*/ 435214 h 2029637"/>
                  <a:gd name="connsiteX55" fmla="*/ 1767959 w 2388697"/>
                  <a:gd name="connsiteY55" fmla="*/ 405671 h 2029637"/>
                  <a:gd name="connsiteX56" fmla="*/ 1765910 w 2388697"/>
                  <a:gd name="connsiteY56" fmla="*/ 404679 h 2029637"/>
                  <a:gd name="connsiteX57" fmla="*/ 1762540 w 2388697"/>
                  <a:gd name="connsiteY57" fmla="*/ 402630 h 2029637"/>
                  <a:gd name="connsiteX58" fmla="*/ 1744496 w 2388697"/>
                  <a:gd name="connsiteY58" fmla="*/ 377449 h 2029637"/>
                  <a:gd name="connsiteX59" fmla="*/ 1735574 w 2388697"/>
                  <a:gd name="connsiteY59" fmla="*/ 367601 h 2029637"/>
                  <a:gd name="connsiteX60" fmla="*/ 1723413 w 2388697"/>
                  <a:gd name="connsiteY60" fmla="*/ 368196 h 2029637"/>
                  <a:gd name="connsiteX61" fmla="*/ 1729361 w 2388697"/>
                  <a:gd name="connsiteY61" fmla="*/ 382208 h 2029637"/>
                  <a:gd name="connsiteX62" fmla="*/ 1714226 w 2388697"/>
                  <a:gd name="connsiteY62" fmla="*/ 417964 h 2029637"/>
                  <a:gd name="connsiteX63" fmla="*/ 1678866 w 2388697"/>
                  <a:gd name="connsiteY63" fmla="*/ 438122 h 2029637"/>
                  <a:gd name="connsiteX64" fmla="*/ 1664326 w 2388697"/>
                  <a:gd name="connsiteY64" fmla="*/ 437990 h 2029637"/>
                  <a:gd name="connsiteX65" fmla="*/ 1623547 w 2388697"/>
                  <a:gd name="connsiteY65" fmla="*/ 418294 h 2029637"/>
                  <a:gd name="connsiteX66" fmla="*/ 1615285 w 2388697"/>
                  <a:gd name="connsiteY66" fmla="*/ 431777 h 2029637"/>
                  <a:gd name="connsiteX67" fmla="*/ 1656329 w 2388697"/>
                  <a:gd name="connsiteY67" fmla="*/ 486833 h 2029637"/>
                  <a:gd name="connsiteX68" fmla="*/ 1662013 w 2388697"/>
                  <a:gd name="connsiteY68" fmla="*/ 526092 h 2029637"/>
                  <a:gd name="connsiteX69" fmla="*/ 1693539 w 2388697"/>
                  <a:gd name="connsiteY69" fmla="*/ 599124 h 2029637"/>
                  <a:gd name="connsiteX70" fmla="*/ 1749057 w 2388697"/>
                  <a:gd name="connsiteY70" fmla="*/ 628668 h 2029637"/>
                  <a:gd name="connsiteX71" fmla="*/ 1836696 w 2388697"/>
                  <a:gd name="connsiteY71" fmla="*/ 651536 h 2029637"/>
                  <a:gd name="connsiteX72" fmla="*/ 1852823 w 2388697"/>
                  <a:gd name="connsiteY72" fmla="*/ 651800 h 2029637"/>
                  <a:gd name="connsiteX73" fmla="*/ 1853285 w 2388697"/>
                  <a:gd name="connsiteY73" fmla="*/ 667663 h 2029637"/>
                  <a:gd name="connsiteX74" fmla="*/ 1839208 w 2388697"/>
                  <a:gd name="connsiteY74" fmla="*/ 720999 h 2029637"/>
                  <a:gd name="connsiteX75" fmla="*/ 1785937 w 2388697"/>
                  <a:gd name="connsiteY75" fmla="*/ 765546 h 2029637"/>
                  <a:gd name="connsiteX76" fmla="*/ 1724140 w 2388697"/>
                  <a:gd name="connsiteY76" fmla="*/ 788084 h 2029637"/>
                  <a:gd name="connsiteX77" fmla="*/ 1713036 w 2388697"/>
                  <a:gd name="connsiteY77" fmla="*/ 800179 h 2029637"/>
                  <a:gd name="connsiteX78" fmla="*/ 1727445 w 2388697"/>
                  <a:gd name="connsiteY78" fmla="*/ 806590 h 2029637"/>
                  <a:gd name="connsiteX79" fmla="*/ 1749982 w 2388697"/>
                  <a:gd name="connsiteY79" fmla="*/ 833952 h 2029637"/>
                  <a:gd name="connsiteX80" fmla="*/ 1747603 w 2388697"/>
                  <a:gd name="connsiteY80" fmla="*/ 856688 h 2029637"/>
                  <a:gd name="connsiteX81" fmla="*/ 1754212 w 2388697"/>
                  <a:gd name="connsiteY81" fmla="*/ 912933 h 2029637"/>
                  <a:gd name="connsiteX82" fmla="*/ 1752163 w 2388697"/>
                  <a:gd name="connsiteY82" fmla="*/ 922384 h 2029637"/>
                  <a:gd name="connsiteX83" fmla="*/ 1728634 w 2388697"/>
                  <a:gd name="connsiteY83" fmla="*/ 916040 h 2029637"/>
                  <a:gd name="connsiteX84" fmla="*/ 1730353 w 2388697"/>
                  <a:gd name="connsiteY84" fmla="*/ 900376 h 2029637"/>
                  <a:gd name="connsiteX85" fmla="*/ 1718059 w 2388697"/>
                  <a:gd name="connsiteY85" fmla="*/ 881605 h 2029637"/>
                  <a:gd name="connsiteX86" fmla="*/ 1653420 w 2388697"/>
                  <a:gd name="connsiteY86" fmla="*/ 904341 h 2029637"/>
                  <a:gd name="connsiteX87" fmla="*/ 1613831 w 2388697"/>
                  <a:gd name="connsiteY87" fmla="*/ 921459 h 2029637"/>
                  <a:gd name="connsiteX88" fmla="*/ 1568623 w 2388697"/>
                  <a:gd name="connsiteY88" fmla="*/ 946310 h 2029637"/>
                  <a:gd name="connsiteX89" fmla="*/ 1531744 w 2388697"/>
                  <a:gd name="connsiteY89" fmla="*/ 962106 h 2029637"/>
                  <a:gd name="connsiteX90" fmla="*/ 1493410 w 2388697"/>
                  <a:gd name="connsiteY90" fmla="*/ 971690 h 2029637"/>
                  <a:gd name="connsiteX91" fmla="*/ 1431084 w 2388697"/>
                  <a:gd name="connsiteY91" fmla="*/ 995615 h 2029637"/>
                  <a:gd name="connsiteX92" fmla="*/ 1385348 w 2388697"/>
                  <a:gd name="connsiteY92" fmla="*/ 1036328 h 2029637"/>
                  <a:gd name="connsiteX93" fmla="*/ 1389710 w 2388697"/>
                  <a:gd name="connsiteY93" fmla="*/ 1061113 h 2029637"/>
                  <a:gd name="connsiteX94" fmla="*/ 1407093 w 2388697"/>
                  <a:gd name="connsiteY94" fmla="*/ 1054438 h 2029637"/>
                  <a:gd name="connsiteX95" fmla="*/ 1421963 w 2388697"/>
                  <a:gd name="connsiteY95" fmla="*/ 1048622 h 2029637"/>
                  <a:gd name="connsiteX96" fmla="*/ 1423880 w 2388697"/>
                  <a:gd name="connsiteY96" fmla="*/ 1064814 h 2029637"/>
                  <a:gd name="connsiteX97" fmla="*/ 1414958 w 2388697"/>
                  <a:gd name="connsiteY97" fmla="*/ 1085766 h 2029637"/>
                  <a:gd name="connsiteX98" fmla="*/ 1387000 w 2388697"/>
                  <a:gd name="connsiteY98" fmla="*/ 1119605 h 2029637"/>
                  <a:gd name="connsiteX99" fmla="*/ 1382109 w 2388697"/>
                  <a:gd name="connsiteY99" fmla="*/ 1133022 h 2029637"/>
                  <a:gd name="connsiteX100" fmla="*/ 1381382 w 2388697"/>
                  <a:gd name="connsiteY100" fmla="*/ 1185831 h 2029637"/>
                  <a:gd name="connsiteX101" fmla="*/ 1382770 w 2388697"/>
                  <a:gd name="connsiteY101" fmla="*/ 1202221 h 2029637"/>
                  <a:gd name="connsiteX102" fmla="*/ 1388851 w 2388697"/>
                  <a:gd name="connsiteY102" fmla="*/ 1242340 h 2029637"/>
                  <a:gd name="connsiteX103" fmla="*/ 1399822 w 2388697"/>
                  <a:gd name="connsiteY103" fmla="*/ 1483380 h 2029637"/>
                  <a:gd name="connsiteX104" fmla="*/ 1399756 w 2388697"/>
                  <a:gd name="connsiteY104" fmla="*/ 1532884 h 2029637"/>
                  <a:gd name="connsiteX105" fmla="*/ 1390437 w 2388697"/>
                  <a:gd name="connsiteY105" fmla="*/ 1543393 h 2029637"/>
                  <a:gd name="connsiteX106" fmla="*/ 1383762 w 2388697"/>
                  <a:gd name="connsiteY106" fmla="*/ 1533016 h 2029637"/>
                  <a:gd name="connsiteX107" fmla="*/ 1378540 w 2388697"/>
                  <a:gd name="connsiteY107" fmla="*/ 1504794 h 2029637"/>
                  <a:gd name="connsiteX108" fmla="*/ 1350451 w 2388697"/>
                  <a:gd name="connsiteY108" fmla="*/ 1388802 h 2029637"/>
                  <a:gd name="connsiteX109" fmla="*/ 1350980 w 2388697"/>
                  <a:gd name="connsiteY109" fmla="*/ 1368445 h 2029637"/>
                  <a:gd name="connsiteX110" fmla="*/ 1347675 w 2388697"/>
                  <a:gd name="connsiteY110" fmla="*/ 1336258 h 2029637"/>
                  <a:gd name="connsiteX111" fmla="*/ 1335382 w 2388697"/>
                  <a:gd name="connsiteY111" fmla="*/ 1284243 h 2029637"/>
                  <a:gd name="connsiteX112" fmla="*/ 1331284 w 2388697"/>
                  <a:gd name="connsiteY112" fmla="*/ 1228262 h 2029637"/>
                  <a:gd name="connsiteX113" fmla="*/ 1311655 w 2388697"/>
                  <a:gd name="connsiteY113" fmla="*/ 1173405 h 2029637"/>
                  <a:gd name="connsiteX114" fmla="*/ 1298105 w 2388697"/>
                  <a:gd name="connsiteY114" fmla="*/ 1122117 h 2029637"/>
                  <a:gd name="connsiteX115" fmla="*/ 1299560 w 2388697"/>
                  <a:gd name="connsiteY115" fmla="*/ 1094688 h 2029637"/>
                  <a:gd name="connsiteX116" fmla="*/ 1321502 w 2388697"/>
                  <a:gd name="connsiteY116" fmla="*/ 1017294 h 2029637"/>
                  <a:gd name="connsiteX117" fmla="*/ 1323882 w 2388697"/>
                  <a:gd name="connsiteY117" fmla="*/ 1002291 h 2029637"/>
                  <a:gd name="connsiteX118" fmla="*/ 1389842 w 2388697"/>
                  <a:gd name="connsiteY118" fmla="*/ 829061 h 2029637"/>
                  <a:gd name="connsiteX119" fmla="*/ 1463734 w 2388697"/>
                  <a:gd name="connsiteY119" fmla="*/ 810423 h 2029637"/>
                  <a:gd name="connsiteX120" fmla="*/ 1482240 w 2388697"/>
                  <a:gd name="connsiteY120" fmla="*/ 823972 h 2029637"/>
                  <a:gd name="connsiteX121" fmla="*/ 1542913 w 2388697"/>
                  <a:gd name="connsiteY121" fmla="*/ 857151 h 2029637"/>
                  <a:gd name="connsiteX122" fmla="*/ 1546416 w 2388697"/>
                  <a:gd name="connsiteY122" fmla="*/ 852128 h 2029637"/>
                  <a:gd name="connsiteX123" fmla="*/ 1490700 w 2388697"/>
                  <a:gd name="connsiteY123" fmla="*/ 786167 h 2029637"/>
                  <a:gd name="connsiteX124" fmla="*/ 1478208 w 2388697"/>
                  <a:gd name="connsiteY124" fmla="*/ 783061 h 2029637"/>
                  <a:gd name="connsiteX125" fmla="*/ 1422294 w 2388697"/>
                  <a:gd name="connsiteY125" fmla="*/ 762308 h 2029637"/>
                  <a:gd name="connsiteX126" fmla="*/ 1413371 w 2388697"/>
                  <a:gd name="connsiteY126" fmla="*/ 728534 h 2029637"/>
                  <a:gd name="connsiteX127" fmla="*/ 1424343 w 2388697"/>
                  <a:gd name="connsiteY127" fmla="*/ 682335 h 2029637"/>
                  <a:gd name="connsiteX128" fmla="*/ 1413702 w 2388697"/>
                  <a:gd name="connsiteY128" fmla="*/ 669778 h 2029637"/>
                  <a:gd name="connsiteX129" fmla="*/ 1366974 w 2388697"/>
                  <a:gd name="connsiteY129" fmla="*/ 711813 h 2029637"/>
                  <a:gd name="connsiteX130" fmla="*/ 1363207 w 2388697"/>
                  <a:gd name="connsiteY130" fmla="*/ 765083 h 2029637"/>
                  <a:gd name="connsiteX131" fmla="*/ 1348997 w 2388697"/>
                  <a:gd name="connsiteY131" fmla="*/ 776385 h 2029637"/>
                  <a:gd name="connsiteX132" fmla="*/ 1325798 w 2388697"/>
                  <a:gd name="connsiteY132" fmla="*/ 784317 h 2029637"/>
                  <a:gd name="connsiteX133" fmla="*/ 1282574 w 2388697"/>
                  <a:gd name="connsiteY133" fmla="*/ 868519 h 2029637"/>
                  <a:gd name="connsiteX134" fmla="*/ 1271867 w 2388697"/>
                  <a:gd name="connsiteY134" fmla="*/ 876251 h 2029637"/>
                  <a:gd name="connsiteX135" fmla="*/ 1225139 w 2388697"/>
                  <a:gd name="connsiteY135" fmla="*/ 890131 h 2029637"/>
                  <a:gd name="connsiteX136" fmla="*/ 1191894 w 2388697"/>
                  <a:gd name="connsiteY136" fmla="*/ 923905 h 2029637"/>
                  <a:gd name="connsiteX137" fmla="*/ 1247478 w 2388697"/>
                  <a:gd name="connsiteY137" fmla="*/ 952457 h 2029637"/>
                  <a:gd name="connsiteX138" fmla="*/ 1238225 w 2388697"/>
                  <a:gd name="connsiteY138" fmla="*/ 966270 h 2029637"/>
                  <a:gd name="connsiteX139" fmla="*/ 1129899 w 2388697"/>
                  <a:gd name="connsiteY139" fmla="*/ 986957 h 2029637"/>
                  <a:gd name="connsiteX140" fmla="*/ 1101678 w 2388697"/>
                  <a:gd name="connsiteY140" fmla="*/ 984313 h 2029637"/>
                  <a:gd name="connsiteX141" fmla="*/ 1058056 w 2388697"/>
                  <a:gd name="connsiteY141" fmla="*/ 953382 h 2029637"/>
                  <a:gd name="connsiteX142" fmla="*/ 1041467 w 2388697"/>
                  <a:gd name="connsiteY142" fmla="*/ 921723 h 2029637"/>
                  <a:gd name="connsiteX143" fmla="*/ 1029042 w 2388697"/>
                  <a:gd name="connsiteY143" fmla="*/ 893502 h 2029637"/>
                  <a:gd name="connsiteX144" fmla="*/ 1025935 w 2388697"/>
                  <a:gd name="connsiteY144" fmla="*/ 856622 h 2029637"/>
                  <a:gd name="connsiteX145" fmla="*/ 1028843 w 2388697"/>
                  <a:gd name="connsiteY145" fmla="*/ 845717 h 2029637"/>
                  <a:gd name="connsiteX146" fmla="*/ 1001018 w 2388697"/>
                  <a:gd name="connsiteY146" fmla="*/ 870700 h 2029637"/>
                  <a:gd name="connsiteX147" fmla="*/ 986081 w 2388697"/>
                  <a:gd name="connsiteY147" fmla="*/ 866999 h 2029637"/>
                  <a:gd name="connsiteX148" fmla="*/ 974383 w 2388697"/>
                  <a:gd name="connsiteY148" fmla="*/ 846047 h 2029637"/>
                  <a:gd name="connsiteX149" fmla="*/ 927721 w 2388697"/>
                  <a:gd name="connsiteY149" fmla="*/ 819940 h 2029637"/>
                  <a:gd name="connsiteX150" fmla="*/ 911925 w 2388697"/>
                  <a:gd name="connsiteY150" fmla="*/ 809894 h 2029637"/>
                  <a:gd name="connsiteX151" fmla="*/ 875971 w 2388697"/>
                  <a:gd name="connsiteY151" fmla="*/ 770899 h 2029637"/>
                  <a:gd name="connsiteX152" fmla="*/ 847881 w 2388697"/>
                  <a:gd name="connsiteY152" fmla="*/ 770635 h 2029637"/>
                  <a:gd name="connsiteX153" fmla="*/ 814042 w 2388697"/>
                  <a:gd name="connsiteY153" fmla="*/ 775592 h 2029637"/>
                  <a:gd name="connsiteX154" fmla="*/ 771081 w 2388697"/>
                  <a:gd name="connsiteY154" fmla="*/ 759796 h 2029637"/>
                  <a:gd name="connsiteX155" fmla="*/ 747023 w 2388697"/>
                  <a:gd name="connsiteY155" fmla="*/ 738448 h 2029637"/>
                  <a:gd name="connsiteX156" fmla="*/ 718405 w 2388697"/>
                  <a:gd name="connsiteY156" fmla="*/ 678105 h 2029637"/>
                  <a:gd name="connsiteX157" fmla="*/ 704724 w 2388697"/>
                  <a:gd name="connsiteY157" fmla="*/ 646711 h 2029637"/>
                  <a:gd name="connsiteX158" fmla="*/ 680798 w 2388697"/>
                  <a:gd name="connsiteY158" fmla="*/ 459801 h 2029637"/>
                  <a:gd name="connsiteX159" fmla="*/ 680798 w 2388697"/>
                  <a:gd name="connsiteY159" fmla="*/ 459668 h 2029637"/>
                  <a:gd name="connsiteX160" fmla="*/ 680732 w 2388697"/>
                  <a:gd name="connsiteY160" fmla="*/ 459734 h 2029637"/>
                  <a:gd name="connsiteX161" fmla="*/ 680732 w 2388697"/>
                  <a:gd name="connsiteY161" fmla="*/ 459801 h 2029637"/>
                  <a:gd name="connsiteX162" fmla="*/ 680666 w 2388697"/>
                  <a:gd name="connsiteY162" fmla="*/ 459933 h 2029637"/>
                  <a:gd name="connsiteX163" fmla="*/ 658063 w 2388697"/>
                  <a:gd name="connsiteY163" fmla="*/ 587228 h 2029637"/>
                  <a:gd name="connsiteX164" fmla="*/ 664275 w 2388697"/>
                  <a:gd name="connsiteY164" fmla="*/ 572753 h 2029637"/>
                  <a:gd name="connsiteX165" fmla="*/ 687672 w 2388697"/>
                  <a:gd name="connsiteY165" fmla="*/ 670835 h 2029637"/>
                  <a:gd name="connsiteX166" fmla="*/ 702213 w 2388697"/>
                  <a:gd name="connsiteY166" fmla="*/ 718290 h 2029637"/>
                  <a:gd name="connsiteX167" fmla="*/ 852177 w 2388697"/>
                  <a:gd name="connsiteY167" fmla="*/ 1021722 h 2029637"/>
                  <a:gd name="connsiteX168" fmla="*/ 859249 w 2388697"/>
                  <a:gd name="connsiteY168" fmla="*/ 1033090 h 2029637"/>
                  <a:gd name="connsiteX169" fmla="*/ 916485 w 2388697"/>
                  <a:gd name="connsiteY169" fmla="*/ 1128065 h 2029637"/>
                  <a:gd name="connsiteX170" fmla="*/ 1013245 w 2388697"/>
                  <a:gd name="connsiteY170" fmla="*/ 1271685 h 2029637"/>
                  <a:gd name="connsiteX171" fmla="*/ 1016947 w 2388697"/>
                  <a:gd name="connsiteY171" fmla="*/ 1284771 h 2029637"/>
                  <a:gd name="connsiteX172" fmla="*/ 997780 w 2388697"/>
                  <a:gd name="connsiteY172" fmla="*/ 1273668 h 2029637"/>
                  <a:gd name="connsiteX173" fmla="*/ 964403 w 2388697"/>
                  <a:gd name="connsiteY173" fmla="*/ 1236788 h 2029637"/>
                  <a:gd name="connsiteX174" fmla="*/ 922037 w 2388697"/>
                  <a:gd name="connsiteY174" fmla="*/ 1175718 h 2029637"/>
                  <a:gd name="connsiteX175" fmla="*/ 877821 w 2388697"/>
                  <a:gd name="connsiteY175" fmla="*/ 1111939 h 2029637"/>
                  <a:gd name="connsiteX176" fmla="*/ 817016 w 2388697"/>
                  <a:gd name="connsiteY176" fmla="*/ 996739 h 2029637"/>
                  <a:gd name="connsiteX177" fmla="*/ 802343 w 2388697"/>
                  <a:gd name="connsiteY177" fmla="*/ 975787 h 2029637"/>
                  <a:gd name="connsiteX178" fmla="*/ 772734 w 2388697"/>
                  <a:gd name="connsiteY178" fmla="*/ 962305 h 2029637"/>
                  <a:gd name="connsiteX179" fmla="*/ 741472 w 2388697"/>
                  <a:gd name="connsiteY179" fmla="*/ 982132 h 2029637"/>
                  <a:gd name="connsiteX180" fmla="*/ 737242 w 2388697"/>
                  <a:gd name="connsiteY180" fmla="*/ 1058470 h 2029637"/>
                  <a:gd name="connsiteX181" fmla="*/ 762688 w 2388697"/>
                  <a:gd name="connsiteY181" fmla="*/ 1124364 h 2029637"/>
                  <a:gd name="connsiteX182" fmla="*/ 833275 w 2388697"/>
                  <a:gd name="connsiteY182" fmla="*/ 1191581 h 2029637"/>
                  <a:gd name="connsiteX183" fmla="*/ 928845 w 2388697"/>
                  <a:gd name="connsiteY183" fmla="*/ 1303608 h 2029637"/>
                  <a:gd name="connsiteX184" fmla="*/ 1022366 w 2388697"/>
                  <a:gd name="connsiteY184" fmla="*/ 1396402 h 2029637"/>
                  <a:gd name="connsiteX185" fmla="*/ 1065525 w 2388697"/>
                  <a:gd name="connsiteY185" fmla="*/ 1484967 h 2029637"/>
                  <a:gd name="connsiteX186" fmla="*/ 1062154 w 2388697"/>
                  <a:gd name="connsiteY186" fmla="*/ 1494815 h 2029637"/>
                  <a:gd name="connsiteX187" fmla="*/ 1052835 w 2388697"/>
                  <a:gd name="connsiteY187" fmla="*/ 1489395 h 2029637"/>
                  <a:gd name="connsiteX188" fmla="*/ 1036113 w 2388697"/>
                  <a:gd name="connsiteY188" fmla="*/ 1468510 h 2029637"/>
                  <a:gd name="connsiteX189" fmla="*/ 926796 w 2388697"/>
                  <a:gd name="connsiteY189" fmla="*/ 1331433 h 2029637"/>
                  <a:gd name="connsiteX190" fmla="*/ 907497 w 2388697"/>
                  <a:gd name="connsiteY190" fmla="*/ 1312993 h 2029637"/>
                  <a:gd name="connsiteX191" fmla="*/ 837306 w 2388697"/>
                  <a:gd name="connsiteY191" fmla="*/ 1251064 h 2029637"/>
                  <a:gd name="connsiteX192" fmla="*/ 794742 w 2388697"/>
                  <a:gd name="connsiteY192" fmla="*/ 1216431 h 2029637"/>
                  <a:gd name="connsiteX193" fmla="*/ 760044 w 2388697"/>
                  <a:gd name="connsiteY193" fmla="*/ 1168911 h 2029637"/>
                  <a:gd name="connsiteX194" fmla="*/ 728914 w 2388697"/>
                  <a:gd name="connsiteY194" fmla="*/ 1124298 h 2029637"/>
                  <a:gd name="connsiteX195" fmla="*/ 707302 w 2388697"/>
                  <a:gd name="connsiteY195" fmla="*/ 1099381 h 2029637"/>
                  <a:gd name="connsiteX196" fmla="*/ 673330 w 2388697"/>
                  <a:gd name="connsiteY196" fmla="*/ 1049613 h 2029637"/>
                  <a:gd name="connsiteX197" fmla="*/ 639226 w 2388697"/>
                  <a:gd name="connsiteY197" fmla="*/ 1062832 h 2029637"/>
                  <a:gd name="connsiteX198" fmla="*/ 639292 w 2388697"/>
                  <a:gd name="connsiteY198" fmla="*/ 1127669 h 2029637"/>
                  <a:gd name="connsiteX199" fmla="*/ 661698 w 2388697"/>
                  <a:gd name="connsiteY199" fmla="*/ 1175322 h 2029637"/>
                  <a:gd name="connsiteX200" fmla="*/ 692100 w 2388697"/>
                  <a:gd name="connsiteY200" fmla="*/ 1227271 h 2029637"/>
                  <a:gd name="connsiteX201" fmla="*/ 686879 w 2388697"/>
                  <a:gd name="connsiteY201" fmla="*/ 1253377 h 2029637"/>
                  <a:gd name="connsiteX202" fmla="*/ 660640 w 2388697"/>
                  <a:gd name="connsiteY202" fmla="*/ 1250139 h 2029637"/>
                  <a:gd name="connsiteX203" fmla="*/ 611335 w 2388697"/>
                  <a:gd name="connsiteY203" fmla="*/ 1204997 h 2029637"/>
                  <a:gd name="connsiteX204" fmla="*/ 579478 w 2388697"/>
                  <a:gd name="connsiteY204" fmla="*/ 1180940 h 2029637"/>
                  <a:gd name="connsiteX205" fmla="*/ 558262 w 2388697"/>
                  <a:gd name="connsiteY205" fmla="*/ 1182790 h 2029637"/>
                  <a:gd name="connsiteX206" fmla="*/ 558064 w 2388697"/>
                  <a:gd name="connsiteY206" fmla="*/ 1251395 h 2029637"/>
                  <a:gd name="connsiteX207" fmla="*/ 654493 w 2388697"/>
                  <a:gd name="connsiteY207" fmla="*/ 1338769 h 2029637"/>
                  <a:gd name="connsiteX208" fmla="*/ 790777 w 2388697"/>
                  <a:gd name="connsiteY208" fmla="*/ 1469897 h 2029637"/>
                  <a:gd name="connsiteX209" fmla="*/ 838232 w 2388697"/>
                  <a:gd name="connsiteY209" fmla="*/ 1507240 h 2029637"/>
                  <a:gd name="connsiteX210" fmla="*/ 933339 w 2388697"/>
                  <a:gd name="connsiteY210" fmla="*/ 1579876 h 2029637"/>
                  <a:gd name="connsiteX211" fmla="*/ 882514 w 2388697"/>
                  <a:gd name="connsiteY211" fmla="*/ 1560511 h 2029637"/>
                  <a:gd name="connsiteX212" fmla="*/ 786415 w 2388697"/>
                  <a:gd name="connsiteY212" fmla="*/ 1509090 h 2029637"/>
                  <a:gd name="connsiteX213" fmla="*/ 693687 w 2388697"/>
                  <a:gd name="connsiteY213" fmla="*/ 1445906 h 2029637"/>
                  <a:gd name="connsiteX214" fmla="*/ 669827 w 2388697"/>
                  <a:gd name="connsiteY214" fmla="*/ 1430242 h 2029637"/>
                  <a:gd name="connsiteX215" fmla="*/ 618737 w 2388697"/>
                  <a:gd name="connsiteY215" fmla="*/ 1396865 h 2029637"/>
                  <a:gd name="connsiteX216" fmla="*/ 590185 w 2388697"/>
                  <a:gd name="connsiteY216" fmla="*/ 1378028 h 2029637"/>
                  <a:gd name="connsiteX217" fmla="*/ 517219 w 2388697"/>
                  <a:gd name="connsiteY217" fmla="*/ 1319470 h 2029637"/>
                  <a:gd name="connsiteX218" fmla="*/ 486155 w 2388697"/>
                  <a:gd name="connsiteY218" fmla="*/ 1320594 h 2029637"/>
                  <a:gd name="connsiteX219" fmla="*/ 479546 w 2388697"/>
                  <a:gd name="connsiteY219" fmla="*/ 1332226 h 2029637"/>
                  <a:gd name="connsiteX220" fmla="*/ 486750 w 2388697"/>
                  <a:gd name="connsiteY220" fmla="*/ 1368181 h 2029637"/>
                  <a:gd name="connsiteX221" fmla="*/ 517219 w 2388697"/>
                  <a:gd name="connsiteY221" fmla="*/ 1399244 h 2029637"/>
                  <a:gd name="connsiteX222" fmla="*/ 525679 w 2388697"/>
                  <a:gd name="connsiteY222" fmla="*/ 1406647 h 2029637"/>
                  <a:gd name="connsiteX223" fmla="*/ 528521 w 2388697"/>
                  <a:gd name="connsiteY223" fmla="*/ 1474788 h 2029637"/>
                  <a:gd name="connsiteX224" fmla="*/ 499506 w 2388697"/>
                  <a:gd name="connsiteY224" fmla="*/ 1489329 h 2029637"/>
                  <a:gd name="connsiteX225" fmla="*/ 418740 w 2388697"/>
                  <a:gd name="connsiteY225" fmla="*/ 1512593 h 2029637"/>
                  <a:gd name="connsiteX226" fmla="*/ 405125 w 2388697"/>
                  <a:gd name="connsiteY226" fmla="*/ 1537907 h 2029637"/>
                  <a:gd name="connsiteX227" fmla="*/ 459189 w 2388697"/>
                  <a:gd name="connsiteY227" fmla="*/ 1581991 h 2029637"/>
                  <a:gd name="connsiteX228" fmla="*/ 592895 w 2388697"/>
                  <a:gd name="connsiteY228" fmla="*/ 1633940 h 2029637"/>
                  <a:gd name="connsiteX229" fmla="*/ 645637 w 2388697"/>
                  <a:gd name="connsiteY229" fmla="*/ 1667978 h 2029637"/>
                  <a:gd name="connsiteX230" fmla="*/ 652445 w 2388697"/>
                  <a:gd name="connsiteY230" fmla="*/ 1687938 h 2029637"/>
                  <a:gd name="connsiteX231" fmla="*/ 633344 w 2388697"/>
                  <a:gd name="connsiteY231" fmla="*/ 1691969 h 2029637"/>
                  <a:gd name="connsiteX232" fmla="*/ 618473 w 2388697"/>
                  <a:gd name="connsiteY232" fmla="*/ 1688533 h 2029637"/>
                  <a:gd name="connsiteX233" fmla="*/ 536980 w 2388697"/>
                  <a:gd name="connsiteY233" fmla="*/ 1667383 h 2029637"/>
                  <a:gd name="connsiteX234" fmla="*/ 448614 w 2388697"/>
                  <a:gd name="connsiteY234" fmla="*/ 1642664 h 2029637"/>
                  <a:gd name="connsiteX235" fmla="*/ 387875 w 2388697"/>
                  <a:gd name="connsiteY235" fmla="*/ 1626538 h 2029637"/>
                  <a:gd name="connsiteX236" fmla="*/ 325153 w 2388697"/>
                  <a:gd name="connsiteY236" fmla="*/ 1649604 h 2029637"/>
                  <a:gd name="connsiteX237" fmla="*/ 285365 w 2388697"/>
                  <a:gd name="connsiteY237" fmla="*/ 1653636 h 2029637"/>
                  <a:gd name="connsiteX238" fmla="*/ 202286 w 2388697"/>
                  <a:gd name="connsiteY238" fmla="*/ 1618210 h 2029637"/>
                  <a:gd name="connsiteX239" fmla="*/ 173139 w 2388697"/>
                  <a:gd name="connsiteY239" fmla="*/ 1590319 h 2029637"/>
                  <a:gd name="connsiteX240" fmla="*/ 163688 w 2388697"/>
                  <a:gd name="connsiteY240" fmla="*/ 1577761 h 2029637"/>
                  <a:gd name="connsiteX241" fmla="*/ 160317 w 2388697"/>
                  <a:gd name="connsiteY241" fmla="*/ 1594152 h 2029637"/>
                  <a:gd name="connsiteX242" fmla="*/ 139630 w 2388697"/>
                  <a:gd name="connsiteY242" fmla="*/ 1654693 h 2029637"/>
                  <a:gd name="connsiteX243" fmla="*/ 102751 w 2388697"/>
                  <a:gd name="connsiteY243" fmla="*/ 1705122 h 2029637"/>
                  <a:gd name="connsiteX244" fmla="*/ 137846 w 2388697"/>
                  <a:gd name="connsiteY244" fmla="*/ 1715631 h 2029637"/>
                  <a:gd name="connsiteX245" fmla="*/ 176907 w 2388697"/>
                  <a:gd name="connsiteY245" fmla="*/ 1723033 h 2029637"/>
                  <a:gd name="connsiteX246" fmla="*/ 194884 w 2388697"/>
                  <a:gd name="connsiteY246" fmla="*/ 1729246 h 2029637"/>
                  <a:gd name="connsiteX247" fmla="*/ 290719 w 2388697"/>
                  <a:gd name="connsiteY247" fmla="*/ 1793686 h 2029637"/>
                  <a:gd name="connsiteX248" fmla="*/ 288471 w 2388697"/>
                  <a:gd name="connsiteY248" fmla="*/ 1822238 h 2029637"/>
                  <a:gd name="connsiteX249" fmla="*/ 287083 w 2388697"/>
                  <a:gd name="connsiteY249" fmla="*/ 1854161 h 2029637"/>
                  <a:gd name="connsiteX250" fmla="*/ 358794 w 2388697"/>
                  <a:gd name="connsiteY250" fmla="*/ 1878946 h 2029637"/>
                  <a:gd name="connsiteX251" fmla="*/ 516756 w 2388697"/>
                  <a:gd name="connsiteY251" fmla="*/ 1904854 h 2029637"/>
                  <a:gd name="connsiteX252" fmla="*/ 532949 w 2388697"/>
                  <a:gd name="connsiteY252" fmla="*/ 1917809 h 2029637"/>
                  <a:gd name="connsiteX253" fmla="*/ 514972 w 2388697"/>
                  <a:gd name="connsiteY253" fmla="*/ 1932019 h 2029637"/>
                  <a:gd name="connsiteX254" fmla="*/ 507371 w 2388697"/>
                  <a:gd name="connsiteY254" fmla="*/ 1933076 h 2029637"/>
                  <a:gd name="connsiteX255" fmla="*/ 354696 w 2388697"/>
                  <a:gd name="connsiteY255" fmla="*/ 1940082 h 2029637"/>
                  <a:gd name="connsiteX256" fmla="*/ 188473 w 2388697"/>
                  <a:gd name="connsiteY256" fmla="*/ 1944973 h 2029637"/>
                  <a:gd name="connsiteX257" fmla="*/ 173272 w 2388697"/>
                  <a:gd name="connsiteY257" fmla="*/ 1946757 h 2029637"/>
                  <a:gd name="connsiteX258" fmla="*/ 34741 w 2388697"/>
                  <a:gd name="connsiteY258" fmla="*/ 1950789 h 2029637"/>
                  <a:gd name="connsiteX259" fmla="*/ 1364 w 2388697"/>
                  <a:gd name="connsiteY259" fmla="*/ 1976763 h 2029637"/>
                  <a:gd name="connsiteX260" fmla="*/ 16962 w 2388697"/>
                  <a:gd name="connsiteY260" fmla="*/ 2005382 h 2029637"/>
                  <a:gd name="connsiteX261" fmla="*/ 75785 w 2388697"/>
                  <a:gd name="connsiteY261" fmla="*/ 2027853 h 2029637"/>
                  <a:gd name="connsiteX262" fmla="*/ 83385 w 2388697"/>
                  <a:gd name="connsiteY262" fmla="*/ 2029638 h 2029637"/>
                  <a:gd name="connsiteX263" fmla="*/ 252913 w 2388697"/>
                  <a:gd name="connsiteY263" fmla="*/ 2029638 h 2029637"/>
                  <a:gd name="connsiteX264" fmla="*/ 250402 w 2388697"/>
                  <a:gd name="connsiteY264" fmla="*/ 2024482 h 2029637"/>
                  <a:gd name="connsiteX265" fmla="*/ 235002 w 2388697"/>
                  <a:gd name="connsiteY265" fmla="*/ 2013445 h 2029637"/>
                  <a:gd name="connsiteX266" fmla="*/ 239893 w 2388697"/>
                  <a:gd name="connsiteY266" fmla="*/ 2008752 h 2029637"/>
                  <a:gd name="connsiteX267" fmla="*/ 280474 w 2388697"/>
                  <a:gd name="connsiteY267" fmla="*/ 2004787 h 2029637"/>
                  <a:gd name="connsiteX268" fmla="*/ 307969 w 2388697"/>
                  <a:gd name="connsiteY268" fmla="*/ 2005316 h 2029637"/>
                  <a:gd name="connsiteX269" fmla="*/ 414973 w 2388697"/>
                  <a:gd name="connsiteY269" fmla="*/ 1968304 h 2029637"/>
                  <a:gd name="connsiteX270" fmla="*/ 431761 w 2388697"/>
                  <a:gd name="connsiteY270" fmla="*/ 1970617 h 2029637"/>
                  <a:gd name="connsiteX271" fmla="*/ 450333 w 2388697"/>
                  <a:gd name="connsiteY271" fmla="*/ 1974847 h 2029637"/>
                  <a:gd name="connsiteX272" fmla="*/ 580337 w 2388697"/>
                  <a:gd name="connsiteY272" fmla="*/ 1959183 h 2029637"/>
                  <a:gd name="connsiteX273" fmla="*/ 708624 w 2388697"/>
                  <a:gd name="connsiteY273" fmla="*/ 1930432 h 2029637"/>
                  <a:gd name="connsiteX274" fmla="*/ 723891 w 2388697"/>
                  <a:gd name="connsiteY274" fmla="*/ 1930366 h 2029637"/>
                  <a:gd name="connsiteX275" fmla="*/ 845964 w 2388697"/>
                  <a:gd name="connsiteY275" fmla="*/ 1937504 h 2029637"/>
                  <a:gd name="connsiteX276" fmla="*/ 928779 w 2388697"/>
                  <a:gd name="connsiteY276" fmla="*/ 1915561 h 2029637"/>
                  <a:gd name="connsiteX277" fmla="*/ 934330 w 2388697"/>
                  <a:gd name="connsiteY277" fmla="*/ 1912125 h 2029637"/>
                  <a:gd name="connsiteX278" fmla="*/ 996193 w 2388697"/>
                  <a:gd name="connsiteY278" fmla="*/ 1851517 h 2029637"/>
                  <a:gd name="connsiteX279" fmla="*/ 996260 w 2388697"/>
                  <a:gd name="connsiteY279" fmla="*/ 1851451 h 2029637"/>
                  <a:gd name="connsiteX280" fmla="*/ 996193 w 2388697"/>
                  <a:gd name="connsiteY280" fmla="*/ 1851451 h 2029637"/>
                  <a:gd name="connsiteX281" fmla="*/ 996193 w 2388697"/>
                  <a:gd name="connsiteY281" fmla="*/ 1851385 h 2029637"/>
                  <a:gd name="connsiteX282" fmla="*/ 976432 w 2388697"/>
                  <a:gd name="connsiteY282" fmla="*/ 1854558 h 2029637"/>
                  <a:gd name="connsiteX283" fmla="*/ 926994 w 2388697"/>
                  <a:gd name="connsiteY283" fmla="*/ 1887075 h 2029637"/>
                  <a:gd name="connsiteX284" fmla="*/ 726072 w 2388697"/>
                  <a:gd name="connsiteY284" fmla="*/ 1886943 h 2029637"/>
                  <a:gd name="connsiteX285" fmla="*/ 623893 w 2388697"/>
                  <a:gd name="connsiteY285" fmla="*/ 1849799 h 2029637"/>
                  <a:gd name="connsiteX286" fmla="*/ 461833 w 2388697"/>
                  <a:gd name="connsiteY286" fmla="*/ 1798842 h 2029637"/>
                  <a:gd name="connsiteX287" fmla="*/ 442666 w 2388697"/>
                  <a:gd name="connsiteY287" fmla="*/ 1786614 h 2029637"/>
                  <a:gd name="connsiteX288" fmla="*/ 374062 w 2388697"/>
                  <a:gd name="connsiteY288" fmla="*/ 1720720 h 2029637"/>
                  <a:gd name="connsiteX289" fmla="*/ 362958 w 2388697"/>
                  <a:gd name="connsiteY289" fmla="*/ 1707700 h 2029637"/>
                  <a:gd name="connsiteX290" fmla="*/ 361901 w 2388697"/>
                  <a:gd name="connsiteY290" fmla="*/ 1698711 h 2029637"/>
                  <a:gd name="connsiteX291" fmla="*/ 370691 w 2388697"/>
                  <a:gd name="connsiteY291" fmla="*/ 1697521 h 2029637"/>
                  <a:gd name="connsiteX292" fmla="*/ 388206 w 2388697"/>
                  <a:gd name="connsiteY292" fmla="*/ 1705320 h 2029637"/>
                  <a:gd name="connsiteX293" fmla="*/ 480207 w 2388697"/>
                  <a:gd name="connsiteY293" fmla="*/ 1742266 h 2029637"/>
                  <a:gd name="connsiteX294" fmla="*/ 522770 w 2388697"/>
                  <a:gd name="connsiteY294" fmla="*/ 1759186 h 2029637"/>
                  <a:gd name="connsiteX295" fmla="*/ 689787 w 2388697"/>
                  <a:gd name="connsiteY295" fmla="*/ 1844710 h 2029637"/>
                  <a:gd name="connsiteX296" fmla="*/ 840611 w 2388697"/>
                  <a:gd name="connsiteY296" fmla="*/ 1876302 h 2029637"/>
                  <a:gd name="connsiteX297" fmla="*/ 963279 w 2388697"/>
                  <a:gd name="connsiteY297" fmla="*/ 1831888 h 2029637"/>
                  <a:gd name="connsiteX298" fmla="*/ 1014633 w 2388697"/>
                  <a:gd name="connsiteY298" fmla="*/ 1823362 h 2029637"/>
                  <a:gd name="connsiteX299" fmla="*/ 1032082 w 2388697"/>
                  <a:gd name="connsiteY299" fmla="*/ 1796528 h 2029637"/>
                  <a:gd name="connsiteX300" fmla="*/ 1085749 w 2388697"/>
                  <a:gd name="connsiteY300" fmla="*/ 1739292 h 2029637"/>
                  <a:gd name="connsiteX301" fmla="*/ 1121638 w 2388697"/>
                  <a:gd name="connsiteY301" fmla="*/ 1755022 h 2029637"/>
                  <a:gd name="connsiteX302" fmla="*/ 1148604 w 2388697"/>
                  <a:gd name="connsiteY302" fmla="*/ 1866058 h 2029637"/>
                  <a:gd name="connsiteX303" fmla="*/ 1171538 w 2388697"/>
                  <a:gd name="connsiteY303" fmla="*/ 1911794 h 2029637"/>
                  <a:gd name="connsiteX304" fmla="*/ 1192225 w 2388697"/>
                  <a:gd name="connsiteY304" fmla="*/ 1913248 h 2029637"/>
                  <a:gd name="connsiteX305" fmla="*/ 1192357 w 2388697"/>
                  <a:gd name="connsiteY305" fmla="*/ 1894081 h 2029637"/>
                  <a:gd name="connsiteX306" fmla="*/ 1181121 w 2388697"/>
                  <a:gd name="connsiteY306" fmla="*/ 1874055 h 2029637"/>
                  <a:gd name="connsiteX307" fmla="*/ 1192357 w 2388697"/>
                  <a:gd name="connsiteY307" fmla="*/ 1839224 h 2029637"/>
                  <a:gd name="connsiteX308" fmla="*/ 1202073 w 2388697"/>
                  <a:gd name="connsiteY308" fmla="*/ 1814638 h 2029637"/>
                  <a:gd name="connsiteX309" fmla="*/ 1187664 w 2388697"/>
                  <a:gd name="connsiteY309" fmla="*/ 1769100 h 2029637"/>
                  <a:gd name="connsiteX310" fmla="*/ 1184888 w 2388697"/>
                  <a:gd name="connsiteY310" fmla="*/ 1741407 h 2029637"/>
                  <a:gd name="connsiteX311" fmla="*/ 1171075 w 2388697"/>
                  <a:gd name="connsiteY311" fmla="*/ 1685691 h 2029637"/>
                  <a:gd name="connsiteX312" fmla="*/ 1144175 w 2388697"/>
                  <a:gd name="connsiteY312" fmla="*/ 1591839 h 2029637"/>
                  <a:gd name="connsiteX313" fmla="*/ 1145695 w 2388697"/>
                  <a:gd name="connsiteY313" fmla="*/ 1584304 h 2029637"/>
                  <a:gd name="connsiteX314" fmla="*/ 1131882 w 2388697"/>
                  <a:gd name="connsiteY314" fmla="*/ 1511602 h 2029637"/>
                  <a:gd name="connsiteX315" fmla="*/ 1131485 w 2388697"/>
                  <a:gd name="connsiteY315" fmla="*/ 1488734 h 2029637"/>
                  <a:gd name="connsiteX316" fmla="*/ 1134790 w 2388697"/>
                  <a:gd name="connsiteY316" fmla="*/ 1456282 h 2029637"/>
                  <a:gd name="connsiteX317" fmla="*/ 1129106 w 2388697"/>
                  <a:gd name="connsiteY317" fmla="*/ 1408299 h 2029637"/>
                  <a:gd name="connsiteX318" fmla="*/ 1121109 w 2388697"/>
                  <a:gd name="connsiteY318" fmla="*/ 1390322 h 2029637"/>
                  <a:gd name="connsiteX319" fmla="*/ 1108419 w 2388697"/>
                  <a:gd name="connsiteY319" fmla="*/ 1361968 h 2029637"/>
                  <a:gd name="connsiteX320" fmla="*/ 1108353 w 2388697"/>
                  <a:gd name="connsiteY320" fmla="*/ 1327533 h 2029637"/>
                  <a:gd name="connsiteX321" fmla="*/ 1126330 w 2388697"/>
                  <a:gd name="connsiteY321" fmla="*/ 1311869 h 2029637"/>
                  <a:gd name="connsiteX322" fmla="*/ 1144638 w 2388697"/>
                  <a:gd name="connsiteY322" fmla="*/ 1305921 h 2029637"/>
                  <a:gd name="connsiteX323" fmla="*/ 1140144 w 2388697"/>
                  <a:gd name="connsiteY323" fmla="*/ 1286953 h 2029637"/>
                  <a:gd name="connsiteX324" fmla="*/ 1132146 w 2388697"/>
                  <a:gd name="connsiteY324" fmla="*/ 1276774 h 2029637"/>
                  <a:gd name="connsiteX325" fmla="*/ 1131353 w 2388697"/>
                  <a:gd name="connsiteY325" fmla="*/ 1275188 h 2029637"/>
                  <a:gd name="connsiteX326" fmla="*/ 1171406 w 2388697"/>
                  <a:gd name="connsiteY326" fmla="*/ 1303344 h 2029637"/>
                  <a:gd name="connsiteX327" fmla="*/ 1197578 w 2388697"/>
                  <a:gd name="connsiteY327" fmla="*/ 1343991 h 2029637"/>
                  <a:gd name="connsiteX328" fmla="*/ 1246553 w 2388697"/>
                  <a:gd name="connsiteY328" fmla="*/ 1399244 h 2029637"/>
                  <a:gd name="connsiteX329" fmla="*/ 1289976 w 2388697"/>
                  <a:gd name="connsiteY329" fmla="*/ 1443659 h 2029637"/>
                  <a:gd name="connsiteX330" fmla="*/ 1305244 w 2388697"/>
                  <a:gd name="connsiteY330" fmla="*/ 1481199 h 2029637"/>
                  <a:gd name="connsiteX331" fmla="*/ 1323551 w 2388697"/>
                  <a:gd name="connsiteY331" fmla="*/ 1529844 h 2029637"/>
                  <a:gd name="connsiteX332" fmla="*/ 1335778 w 2388697"/>
                  <a:gd name="connsiteY332" fmla="*/ 1557933 h 2029637"/>
                  <a:gd name="connsiteX333" fmla="*/ 1341264 w 2388697"/>
                  <a:gd name="connsiteY333" fmla="*/ 1573201 h 2029637"/>
                  <a:gd name="connsiteX334" fmla="*/ 1365652 w 2388697"/>
                  <a:gd name="connsiteY334" fmla="*/ 1676570 h 2029637"/>
                  <a:gd name="connsiteX335" fmla="*/ 1382109 w 2388697"/>
                  <a:gd name="connsiteY335" fmla="*/ 1764672 h 2029637"/>
                  <a:gd name="connsiteX336" fmla="*/ 1388785 w 2388697"/>
                  <a:gd name="connsiteY336" fmla="*/ 1813713 h 2029637"/>
                  <a:gd name="connsiteX337" fmla="*/ 1408811 w 2388697"/>
                  <a:gd name="connsiteY337" fmla="*/ 1903136 h 2029637"/>
                  <a:gd name="connsiteX338" fmla="*/ 1413041 w 2388697"/>
                  <a:gd name="connsiteY338" fmla="*/ 1930763 h 2029637"/>
                  <a:gd name="connsiteX339" fmla="*/ 1427780 w 2388697"/>
                  <a:gd name="connsiteY339" fmla="*/ 1967973 h 2029637"/>
                  <a:gd name="connsiteX340" fmla="*/ 1441064 w 2388697"/>
                  <a:gd name="connsiteY340" fmla="*/ 2001614 h 2029637"/>
                  <a:gd name="connsiteX341" fmla="*/ 1457720 w 2388697"/>
                  <a:gd name="connsiteY341" fmla="*/ 2011727 h 2029637"/>
                  <a:gd name="connsiteX342" fmla="*/ 1471335 w 2388697"/>
                  <a:gd name="connsiteY342" fmla="*/ 1995402 h 2029637"/>
                  <a:gd name="connsiteX343" fmla="*/ 1471269 w 2388697"/>
                  <a:gd name="connsiteY343" fmla="*/ 1945700 h 2029637"/>
                  <a:gd name="connsiteX344" fmla="*/ 1460826 w 2388697"/>
                  <a:gd name="connsiteY344" fmla="*/ 1781790 h 2029637"/>
                  <a:gd name="connsiteX345" fmla="*/ 1459438 w 2388697"/>
                  <a:gd name="connsiteY345" fmla="*/ 1753171 h 2029637"/>
                  <a:gd name="connsiteX346" fmla="*/ 1452961 w 2388697"/>
                  <a:gd name="connsiteY346" fmla="*/ 1627463 h 2029637"/>
                  <a:gd name="connsiteX347" fmla="*/ 1453820 w 2388697"/>
                  <a:gd name="connsiteY347" fmla="*/ 1625943 h 2029637"/>
                  <a:gd name="connsiteX348" fmla="*/ 1480323 w 2388697"/>
                  <a:gd name="connsiteY348" fmla="*/ 1612526 h 2029637"/>
                  <a:gd name="connsiteX349" fmla="*/ 1461487 w 2388697"/>
                  <a:gd name="connsiteY349" fmla="*/ 1571152 h 2029637"/>
                  <a:gd name="connsiteX350" fmla="*/ 1463338 w 2388697"/>
                  <a:gd name="connsiteY350" fmla="*/ 1556281 h 2029637"/>
                  <a:gd name="connsiteX351" fmla="*/ 1498896 w 2388697"/>
                  <a:gd name="connsiteY351" fmla="*/ 1567054 h 2029637"/>
                  <a:gd name="connsiteX352" fmla="*/ 1514427 w 2388697"/>
                  <a:gd name="connsiteY352" fmla="*/ 1595672 h 2029637"/>
                  <a:gd name="connsiteX353" fmla="*/ 1558842 w 2388697"/>
                  <a:gd name="connsiteY353" fmla="*/ 1611865 h 2029637"/>
                  <a:gd name="connsiteX354" fmla="*/ 1576753 w 2388697"/>
                  <a:gd name="connsiteY354" fmla="*/ 1615500 h 2029637"/>
                  <a:gd name="connsiteX355" fmla="*/ 1606429 w 2388697"/>
                  <a:gd name="connsiteY355" fmla="*/ 1633874 h 2029637"/>
                  <a:gd name="connsiteX356" fmla="*/ 1627843 w 2388697"/>
                  <a:gd name="connsiteY356" fmla="*/ 1631296 h 2029637"/>
                  <a:gd name="connsiteX357" fmla="*/ 1625794 w 2388697"/>
                  <a:gd name="connsiteY357" fmla="*/ 1610345 h 2029637"/>
                  <a:gd name="connsiteX358" fmla="*/ 1638219 w 2388697"/>
                  <a:gd name="connsiteY358" fmla="*/ 1592103 h 2029637"/>
                  <a:gd name="connsiteX359" fmla="*/ 1678602 w 2388697"/>
                  <a:gd name="connsiteY359" fmla="*/ 1580735 h 2029637"/>
                  <a:gd name="connsiteX360" fmla="*/ 1687326 w 2388697"/>
                  <a:gd name="connsiteY360" fmla="*/ 1565203 h 2029637"/>
                  <a:gd name="connsiteX361" fmla="*/ 1672918 w 2388697"/>
                  <a:gd name="connsiteY361" fmla="*/ 1555091 h 2029637"/>
                  <a:gd name="connsiteX362" fmla="*/ 1658113 w 2388697"/>
                  <a:gd name="connsiteY362" fmla="*/ 1550333 h 2029637"/>
                  <a:gd name="connsiteX363" fmla="*/ 1688846 w 2388697"/>
                  <a:gd name="connsiteY363" fmla="*/ 1529249 h 2029637"/>
                  <a:gd name="connsiteX364" fmla="*/ 1690432 w 2388697"/>
                  <a:gd name="connsiteY364" fmla="*/ 1535726 h 2029637"/>
                  <a:gd name="connsiteX365" fmla="*/ 1729559 w 2388697"/>
                  <a:gd name="connsiteY365" fmla="*/ 1567384 h 2029637"/>
                  <a:gd name="connsiteX366" fmla="*/ 1763267 w 2388697"/>
                  <a:gd name="connsiteY366" fmla="*/ 1562560 h 2029637"/>
                  <a:gd name="connsiteX367" fmla="*/ 1804971 w 2388697"/>
                  <a:gd name="connsiteY367" fmla="*/ 1564939 h 2029637"/>
                  <a:gd name="connsiteX368" fmla="*/ 1841851 w 2388697"/>
                  <a:gd name="connsiteY368" fmla="*/ 1565005 h 2029637"/>
                  <a:gd name="connsiteX369" fmla="*/ 1850906 w 2388697"/>
                  <a:gd name="connsiteY369" fmla="*/ 1533479 h 2029637"/>
                  <a:gd name="connsiteX370" fmla="*/ 1866107 w 2388697"/>
                  <a:gd name="connsiteY370" fmla="*/ 1506447 h 2029637"/>
                  <a:gd name="connsiteX371" fmla="*/ 1887653 w 2388697"/>
                  <a:gd name="connsiteY371" fmla="*/ 1481728 h 2029637"/>
                  <a:gd name="connsiteX372" fmla="*/ 1885869 w 2388697"/>
                  <a:gd name="connsiteY372" fmla="*/ 1456216 h 2029637"/>
                  <a:gd name="connsiteX373" fmla="*/ 1889041 w 2388697"/>
                  <a:gd name="connsiteY373" fmla="*/ 1408497 h 2029637"/>
                  <a:gd name="connsiteX374" fmla="*/ 1905432 w 2388697"/>
                  <a:gd name="connsiteY374" fmla="*/ 1337844 h 2029637"/>
                  <a:gd name="connsiteX375" fmla="*/ 1912174 w 2388697"/>
                  <a:gd name="connsiteY375" fmla="*/ 1324427 h 2029637"/>
                  <a:gd name="connsiteX376" fmla="*/ 1926318 w 2388697"/>
                  <a:gd name="connsiteY376" fmla="*/ 1197066 h 2029637"/>
                  <a:gd name="connsiteX377" fmla="*/ 1924599 w 2388697"/>
                  <a:gd name="connsiteY377" fmla="*/ 1187747 h 2029637"/>
                  <a:gd name="connsiteX378" fmla="*/ 1927045 w 2388697"/>
                  <a:gd name="connsiteY378" fmla="*/ 1158336 h 2029637"/>
                  <a:gd name="connsiteX379" fmla="*/ 1939140 w 2388697"/>
                  <a:gd name="connsiteY379" fmla="*/ 1093168 h 2029637"/>
                  <a:gd name="connsiteX380" fmla="*/ 1931737 w 2388697"/>
                  <a:gd name="connsiteY380" fmla="*/ 1072349 h 2029637"/>
                  <a:gd name="connsiteX381" fmla="*/ 1928829 w 2388697"/>
                  <a:gd name="connsiteY381" fmla="*/ 1039171 h 2029637"/>
                  <a:gd name="connsiteX382" fmla="*/ 1943502 w 2388697"/>
                  <a:gd name="connsiteY382" fmla="*/ 998722 h 2029637"/>
                  <a:gd name="connsiteX383" fmla="*/ 1938413 w 2388697"/>
                  <a:gd name="connsiteY383" fmla="*/ 893832 h 2029637"/>
                  <a:gd name="connsiteX384" fmla="*/ 1929292 w 2388697"/>
                  <a:gd name="connsiteY384" fmla="*/ 804144 h 2029637"/>
                  <a:gd name="connsiteX385" fmla="*/ 1929292 w 2388697"/>
                  <a:gd name="connsiteY385" fmla="*/ 803946 h 2029637"/>
                  <a:gd name="connsiteX386" fmla="*/ 1932068 w 2388697"/>
                  <a:gd name="connsiteY386" fmla="*/ 766802 h 2029637"/>
                  <a:gd name="connsiteX387" fmla="*/ 1932861 w 2388697"/>
                  <a:gd name="connsiteY387" fmla="*/ 762902 h 2029637"/>
                  <a:gd name="connsiteX388" fmla="*/ 1929887 w 2388697"/>
                  <a:gd name="connsiteY388" fmla="*/ 755037 h 2029637"/>
                  <a:gd name="connsiteX389" fmla="*/ 1918188 w 2388697"/>
                  <a:gd name="connsiteY389" fmla="*/ 710953 h 2029637"/>
                  <a:gd name="connsiteX390" fmla="*/ 1918122 w 2388697"/>
                  <a:gd name="connsiteY390" fmla="*/ 710425 h 2029637"/>
                  <a:gd name="connsiteX391" fmla="*/ 1913165 w 2388697"/>
                  <a:gd name="connsiteY391" fmla="*/ 637260 h 2029637"/>
                  <a:gd name="connsiteX392" fmla="*/ 1912769 w 2388697"/>
                  <a:gd name="connsiteY392" fmla="*/ 633030 h 2029637"/>
                  <a:gd name="connsiteX393" fmla="*/ 1912769 w 2388697"/>
                  <a:gd name="connsiteY393" fmla="*/ 632964 h 2029637"/>
                  <a:gd name="connsiteX394" fmla="*/ 1916470 w 2388697"/>
                  <a:gd name="connsiteY394" fmla="*/ 623909 h 2029637"/>
                  <a:gd name="connsiteX395" fmla="*/ 1930416 w 2388697"/>
                  <a:gd name="connsiteY395" fmla="*/ 631510 h 2029637"/>
                  <a:gd name="connsiteX396" fmla="*/ 1934051 w 2388697"/>
                  <a:gd name="connsiteY396" fmla="*/ 636599 h 2029637"/>
                  <a:gd name="connsiteX397" fmla="*/ 1935372 w 2388697"/>
                  <a:gd name="connsiteY397" fmla="*/ 638450 h 2029637"/>
                  <a:gd name="connsiteX398" fmla="*/ 1952557 w 2388697"/>
                  <a:gd name="connsiteY398" fmla="*/ 676189 h 2029637"/>
                  <a:gd name="connsiteX399" fmla="*/ 1986066 w 2388697"/>
                  <a:gd name="connsiteY399" fmla="*/ 742876 h 2029637"/>
                  <a:gd name="connsiteX400" fmla="*/ 1986991 w 2388697"/>
                  <a:gd name="connsiteY400" fmla="*/ 744529 h 2029637"/>
                  <a:gd name="connsiteX401" fmla="*/ 2048325 w 2388697"/>
                  <a:gd name="connsiteY401" fmla="*/ 845320 h 2029637"/>
                  <a:gd name="connsiteX402" fmla="*/ 2050969 w 2388697"/>
                  <a:gd name="connsiteY402" fmla="*/ 849550 h 2029637"/>
                  <a:gd name="connsiteX403" fmla="*/ 2056851 w 2388697"/>
                  <a:gd name="connsiteY403" fmla="*/ 855565 h 2029637"/>
                  <a:gd name="connsiteX404" fmla="*/ 2071259 w 2388697"/>
                  <a:gd name="connsiteY404" fmla="*/ 856292 h 2029637"/>
                  <a:gd name="connsiteX405" fmla="*/ 2077472 w 2388697"/>
                  <a:gd name="connsiteY405" fmla="*/ 843337 h 2029637"/>
                  <a:gd name="connsiteX406" fmla="*/ 2077406 w 2388697"/>
                  <a:gd name="connsiteY406" fmla="*/ 842676 h 2029637"/>
                  <a:gd name="connsiteX407" fmla="*/ 2077076 w 2388697"/>
                  <a:gd name="connsiteY407" fmla="*/ 841090 h 2029637"/>
                  <a:gd name="connsiteX408" fmla="*/ 2076150 w 2388697"/>
                  <a:gd name="connsiteY408" fmla="*/ 837389 h 2029637"/>
                  <a:gd name="connsiteX409" fmla="*/ 2068219 w 2388697"/>
                  <a:gd name="connsiteY409" fmla="*/ 822650 h 2029637"/>
                  <a:gd name="connsiteX410" fmla="*/ 2060949 w 2388697"/>
                  <a:gd name="connsiteY410" fmla="*/ 797932 h 2029637"/>
                  <a:gd name="connsiteX411" fmla="*/ 2067558 w 2388697"/>
                  <a:gd name="connsiteY411" fmla="*/ 801038 h 2029637"/>
                  <a:gd name="connsiteX412" fmla="*/ 2082165 w 2388697"/>
                  <a:gd name="connsiteY412" fmla="*/ 807383 h 2029637"/>
                  <a:gd name="connsiteX413" fmla="*/ 2090559 w 2388697"/>
                  <a:gd name="connsiteY413" fmla="*/ 811679 h 2029637"/>
                  <a:gd name="connsiteX414" fmla="*/ 2090691 w 2388697"/>
                  <a:gd name="connsiteY414" fmla="*/ 811745 h 2029637"/>
                  <a:gd name="connsiteX415" fmla="*/ 2094127 w 2388697"/>
                  <a:gd name="connsiteY415" fmla="*/ 813794 h 2029637"/>
                  <a:gd name="connsiteX416" fmla="*/ 2114682 w 2388697"/>
                  <a:gd name="connsiteY416" fmla="*/ 832234 h 2029637"/>
                  <a:gd name="connsiteX417" fmla="*/ 2115145 w 2388697"/>
                  <a:gd name="connsiteY417" fmla="*/ 832630 h 2029637"/>
                  <a:gd name="connsiteX418" fmla="*/ 2169275 w 2388697"/>
                  <a:gd name="connsiteY418" fmla="*/ 874731 h 2029637"/>
                  <a:gd name="connsiteX419" fmla="*/ 2169606 w 2388697"/>
                  <a:gd name="connsiteY419" fmla="*/ 874996 h 2029637"/>
                  <a:gd name="connsiteX420" fmla="*/ 2201462 w 2388697"/>
                  <a:gd name="connsiteY420" fmla="*/ 902292 h 2029637"/>
                  <a:gd name="connsiteX421" fmla="*/ 2207212 w 2388697"/>
                  <a:gd name="connsiteY421" fmla="*/ 907910 h 2029637"/>
                  <a:gd name="connsiteX422" fmla="*/ 2239069 w 2388697"/>
                  <a:gd name="connsiteY422" fmla="*/ 932232 h 2029637"/>
                  <a:gd name="connsiteX423" fmla="*/ 2248917 w 2388697"/>
                  <a:gd name="connsiteY423" fmla="*/ 938247 h 2029637"/>
                  <a:gd name="connsiteX424" fmla="*/ 2253015 w 2388697"/>
                  <a:gd name="connsiteY424" fmla="*/ 940692 h 2029637"/>
                  <a:gd name="connsiteX425" fmla="*/ 2253081 w 2388697"/>
                  <a:gd name="connsiteY425" fmla="*/ 940692 h 2029637"/>
                  <a:gd name="connsiteX426" fmla="*/ 2253940 w 2388697"/>
                  <a:gd name="connsiteY426" fmla="*/ 940956 h 2029637"/>
                  <a:gd name="connsiteX427" fmla="*/ 2275552 w 2388697"/>
                  <a:gd name="connsiteY427" fmla="*/ 946178 h 2029637"/>
                  <a:gd name="connsiteX428" fmla="*/ 2366033 w 2388697"/>
                  <a:gd name="connsiteY428" fmla="*/ 994095 h 2029637"/>
                  <a:gd name="connsiteX429" fmla="*/ 2384143 w 2388697"/>
                  <a:gd name="connsiteY429" fmla="*/ 995219 h 2029637"/>
                  <a:gd name="connsiteX430" fmla="*/ 2385068 w 2388697"/>
                  <a:gd name="connsiteY430" fmla="*/ 994492 h 2029637"/>
                  <a:gd name="connsiteX431" fmla="*/ 2385729 w 2388697"/>
                  <a:gd name="connsiteY431" fmla="*/ 993500 h 2029637"/>
                  <a:gd name="connsiteX432" fmla="*/ 2386522 w 2388697"/>
                  <a:gd name="connsiteY432" fmla="*/ 992245 h 2029637"/>
                  <a:gd name="connsiteX433" fmla="*/ 2387712 w 2388697"/>
                  <a:gd name="connsiteY433" fmla="*/ 989006 h 2029637"/>
                  <a:gd name="connsiteX434" fmla="*/ 2388241 w 2388697"/>
                  <a:gd name="connsiteY434" fmla="*/ 986362 h 2029637"/>
                  <a:gd name="connsiteX435" fmla="*/ 2378525 w 2388697"/>
                  <a:gd name="connsiteY435" fmla="*/ 967063 h 2029637"/>
                  <a:gd name="connsiteX436" fmla="*/ 1101149 w 2388697"/>
                  <a:gd name="connsiteY436" fmla="*/ 1238308 h 2029637"/>
                  <a:gd name="connsiteX437" fmla="*/ 1118201 w 2388697"/>
                  <a:gd name="connsiteY437" fmla="*/ 1259524 h 2029637"/>
                  <a:gd name="connsiteX438" fmla="*/ 1101149 w 2388697"/>
                  <a:gd name="connsiteY438" fmla="*/ 1238308 h 2029637"/>
                  <a:gd name="connsiteX439" fmla="*/ 199907 w 2388697"/>
                  <a:gd name="connsiteY439" fmla="*/ 2009149 h 2029637"/>
                  <a:gd name="connsiteX440" fmla="*/ 227930 w 2388697"/>
                  <a:gd name="connsiteY440" fmla="*/ 2017741 h 2029637"/>
                  <a:gd name="connsiteX441" fmla="*/ 199907 w 2388697"/>
                  <a:gd name="connsiteY441" fmla="*/ 2009149 h 202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Lst>
                <a:rect l="l" t="t" r="r" b="b"/>
                <a:pathLst>
                  <a:path w="2388697" h="2029637">
                    <a:moveTo>
                      <a:pt x="2378525" y="967063"/>
                    </a:moveTo>
                    <a:cubicBezTo>
                      <a:pt x="2369074" y="958471"/>
                      <a:pt x="2357904" y="952258"/>
                      <a:pt x="2347395" y="945120"/>
                    </a:cubicBezTo>
                    <a:cubicBezTo>
                      <a:pt x="2328889" y="932563"/>
                      <a:pt x="2316596" y="915246"/>
                      <a:pt x="2308334" y="894758"/>
                    </a:cubicBezTo>
                    <a:cubicBezTo>
                      <a:pt x="2305757" y="881869"/>
                      <a:pt x="2306087" y="868717"/>
                      <a:pt x="2304104" y="855763"/>
                    </a:cubicBezTo>
                    <a:cubicBezTo>
                      <a:pt x="2297032" y="842875"/>
                      <a:pt x="2292604" y="828863"/>
                      <a:pt x="2286722" y="815512"/>
                    </a:cubicBezTo>
                    <a:cubicBezTo>
                      <a:pt x="2281501" y="803682"/>
                      <a:pt x="2274759" y="792776"/>
                      <a:pt x="2258963" y="793173"/>
                    </a:cubicBezTo>
                    <a:cubicBezTo>
                      <a:pt x="2244092" y="793503"/>
                      <a:pt x="2240457" y="804607"/>
                      <a:pt x="2236558" y="815578"/>
                    </a:cubicBezTo>
                    <a:cubicBezTo>
                      <a:pt x="2233121" y="824964"/>
                      <a:pt x="2228693" y="831837"/>
                      <a:pt x="2216862" y="825889"/>
                    </a:cubicBezTo>
                    <a:cubicBezTo>
                      <a:pt x="2209460" y="822254"/>
                      <a:pt x="2202057" y="823774"/>
                      <a:pt x="2195051" y="828136"/>
                    </a:cubicBezTo>
                    <a:cubicBezTo>
                      <a:pt x="2187517" y="832762"/>
                      <a:pt x="2180246" y="831308"/>
                      <a:pt x="2173835" y="825823"/>
                    </a:cubicBezTo>
                    <a:cubicBezTo>
                      <a:pt x="2166565" y="819610"/>
                      <a:pt x="2158502" y="814323"/>
                      <a:pt x="2151562" y="807713"/>
                    </a:cubicBezTo>
                    <a:cubicBezTo>
                      <a:pt x="2144622" y="801038"/>
                      <a:pt x="2140657" y="793635"/>
                      <a:pt x="2145217" y="783788"/>
                    </a:cubicBezTo>
                    <a:cubicBezTo>
                      <a:pt x="2148852" y="775989"/>
                      <a:pt x="2147464" y="768917"/>
                      <a:pt x="2141714" y="762638"/>
                    </a:cubicBezTo>
                    <a:cubicBezTo>
                      <a:pt x="2132329" y="752394"/>
                      <a:pt x="2135568" y="742876"/>
                      <a:pt x="2143499" y="733689"/>
                    </a:cubicBezTo>
                    <a:cubicBezTo>
                      <a:pt x="2148059" y="728402"/>
                      <a:pt x="2153347" y="723643"/>
                      <a:pt x="2157378" y="717893"/>
                    </a:cubicBezTo>
                    <a:cubicBezTo>
                      <a:pt x="2163195" y="709698"/>
                      <a:pt x="2161608" y="701899"/>
                      <a:pt x="2154140" y="695950"/>
                    </a:cubicBezTo>
                    <a:cubicBezTo>
                      <a:pt x="2131999" y="678237"/>
                      <a:pt x="2108470" y="685904"/>
                      <a:pt x="2100406" y="713068"/>
                    </a:cubicBezTo>
                    <a:cubicBezTo>
                      <a:pt x="2099878" y="714919"/>
                      <a:pt x="2099349" y="716770"/>
                      <a:pt x="2098820" y="718620"/>
                    </a:cubicBezTo>
                    <a:cubicBezTo>
                      <a:pt x="2090096" y="746511"/>
                      <a:pt x="2082892" y="748230"/>
                      <a:pt x="2057776" y="733227"/>
                    </a:cubicBezTo>
                    <a:cubicBezTo>
                      <a:pt x="2032661" y="718158"/>
                      <a:pt x="2019046" y="692976"/>
                      <a:pt x="2000871" y="671959"/>
                    </a:cubicBezTo>
                    <a:cubicBezTo>
                      <a:pt x="1969278" y="635475"/>
                      <a:pt x="1944229" y="594960"/>
                      <a:pt x="1935901" y="546118"/>
                    </a:cubicBezTo>
                    <a:cubicBezTo>
                      <a:pt x="1934712" y="526554"/>
                      <a:pt x="1932729" y="506925"/>
                      <a:pt x="1932861" y="487229"/>
                    </a:cubicBezTo>
                    <a:cubicBezTo>
                      <a:pt x="1918188" y="456628"/>
                      <a:pt x="1908605" y="424375"/>
                      <a:pt x="1901533" y="391262"/>
                    </a:cubicBezTo>
                    <a:cubicBezTo>
                      <a:pt x="1899418" y="381282"/>
                      <a:pt x="1898162" y="370972"/>
                      <a:pt x="1892743" y="362115"/>
                    </a:cubicBezTo>
                    <a:cubicBezTo>
                      <a:pt x="1859300" y="307258"/>
                      <a:pt x="1857052" y="243214"/>
                      <a:pt x="1840199" y="183533"/>
                    </a:cubicBezTo>
                    <a:cubicBezTo>
                      <a:pt x="1836299" y="138655"/>
                      <a:pt x="1828566" y="93778"/>
                      <a:pt x="1839009" y="48703"/>
                    </a:cubicBezTo>
                    <a:cubicBezTo>
                      <a:pt x="1840529" y="41962"/>
                      <a:pt x="1839670" y="34691"/>
                      <a:pt x="1838612" y="27686"/>
                    </a:cubicBezTo>
                    <a:cubicBezTo>
                      <a:pt x="1838414" y="25505"/>
                      <a:pt x="1837819" y="23654"/>
                      <a:pt x="1836828" y="22002"/>
                    </a:cubicBezTo>
                    <a:cubicBezTo>
                      <a:pt x="1835572" y="19556"/>
                      <a:pt x="1833523" y="17639"/>
                      <a:pt x="1830946" y="15987"/>
                    </a:cubicBezTo>
                    <a:cubicBezTo>
                      <a:pt x="1817265" y="19160"/>
                      <a:pt x="1803253" y="21407"/>
                      <a:pt x="1791224" y="29272"/>
                    </a:cubicBezTo>
                    <a:cubicBezTo>
                      <a:pt x="1780517" y="36344"/>
                      <a:pt x="1771991" y="33237"/>
                      <a:pt x="1764522" y="24183"/>
                    </a:cubicBezTo>
                    <a:cubicBezTo>
                      <a:pt x="1758839" y="17309"/>
                      <a:pt x="1753485" y="10171"/>
                      <a:pt x="1747272" y="3760"/>
                    </a:cubicBezTo>
                    <a:cubicBezTo>
                      <a:pt x="1742249" y="-1395"/>
                      <a:pt x="1735640" y="-2056"/>
                      <a:pt x="1735574" y="6932"/>
                    </a:cubicBezTo>
                    <a:cubicBezTo>
                      <a:pt x="1735442" y="22596"/>
                      <a:pt x="1725858" y="36079"/>
                      <a:pt x="1727180" y="51876"/>
                    </a:cubicBezTo>
                    <a:cubicBezTo>
                      <a:pt x="1728105" y="62450"/>
                      <a:pt x="1721562" y="69721"/>
                      <a:pt x="1714292" y="76264"/>
                    </a:cubicBezTo>
                    <a:cubicBezTo>
                      <a:pt x="1711516" y="78775"/>
                      <a:pt x="1708740" y="82278"/>
                      <a:pt x="1704444" y="80295"/>
                    </a:cubicBezTo>
                    <a:cubicBezTo>
                      <a:pt x="1700214" y="78445"/>
                      <a:pt x="1700611" y="74017"/>
                      <a:pt x="1700545" y="70316"/>
                    </a:cubicBezTo>
                    <a:cubicBezTo>
                      <a:pt x="1700346" y="54321"/>
                      <a:pt x="1700611" y="38393"/>
                      <a:pt x="1700280" y="22398"/>
                    </a:cubicBezTo>
                    <a:cubicBezTo>
                      <a:pt x="1700148" y="16979"/>
                      <a:pt x="1703056" y="8915"/>
                      <a:pt x="1697108" y="6734"/>
                    </a:cubicBezTo>
                    <a:cubicBezTo>
                      <a:pt x="1689970" y="4090"/>
                      <a:pt x="1687260" y="12815"/>
                      <a:pt x="1683030" y="17111"/>
                    </a:cubicBezTo>
                    <a:cubicBezTo>
                      <a:pt x="1653420" y="47315"/>
                      <a:pt x="1632072" y="86574"/>
                      <a:pt x="1589046" y="101842"/>
                    </a:cubicBezTo>
                    <a:cubicBezTo>
                      <a:pt x="1579661" y="105213"/>
                      <a:pt x="1580454" y="110103"/>
                      <a:pt x="1585345" y="117836"/>
                    </a:cubicBezTo>
                    <a:cubicBezTo>
                      <a:pt x="1595854" y="134227"/>
                      <a:pt x="1613170" y="134888"/>
                      <a:pt x="1629032" y="137862"/>
                    </a:cubicBezTo>
                    <a:cubicBezTo>
                      <a:pt x="1644101" y="140638"/>
                      <a:pt x="1649785" y="147380"/>
                      <a:pt x="1651372" y="163110"/>
                    </a:cubicBezTo>
                    <a:cubicBezTo>
                      <a:pt x="1653288" y="181682"/>
                      <a:pt x="1650975" y="201708"/>
                      <a:pt x="1662277" y="218694"/>
                    </a:cubicBezTo>
                    <a:cubicBezTo>
                      <a:pt x="1666903" y="217570"/>
                      <a:pt x="1670340" y="218165"/>
                      <a:pt x="1672984" y="219884"/>
                    </a:cubicBezTo>
                    <a:cubicBezTo>
                      <a:pt x="1672984" y="219884"/>
                      <a:pt x="1673050" y="219884"/>
                      <a:pt x="1673050" y="219950"/>
                    </a:cubicBezTo>
                    <a:cubicBezTo>
                      <a:pt x="1678734" y="223387"/>
                      <a:pt x="1681180" y="231450"/>
                      <a:pt x="1685872" y="236142"/>
                    </a:cubicBezTo>
                    <a:cubicBezTo>
                      <a:pt x="1708542" y="258944"/>
                      <a:pt x="1727973" y="284655"/>
                      <a:pt x="1759566" y="297609"/>
                    </a:cubicBezTo>
                    <a:cubicBezTo>
                      <a:pt x="1794727" y="312083"/>
                      <a:pt x="1794330" y="313339"/>
                      <a:pt x="1796049" y="271965"/>
                    </a:cubicBezTo>
                    <a:cubicBezTo>
                      <a:pt x="1806558" y="296750"/>
                      <a:pt x="1818058" y="318031"/>
                      <a:pt x="1827179" y="340305"/>
                    </a:cubicBezTo>
                    <a:cubicBezTo>
                      <a:pt x="1827509" y="341098"/>
                      <a:pt x="1827773" y="341825"/>
                      <a:pt x="1828104" y="342618"/>
                    </a:cubicBezTo>
                    <a:cubicBezTo>
                      <a:pt x="1828434" y="344006"/>
                      <a:pt x="1828765" y="345394"/>
                      <a:pt x="1829161" y="346782"/>
                    </a:cubicBezTo>
                    <a:cubicBezTo>
                      <a:pt x="1834118" y="366345"/>
                      <a:pt x="1842578" y="384917"/>
                      <a:pt x="1846147" y="404944"/>
                    </a:cubicBezTo>
                    <a:cubicBezTo>
                      <a:pt x="1849716" y="424639"/>
                      <a:pt x="1846544" y="430191"/>
                      <a:pt x="1827311" y="435214"/>
                    </a:cubicBezTo>
                    <a:cubicBezTo>
                      <a:pt x="1801336" y="442022"/>
                      <a:pt x="1787787" y="435280"/>
                      <a:pt x="1767959" y="405671"/>
                    </a:cubicBezTo>
                    <a:cubicBezTo>
                      <a:pt x="1767232" y="405340"/>
                      <a:pt x="1766571" y="405010"/>
                      <a:pt x="1765910" y="404679"/>
                    </a:cubicBezTo>
                    <a:cubicBezTo>
                      <a:pt x="1764655" y="404084"/>
                      <a:pt x="1763597" y="403357"/>
                      <a:pt x="1762540" y="402630"/>
                    </a:cubicBezTo>
                    <a:cubicBezTo>
                      <a:pt x="1754080" y="396285"/>
                      <a:pt x="1750775" y="385644"/>
                      <a:pt x="1744496" y="377449"/>
                    </a:cubicBezTo>
                    <a:cubicBezTo>
                      <a:pt x="1741721" y="373814"/>
                      <a:pt x="1739077" y="369716"/>
                      <a:pt x="1735574" y="367601"/>
                    </a:cubicBezTo>
                    <a:cubicBezTo>
                      <a:pt x="1732467" y="365618"/>
                      <a:pt x="1728634" y="365288"/>
                      <a:pt x="1723413" y="368196"/>
                    </a:cubicBezTo>
                    <a:cubicBezTo>
                      <a:pt x="1725396" y="372889"/>
                      <a:pt x="1726717" y="377978"/>
                      <a:pt x="1729361" y="382208"/>
                    </a:cubicBezTo>
                    <a:cubicBezTo>
                      <a:pt x="1744959" y="408050"/>
                      <a:pt x="1743769" y="410694"/>
                      <a:pt x="1714226" y="417964"/>
                    </a:cubicBezTo>
                    <a:cubicBezTo>
                      <a:pt x="1700611" y="421269"/>
                      <a:pt x="1686202" y="424639"/>
                      <a:pt x="1678866" y="438122"/>
                    </a:cubicBezTo>
                    <a:cubicBezTo>
                      <a:pt x="1672918" y="449027"/>
                      <a:pt x="1668159" y="445458"/>
                      <a:pt x="1664326" y="437990"/>
                    </a:cubicBezTo>
                    <a:cubicBezTo>
                      <a:pt x="1655602" y="420740"/>
                      <a:pt x="1639343" y="419881"/>
                      <a:pt x="1623547" y="418294"/>
                    </a:cubicBezTo>
                    <a:cubicBezTo>
                      <a:pt x="1613170" y="417303"/>
                      <a:pt x="1608676" y="421401"/>
                      <a:pt x="1615285" y="431777"/>
                    </a:cubicBezTo>
                    <a:cubicBezTo>
                      <a:pt x="1627578" y="451143"/>
                      <a:pt x="1638682" y="471499"/>
                      <a:pt x="1656329" y="486833"/>
                    </a:cubicBezTo>
                    <a:cubicBezTo>
                      <a:pt x="1669745" y="498465"/>
                      <a:pt x="1675958" y="507520"/>
                      <a:pt x="1662013" y="526092"/>
                    </a:cubicBezTo>
                    <a:cubicBezTo>
                      <a:pt x="1638417" y="557618"/>
                      <a:pt x="1654808" y="593044"/>
                      <a:pt x="1693539" y="599124"/>
                    </a:cubicBezTo>
                    <a:cubicBezTo>
                      <a:pt x="1716010" y="602627"/>
                      <a:pt x="1732996" y="612409"/>
                      <a:pt x="1749057" y="628668"/>
                    </a:cubicBezTo>
                    <a:cubicBezTo>
                      <a:pt x="1772850" y="652858"/>
                      <a:pt x="1802989" y="661384"/>
                      <a:pt x="1836696" y="651536"/>
                    </a:cubicBezTo>
                    <a:cubicBezTo>
                      <a:pt x="1842314" y="649884"/>
                      <a:pt x="1847733" y="647240"/>
                      <a:pt x="1852823" y="651800"/>
                    </a:cubicBezTo>
                    <a:cubicBezTo>
                      <a:pt x="1858308" y="656691"/>
                      <a:pt x="1855731" y="662507"/>
                      <a:pt x="1853285" y="667663"/>
                    </a:cubicBezTo>
                    <a:cubicBezTo>
                      <a:pt x="1845156" y="684582"/>
                      <a:pt x="1842182" y="702758"/>
                      <a:pt x="1839208" y="720999"/>
                    </a:cubicBezTo>
                    <a:cubicBezTo>
                      <a:pt x="1835506" y="744000"/>
                      <a:pt x="1808739" y="769776"/>
                      <a:pt x="1785937" y="765546"/>
                    </a:cubicBezTo>
                    <a:cubicBezTo>
                      <a:pt x="1758839" y="760523"/>
                      <a:pt x="1742712" y="775394"/>
                      <a:pt x="1724140" y="788084"/>
                    </a:cubicBezTo>
                    <a:cubicBezTo>
                      <a:pt x="1719513" y="791190"/>
                      <a:pt x="1712309" y="794363"/>
                      <a:pt x="1713036" y="800179"/>
                    </a:cubicBezTo>
                    <a:cubicBezTo>
                      <a:pt x="1713895" y="807185"/>
                      <a:pt x="1722421" y="806061"/>
                      <a:pt x="1727445" y="806590"/>
                    </a:cubicBezTo>
                    <a:cubicBezTo>
                      <a:pt x="1744563" y="808308"/>
                      <a:pt x="1750313" y="818619"/>
                      <a:pt x="1749982" y="833952"/>
                    </a:cubicBezTo>
                    <a:cubicBezTo>
                      <a:pt x="1749850" y="841553"/>
                      <a:pt x="1749255" y="849286"/>
                      <a:pt x="1747603" y="856688"/>
                    </a:cubicBezTo>
                    <a:cubicBezTo>
                      <a:pt x="1743307" y="876318"/>
                      <a:pt x="1738812" y="895617"/>
                      <a:pt x="1754212" y="912933"/>
                    </a:cubicBezTo>
                    <a:cubicBezTo>
                      <a:pt x="1756988" y="915973"/>
                      <a:pt x="1759962" y="922451"/>
                      <a:pt x="1752163" y="922384"/>
                    </a:cubicBezTo>
                    <a:cubicBezTo>
                      <a:pt x="1744166" y="922252"/>
                      <a:pt x="1735045" y="921790"/>
                      <a:pt x="1728634" y="916040"/>
                    </a:cubicBezTo>
                    <a:cubicBezTo>
                      <a:pt x="1722950" y="910950"/>
                      <a:pt x="1728370" y="905333"/>
                      <a:pt x="1730353" y="900376"/>
                    </a:cubicBezTo>
                    <a:cubicBezTo>
                      <a:pt x="1735508" y="887818"/>
                      <a:pt x="1730749" y="883390"/>
                      <a:pt x="1718059" y="881605"/>
                    </a:cubicBezTo>
                    <a:cubicBezTo>
                      <a:pt x="1692283" y="878036"/>
                      <a:pt x="1671993" y="888809"/>
                      <a:pt x="1653420" y="904341"/>
                    </a:cubicBezTo>
                    <a:cubicBezTo>
                      <a:pt x="1641722" y="914057"/>
                      <a:pt x="1629165" y="920996"/>
                      <a:pt x="1613831" y="921459"/>
                    </a:cubicBezTo>
                    <a:cubicBezTo>
                      <a:pt x="1594333" y="921988"/>
                      <a:pt x="1580256" y="931902"/>
                      <a:pt x="1568623" y="946310"/>
                    </a:cubicBezTo>
                    <a:cubicBezTo>
                      <a:pt x="1559040" y="958074"/>
                      <a:pt x="1547143" y="963759"/>
                      <a:pt x="1531744" y="962106"/>
                    </a:cubicBezTo>
                    <a:cubicBezTo>
                      <a:pt x="1517864" y="960586"/>
                      <a:pt x="1505240" y="964750"/>
                      <a:pt x="1493410" y="971690"/>
                    </a:cubicBezTo>
                    <a:cubicBezTo>
                      <a:pt x="1473912" y="982992"/>
                      <a:pt x="1452961" y="990790"/>
                      <a:pt x="1431084" y="995615"/>
                    </a:cubicBezTo>
                    <a:cubicBezTo>
                      <a:pt x="1407952" y="1000704"/>
                      <a:pt x="1396385" y="1018483"/>
                      <a:pt x="1385348" y="1036328"/>
                    </a:cubicBezTo>
                    <a:cubicBezTo>
                      <a:pt x="1380325" y="1044392"/>
                      <a:pt x="1383167" y="1055099"/>
                      <a:pt x="1389710" y="1061113"/>
                    </a:cubicBezTo>
                    <a:cubicBezTo>
                      <a:pt x="1396980" y="1067789"/>
                      <a:pt x="1401607" y="1057809"/>
                      <a:pt x="1407093" y="1054438"/>
                    </a:cubicBezTo>
                    <a:cubicBezTo>
                      <a:pt x="1411785" y="1051596"/>
                      <a:pt x="1416279" y="1044854"/>
                      <a:pt x="1421963" y="1048622"/>
                    </a:cubicBezTo>
                    <a:cubicBezTo>
                      <a:pt x="1426920" y="1051993"/>
                      <a:pt x="1425334" y="1059527"/>
                      <a:pt x="1423880" y="1064814"/>
                    </a:cubicBezTo>
                    <a:cubicBezTo>
                      <a:pt x="1421897" y="1072151"/>
                      <a:pt x="1419386" y="1079751"/>
                      <a:pt x="1414958" y="1085766"/>
                    </a:cubicBezTo>
                    <a:cubicBezTo>
                      <a:pt x="1406366" y="1097597"/>
                      <a:pt x="1396319" y="1108304"/>
                      <a:pt x="1387000" y="1119605"/>
                    </a:cubicBezTo>
                    <a:cubicBezTo>
                      <a:pt x="1383828" y="1123505"/>
                      <a:pt x="1378540" y="1128330"/>
                      <a:pt x="1382109" y="1133022"/>
                    </a:cubicBezTo>
                    <a:cubicBezTo>
                      <a:pt x="1395857" y="1151132"/>
                      <a:pt x="1386009" y="1168316"/>
                      <a:pt x="1381382" y="1185831"/>
                    </a:cubicBezTo>
                    <a:cubicBezTo>
                      <a:pt x="1379928" y="1191514"/>
                      <a:pt x="1378474" y="1197331"/>
                      <a:pt x="1382770" y="1202221"/>
                    </a:cubicBezTo>
                    <a:cubicBezTo>
                      <a:pt x="1393411" y="1214383"/>
                      <a:pt x="1391032" y="1228592"/>
                      <a:pt x="1388851" y="1242340"/>
                    </a:cubicBezTo>
                    <a:cubicBezTo>
                      <a:pt x="1376293" y="1323502"/>
                      <a:pt x="1383233" y="1403606"/>
                      <a:pt x="1399822" y="1483380"/>
                    </a:cubicBezTo>
                    <a:cubicBezTo>
                      <a:pt x="1403259" y="1499639"/>
                      <a:pt x="1402730" y="1516427"/>
                      <a:pt x="1399756" y="1532884"/>
                    </a:cubicBezTo>
                    <a:cubicBezTo>
                      <a:pt x="1398831" y="1537576"/>
                      <a:pt x="1396650" y="1543657"/>
                      <a:pt x="1390437" y="1543393"/>
                    </a:cubicBezTo>
                    <a:cubicBezTo>
                      <a:pt x="1385018" y="1543128"/>
                      <a:pt x="1384687" y="1537114"/>
                      <a:pt x="1383762" y="1533016"/>
                    </a:cubicBezTo>
                    <a:cubicBezTo>
                      <a:pt x="1381713" y="1523631"/>
                      <a:pt x="1380193" y="1514180"/>
                      <a:pt x="1378540" y="1504794"/>
                    </a:cubicBezTo>
                    <a:cubicBezTo>
                      <a:pt x="1371799" y="1465535"/>
                      <a:pt x="1373253" y="1424360"/>
                      <a:pt x="1350451" y="1388802"/>
                    </a:cubicBezTo>
                    <a:cubicBezTo>
                      <a:pt x="1346618" y="1382787"/>
                      <a:pt x="1347543" y="1374922"/>
                      <a:pt x="1350980" y="1368445"/>
                    </a:cubicBezTo>
                    <a:cubicBezTo>
                      <a:pt x="1357259" y="1356747"/>
                      <a:pt x="1354483" y="1346634"/>
                      <a:pt x="1347675" y="1336258"/>
                    </a:cubicBezTo>
                    <a:cubicBezTo>
                      <a:pt x="1337431" y="1320528"/>
                      <a:pt x="1331813" y="1304665"/>
                      <a:pt x="1335382" y="1284243"/>
                    </a:cubicBezTo>
                    <a:cubicBezTo>
                      <a:pt x="1338554" y="1266133"/>
                      <a:pt x="1342850" y="1244653"/>
                      <a:pt x="1331284" y="1228262"/>
                    </a:cubicBezTo>
                    <a:cubicBezTo>
                      <a:pt x="1319255" y="1211210"/>
                      <a:pt x="1313175" y="1193563"/>
                      <a:pt x="1311655" y="1173405"/>
                    </a:cubicBezTo>
                    <a:cubicBezTo>
                      <a:pt x="1310333" y="1155494"/>
                      <a:pt x="1306499" y="1138244"/>
                      <a:pt x="1298105" y="1122117"/>
                    </a:cubicBezTo>
                    <a:cubicBezTo>
                      <a:pt x="1293347" y="1112930"/>
                      <a:pt x="1293743" y="1103280"/>
                      <a:pt x="1299560" y="1094688"/>
                    </a:cubicBezTo>
                    <a:cubicBezTo>
                      <a:pt x="1315488" y="1071292"/>
                      <a:pt x="1324477" y="1046110"/>
                      <a:pt x="1321502" y="1017294"/>
                    </a:cubicBezTo>
                    <a:cubicBezTo>
                      <a:pt x="1320974" y="1012403"/>
                      <a:pt x="1322758" y="1007248"/>
                      <a:pt x="1323882" y="1002291"/>
                    </a:cubicBezTo>
                    <a:cubicBezTo>
                      <a:pt x="1337695" y="941419"/>
                      <a:pt x="1364264" y="885372"/>
                      <a:pt x="1389842" y="829061"/>
                    </a:cubicBezTo>
                    <a:cubicBezTo>
                      <a:pt x="1404845" y="796015"/>
                      <a:pt x="1435314" y="789274"/>
                      <a:pt x="1463734" y="810423"/>
                    </a:cubicBezTo>
                    <a:cubicBezTo>
                      <a:pt x="1469881" y="814984"/>
                      <a:pt x="1475631" y="820205"/>
                      <a:pt x="1482240" y="823972"/>
                    </a:cubicBezTo>
                    <a:cubicBezTo>
                      <a:pt x="1502266" y="835340"/>
                      <a:pt x="1522623" y="846113"/>
                      <a:pt x="1542913" y="857151"/>
                    </a:cubicBezTo>
                    <a:cubicBezTo>
                      <a:pt x="1544037" y="855498"/>
                      <a:pt x="1545227" y="853780"/>
                      <a:pt x="1546416" y="852128"/>
                    </a:cubicBezTo>
                    <a:cubicBezTo>
                      <a:pt x="1530025" y="828400"/>
                      <a:pt x="1513766" y="804475"/>
                      <a:pt x="1490700" y="786167"/>
                    </a:cubicBezTo>
                    <a:cubicBezTo>
                      <a:pt x="1487594" y="783722"/>
                      <a:pt x="1481711" y="781937"/>
                      <a:pt x="1478208" y="783061"/>
                    </a:cubicBezTo>
                    <a:cubicBezTo>
                      <a:pt x="1453688" y="791256"/>
                      <a:pt x="1438619" y="775526"/>
                      <a:pt x="1422294" y="762308"/>
                    </a:cubicBezTo>
                    <a:cubicBezTo>
                      <a:pt x="1410860" y="753055"/>
                      <a:pt x="1408018" y="742612"/>
                      <a:pt x="1413371" y="728534"/>
                    </a:cubicBezTo>
                    <a:cubicBezTo>
                      <a:pt x="1418923" y="713729"/>
                      <a:pt x="1425797" y="698925"/>
                      <a:pt x="1424343" y="682335"/>
                    </a:cubicBezTo>
                    <a:cubicBezTo>
                      <a:pt x="1423814" y="675792"/>
                      <a:pt x="1422823" y="669117"/>
                      <a:pt x="1413702" y="669778"/>
                    </a:cubicBezTo>
                    <a:cubicBezTo>
                      <a:pt x="1403391" y="670439"/>
                      <a:pt x="1369948" y="700973"/>
                      <a:pt x="1366974" y="711813"/>
                    </a:cubicBezTo>
                    <a:cubicBezTo>
                      <a:pt x="1362215" y="729327"/>
                      <a:pt x="1363471" y="747238"/>
                      <a:pt x="1363207" y="765083"/>
                    </a:cubicBezTo>
                    <a:cubicBezTo>
                      <a:pt x="1363075" y="774733"/>
                      <a:pt x="1361224" y="783259"/>
                      <a:pt x="1348997" y="776385"/>
                    </a:cubicBezTo>
                    <a:cubicBezTo>
                      <a:pt x="1337431" y="769908"/>
                      <a:pt x="1328706" y="774865"/>
                      <a:pt x="1325798" y="784317"/>
                    </a:cubicBezTo>
                    <a:cubicBezTo>
                      <a:pt x="1316149" y="814984"/>
                      <a:pt x="1282574" y="833027"/>
                      <a:pt x="1282574" y="868519"/>
                    </a:cubicBezTo>
                    <a:cubicBezTo>
                      <a:pt x="1282508" y="873674"/>
                      <a:pt x="1281186" y="880680"/>
                      <a:pt x="1271867" y="876251"/>
                    </a:cubicBezTo>
                    <a:cubicBezTo>
                      <a:pt x="1252435" y="867065"/>
                      <a:pt x="1232806" y="878961"/>
                      <a:pt x="1225139" y="890131"/>
                    </a:cubicBezTo>
                    <a:cubicBezTo>
                      <a:pt x="1216481" y="902623"/>
                      <a:pt x="1208814" y="914916"/>
                      <a:pt x="1191894" y="923905"/>
                    </a:cubicBezTo>
                    <a:cubicBezTo>
                      <a:pt x="1236507" y="925425"/>
                      <a:pt x="1236309" y="925491"/>
                      <a:pt x="1247478" y="952457"/>
                    </a:cubicBezTo>
                    <a:cubicBezTo>
                      <a:pt x="1251642" y="962503"/>
                      <a:pt x="1251973" y="969509"/>
                      <a:pt x="1238225" y="966270"/>
                    </a:cubicBezTo>
                    <a:cubicBezTo>
                      <a:pt x="1198966" y="957017"/>
                      <a:pt x="1163871" y="969244"/>
                      <a:pt x="1129899" y="986957"/>
                    </a:cubicBezTo>
                    <a:cubicBezTo>
                      <a:pt x="1119390" y="992443"/>
                      <a:pt x="1110798" y="991187"/>
                      <a:pt x="1101678" y="984313"/>
                    </a:cubicBezTo>
                    <a:cubicBezTo>
                      <a:pt x="1087402" y="973606"/>
                      <a:pt x="1073059" y="963031"/>
                      <a:pt x="1058056" y="953382"/>
                    </a:cubicBezTo>
                    <a:cubicBezTo>
                      <a:pt x="1046160" y="945715"/>
                      <a:pt x="1039682" y="936198"/>
                      <a:pt x="1041467" y="921723"/>
                    </a:cubicBezTo>
                    <a:cubicBezTo>
                      <a:pt x="1042921" y="909959"/>
                      <a:pt x="1038096" y="901301"/>
                      <a:pt x="1029042" y="893502"/>
                    </a:cubicBezTo>
                    <a:cubicBezTo>
                      <a:pt x="1009214" y="876450"/>
                      <a:pt x="1009544" y="876119"/>
                      <a:pt x="1025935" y="856622"/>
                    </a:cubicBezTo>
                    <a:cubicBezTo>
                      <a:pt x="1028182" y="853978"/>
                      <a:pt x="1032280" y="851731"/>
                      <a:pt x="1028843" y="845717"/>
                    </a:cubicBezTo>
                    <a:cubicBezTo>
                      <a:pt x="1017145" y="851467"/>
                      <a:pt x="1009875" y="862174"/>
                      <a:pt x="1001018" y="870700"/>
                    </a:cubicBezTo>
                    <a:cubicBezTo>
                      <a:pt x="993351" y="878168"/>
                      <a:pt x="988725" y="879027"/>
                      <a:pt x="986081" y="866999"/>
                    </a:cubicBezTo>
                    <a:cubicBezTo>
                      <a:pt x="984297" y="859001"/>
                      <a:pt x="982578" y="851004"/>
                      <a:pt x="974383" y="846047"/>
                    </a:cubicBezTo>
                    <a:cubicBezTo>
                      <a:pt x="959049" y="836860"/>
                      <a:pt x="944971" y="825691"/>
                      <a:pt x="927721" y="819940"/>
                    </a:cubicBezTo>
                    <a:cubicBezTo>
                      <a:pt x="921641" y="817892"/>
                      <a:pt x="914304" y="815644"/>
                      <a:pt x="911925" y="809894"/>
                    </a:cubicBezTo>
                    <a:cubicBezTo>
                      <a:pt x="904589" y="792248"/>
                      <a:pt x="887933" y="783854"/>
                      <a:pt x="875971" y="770899"/>
                    </a:cubicBezTo>
                    <a:cubicBezTo>
                      <a:pt x="865991" y="760192"/>
                      <a:pt x="857465" y="758474"/>
                      <a:pt x="847881" y="770635"/>
                    </a:cubicBezTo>
                    <a:cubicBezTo>
                      <a:pt x="838166" y="782862"/>
                      <a:pt x="826930" y="783061"/>
                      <a:pt x="814042" y="775592"/>
                    </a:cubicBezTo>
                    <a:cubicBezTo>
                      <a:pt x="800691" y="767859"/>
                      <a:pt x="786150" y="762440"/>
                      <a:pt x="771081" y="759796"/>
                    </a:cubicBezTo>
                    <a:cubicBezTo>
                      <a:pt x="758061" y="757417"/>
                      <a:pt x="750857" y="750675"/>
                      <a:pt x="747023" y="738448"/>
                    </a:cubicBezTo>
                    <a:cubicBezTo>
                      <a:pt x="740282" y="717034"/>
                      <a:pt x="730236" y="697140"/>
                      <a:pt x="718405" y="678105"/>
                    </a:cubicBezTo>
                    <a:cubicBezTo>
                      <a:pt x="712325" y="668390"/>
                      <a:pt x="706641" y="658343"/>
                      <a:pt x="704724" y="646711"/>
                    </a:cubicBezTo>
                    <a:cubicBezTo>
                      <a:pt x="694347" y="584716"/>
                      <a:pt x="681592" y="523051"/>
                      <a:pt x="680798" y="459801"/>
                    </a:cubicBezTo>
                    <a:cubicBezTo>
                      <a:pt x="680798" y="459734"/>
                      <a:pt x="680798" y="459734"/>
                      <a:pt x="680798" y="459668"/>
                    </a:cubicBezTo>
                    <a:lnTo>
                      <a:pt x="680732" y="459734"/>
                    </a:lnTo>
                    <a:lnTo>
                      <a:pt x="680732" y="459801"/>
                    </a:lnTo>
                    <a:cubicBezTo>
                      <a:pt x="680732" y="459867"/>
                      <a:pt x="680732" y="459867"/>
                      <a:pt x="680666" y="459933"/>
                    </a:cubicBezTo>
                    <a:cubicBezTo>
                      <a:pt x="663218" y="500646"/>
                      <a:pt x="645241" y="541161"/>
                      <a:pt x="658063" y="587228"/>
                    </a:cubicBezTo>
                    <a:cubicBezTo>
                      <a:pt x="667382" y="584187"/>
                      <a:pt x="663945" y="576521"/>
                      <a:pt x="664275" y="572753"/>
                    </a:cubicBezTo>
                    <a:cubicBezTo>
                      <a:pt x="667382" y="604808"/>
                      <a:pt x="681724" y="636863"/>
                      <a:pt x="687672" y="670835"/>
                    </a:cubicBezTo>
                    <a:cubicBezTo>
                      <a:pt x="690580" y="687226"/>
                      <a:pt x="696132" y="702824"/>
                      <a:pt x="702213" y="718290"/>
                    </a:cubicBezTo>
                    <a:cubicBezTo>
                      <a:pt x="743653" y="823708"/>
                      <a:pt x="802938" y="920203"/>
                      <a:pt x="852177" y="1021722"/>
                    </a:cubicBezTo>
                    <a:cubicBezTo>
                      <a:pt x="854160" y="1025754"/>
                      <a:pt x="856671" y="1029455"/>
                      <a:pt x="859249" y="1033090"/>
                    </a:cubicBezTo>
                    <a:cubicBezTo>
                      <a:pt x="880531" y="1063426"/>
                      <a:pt x="897847" y="1096143"/>
                      <a:pt x="916485" y="1128065"/>
                    </a:cubicBezTo>
                    <a:cubicBezTo>
                      <a:pt x="945632" y="1178098"/>
                      <a:pt x="968963" y="1231831"/>
                      <a:pt x="1013245" y="1271685"/>
                    </a:cubicBezTo>
                    <a:cubicBezTo>
                      <a:pt x="1016484" y="1274593"/>
                      <a:pt x="1021110" y="1278823"/>
                      <a:pt x="1016947" y="1284771"/>
                    </a:cubicBezTo>
                    <a:cubicBezTo>
                      <a:pt x="1008090" y="1285102"/>
                      <a:pt x="1002472" y="1279550"/>
                      <a:pt x="997780" y="1273668"/>
                    </a:cubicBezTo>
                    <a:cubicBezTo>
                      <a:pt x="987403" y="1260647"/>
                      <a:pt x="975044" y="1249478"/>
                      <a:pt x="964403" y="1236788"/>
                    </a:cubicBezTo>
                    <a:cubicBezTo>
                      <a:pt x="948474" y="1217687"/>
                      <a:pt x="930695" y="1199512"/>
                      <a:pt x="922037" y="1175718"/>
                    </a:cubicBezTo>
                    <a:cubicBezTo>
                      <a:pt x="912850" y="1150206"/>
                      <a:pt x="895798" y="1131238"/>
                      <a:pt x="877821" y="1111939"/>
                    </a:cubicBezTo>
                    <a:cubicBezTo>
                      <a:pt x="847352" y="1079289"/>
                      <a:pt x="825806" y="1041087"/>
                      <a:pt x="817016" y="996739"/>
                    </a:cubicBezTo>
                    <a:cubicBezTo>
                      <a:pt x="815099" y="987023"/>
                      <a:pt x="810737" y="980348"/>
                      <a:pt x="802343" y="975787"/>
                    </a:cubicBezTo>
                    <a:cubicBezTo>
                      <a:pt x="792760" y="970566"/>
                      <a:pt x="782978" y="965940"/>
                      <a:pt x="772734" y="962305"/>
                    </a:cubicBezTo>
                    <a:cubicBezTo>
                      <a:pt x="750791" y="954572"/>
                      <a:pt x="742133" y="959396"/>
                      <a:pt x="741472" y="982132"/>
                    </a:cubicBezTo>
                    <a:cubicBezTo>
                      <a:pt x="740745" y="1007644"/>
                      <a:pt x="740745" y="1033090"/>
                      <a:pt x="737242" y="1058470"/>
                    </a:cubicBezTo>
                    <a:cubicBezTo>
                      <a:pt x="733541" y="1085105"/>
                      <a:pt x="742199" y="1105726"/>
                      <a:pt x="762688" y="1124364"/>
                    </a:cubicBezTo>
                    <a:cubicBezTo>
                      <a:pt x="786613" y="1146307"/>
                      <a:pt x="812984" y="1166465"/>
                      <a:pt x="833275" y="1191581"/>
                    </a:cubicBezTo>
                    <a:cubicBezTo>
                      <a:pt x="864140" y="1229848"/>
                      <a:pt x="897186" y="1266067"/>
                      <a:pt x="928845" y="1303608"/>
                    </a:cubicBezTo>
                    <a:cubicBezTo>
                      <a:pt x="957397" y="1337381"/>
                      <a:pt x="987535" y="1369635"/>
                      <a:pt x="1022366" y="1396402"/>
                    </a:cubicBezTo>
                    <a:cubicBezTo>
                      <a:pt x="1052637" y="1419601"/>
                      <a:pt x="1055479" y="1453440"/>
                      <a:pt x="1065525" y="1484967"/>
                    </a:cubicBezTo>
                    <a:cubicBezTo>
                      <a:pt x="1066582" y="1488337"/>
                      <a:pt x="1066781" y="1493361"/>
                      <a:pt x="1062154" y="1494815"/>
                    </a:cubicBezTo>
                    <a:cubicBezTo>
                      <a:pt x="1057924" y="1496070"/>
                      <a:pt x="1055082" y="1492435"/>
                      <a:pt x="1052835" y="1489395"/>
                    </a:cubicBezTo>
                    <a:cubicBezTo>
                      <a:pt x="1047548" y="1482191"/>
                      <a:pt x="1040740" y="1476110"/>
                      <a:pt x="1036113" y="1468510"/>
                    </a:cubicBezTo>
                    <a:cubicBezTo>
                      <a:pt x="1005446" y="1418213"/>
                      <a:pt x="955216" y="1383580"/>
                      <a:pt x="926796" y="1331433"/>
                    </a:cubicBezTo>
                    <a:cubicBezTo>
                      <a:pt x="922632" y="1323766"/>
                      <a:pt x="914437" y="1318677"/>
                      <a:pt x="907497" y="1312993"/>
                    </a:cubicBezTo>
                    <a:cubicBezTo>
                      <a:pt x="883373" y="1293165"/>
                      <a:pt x="857597" y="1274924"/>
                      <a:pt x="837306" y="1251064"/>
                    </a:cubicBezTo>
                    <a:cubicBezTo>
                      <a:pt x="825013" y="1236656"/>
                      <a:pt x="811927" y="1224693"/>
                      <a:pt x="794742" y="1216431"/>
                    </a:cubicBezTo>
                    <a:cubicBezTo>
                      <a:pt x="775113" y="1206980"/>
                      <a:pt x="763018" y="1190391"/>
                      <a:pt x="760044" y="1168911"/>
                    </a:cubicBezTo>
                    <a:cubicBezTo>
                      <a:pt x="757202" y="1148158"/>
                      <a:pt x="747817" y="1133485"/>
                      <a:pt x="728914" y="1124298"/>
                    </a:cubicBezTo>
                    <a:cubicBezTo>
                      <a:pt x="718471" y="1119209"/>
                      <a:pt x="707500" y="1112071"/>
                      <a:pt x="707302" y="1099381"/>
                    </a:cubicBezTo>
                    <a:cubicBezTo>
                      <a:pt x="706905" y="1074596"/>
                      <a:pt x="690382" y="1062171"/>
                      <a:pt x="673330" y="1049613"/>
                    </a:cubicBezTo>
                    <a:cubicBezTo>
                      <a:pt x="654163" y="1035469"/>
                      <a:pt x="643126" y="1039236"/>
                      <a:pt x="639226" y="1062832"/>
                    </a:cubicBezTo>
                    <a:cubicBezTo>
                      <a:pt x="635657" y="1084246"/>
                      <a:pt x="635128" y="1106453"/>
                      <a:pt x="639292" y="1127669"/>
                    </a:cubicBezTo>
                    <a:cubicBezTo>
                      <a:pt x="642729" y="1144721"/>
                      <a:pt x="647157" y="1162962"/>
                      <a:pt x="661698" y="1175322"/>
                    </a:cubicBezTo>
                    <a:cubicBezTo>
                      <a:pt x="677956" y="1189201"/>
                      <a:pt x="686549" y="1207178"/>
                      <a:pt x="692100" y="1227271"/>
                    </a:cubicBezTo>
                    <a:cubicBezTo>
                      <a:pt x="694810" y="1237185"/>
                      <a:pt x="696066" y="1246371"/>
                      <a:pt x="686879" y="1253377"/>
                    </a:cubicBezTo>
                    <a:cubicBezTo>
                      <a:pt x="677362" y="1260582"/>
                      <a:pt x="668241" y="1256418"/>
                      <a:pt x="660640" y="1250139"/>
                    </a:cubicBezTo>
                    <a:cubicBezTo>
                      <a:pt x="643522" y="1235863"/>
                      <a:pt x="625743" y="1222115"/>
                      <a:pt x="611335" y="1204997"/>
                    </a:cubicBezTo>
                    <a:cubicBezTo>
                      <a:pt x="602478" y="1194356"/>
                      <a:pt x="590978" y="1187747"/>
                      <a:pt x="579478" y="1180940"/>
                    </a:cubicBezTo>
                    <a:cubicBezTo>
                      <a:pt x="572274" y="1176710"/>
                      <a:pt x="564673" y="1176577"/>
                      <a:pt x="558262" y="1182790"/>
                    </a:cubicBezTo>
                    <a:cubicBezTo>
                      <a:pt x="543524" y="1197000"/>
                      <a:pt x="542664" y="1237515"/>
                      <a:pt x="558064" y="1251395"/>
                    </a:cubicBezTo>
                    <a:cubicBezTo>
                      <a:pt x="590383" y="1280343"/>
                      <a:pt x="621579" y="1310482"/>
                      <a:pt x="654493" y="1338769"/>
                    </a:cubicBezTo>
                    <a:cubicBezTo>
                      <a:pt x="702345" y="1379945"/>
                      <a:pt x="751386" y="1420063"/>
                      <a:pt x="790777" y="1469897"/>
                    </a:cubicBezTo>
                    <a:cubicBezTo>
                      <a:pt x="803929" y="1486487"/>
                      <a:pt x="819792" y="1497590"/>
                      <a:pt x="838232" y="1507240"/>
                    </a:cubicBezTo>
                    <a:cubicBezTo>
                      <a:pt x="873922" y="1525878"/>
                      <a:pt x="901350" y="1555752"/>
                      <a:pt x="933339" y="1579876"/>
                    </a:cubicBezTo>
                    <a:cubicBezTo>
                      <a:pt x="914040" y="1578752"/>
                      <a:pt x="898112" y="1569764"/>
                      <a:pt x="882514" y="1560511"/>
                    </a:cubicBezTo>
                    <a:cubicBezTo>
                      <a:pt x="851252" y="1541939"/>
                      <a:pt x="820056" y="1523499"/>
                      <a:pt x="786415" y="1509090"/>
                    </a:cubicBezTo>
                    <a:cubicBezTo>
                      <a:pt x="751584" y="1494154"/>
                      <a:pt x="719859" y="1473863"/>
                      <a:pt x="693687" y="1445906"/>
                    </a:cubicBezTo>
                    <a:cubicBezTo>
                      <a:pt x="686945" y="1438702"/>
                      <a:pt x="678551" y="1434075"/>
                      <a:pt x="669827" y="1430242"/>
                    </a:cubicBezTo>
                    <a:cubicBezTo>
                      <a:pt x="650925" y="1421914"/>
                      <a:pt x="634137" y="1410282"/>
                      <a:pt x="618737" y="1396865"/>
                    </a:cubicBezTo>
                    <a:cubicBezTo>
                      <a:pt x="610013" y="1389198"/>
                      <a:pt x="600033" y="1383977"/>
                      <a:pt x="590185" y="1378028"/>
                    </a:cubicBezTo>
                    <a:cubicBezTo>
                      <a:pt x="563418" y="1361836"/>
                      <a:pt x="532222" y="1351657"/>
                      <a:pt x="517219" y="1319470"/>
                    </a:cubicBezTo>
                    <a:cubicBezTo>
                      <a:pt x="509882" y="1303872"/>
                      <a:pt x="495937" y="1305525"/>
                      <a:pt x="486155" y="1320594"/>
                    </a:cubicBezTo>
                    <a:cubicBezTo>
                      <a:pt x="483776" y="1324361"/>
                      <a:pt x="481727" y="1328327"/>
                      <a:pt x="479546" y="1332226"/>
                    </a:cubicBezTo>
                    <a:cubicBezTo>
                      <a:pt x="470425" y="1348881"/>
                      <a:pt x="471945" y="1356747"/>
                      <a:pt x="486750" y="1368181"/>
                    </a:cubicBezTo>
                    <a:cubicBezTo>
                      <a:pt x="498382" y="1377103"/>
                      <a:pt x="510808" y="1385166"/>
                      <a:pt x="517219" y="1399244"/>
                    </a:cubicBezTo>
                    <a:cubicBezTo>
                      <a:pt x="518937" y="1402879"/>
                      <a:pt x="522242" y="1404730"/>
                      <a:pt x="525679" y="1406647"/>
                    </a:cubicBezTo>
                    <a:cubicBezTo>
                      <a:pt x="552644" y="1421716"/>
                      <a:pt x="554099" y="1457472"/>
                      <a:pt x="528521" y="1474788"/>
                    </a:cubicBezTo>
                    <a:cubicBezTo>
                      <a:pt x="519532" y="1480935"/>
                      <a:pt x="509684" y="1485429"/>
                      <a:pt x="499506" y="1489329"/>
                    </a:cubicBezTo>
                    <a:cubicBezTo>
                      <a:pt x="473201" y="1499309"/>
                      <a:pt x="446565" y="1507901"/>
                      <a:pt x="418740" y="1512593"/>
                    </a:cubicBezTo>
                    <a:cubicBezTo>
                      <a:pt x="402614" y="1515369"/>
                      <a:pt x="395938" y="1527068"/>
                      <a:pt x="405125" y="1537907"/>
                    </a:cubicBezTo>
                    <a:cubicBezTo>
                      <a:pt x="420327" y="1555752"/>
                      <a:pt x="434933" y="1574721"/>
                      <a:pt x="459189" y="1581991"/>
                    </a:cubicBezTo>
                    <a:cubicBezTo>
                      <a:pt x="505124" y="1595738"/>
                      <a:pt x="548084" y="1617218"/>
                      <a:pt x="592895" y="1633940"/>
                    </a:cubicBezTo>
                    <a:cubicBezTo>
                      <a:pt x="612855" y="1641342"/>
                      <a:pt x="630171" y="1653437"/>
                      <a:pt x="645637" y="1667978"/>
                    </a:cubicBezTo>
                    <a:cubicBezTo>
                      <a:pt x="651453" y="1673397"/>
                      <a:pt x="657071" y="1679544"/>
                      <a:pt x="652445" y="1687938"/>
                    </a:cubicBezTo>
                    <a:cubicBezTo>
                      <a:pt x="648149" y="1695737"/>
                      <a:pt x="640151" y="1692696"/>
                      <a:pt x="633344" y="1691969"/>
                    </a:cubicBezTo>
                    <a:cubicBezTo>
                      <a:pt x="628255" y="1691441"/>
                      <a:pt x="623298" y="1690053"/>
                      <a:pt x="618473" y="1688533"/>
                    </a:cubicBezTo>
                    <a:cubicBezTo>
                      <a:pt x="591705" y="1679808"/>
                      <a:pt x="564277" y="1673794"/>
                      <a:pt x="536980" y="1667383"/>
                    </a:cubicBezTo>
                    <a:cubicBezTo>
                      <a:pt x="507173" y="1660443"/>
                      <a:pt x="476505" y="1655817"/>
                      <a:pt x="448614" y="1642664"/>
                    </a:cubicBezTo>
                    <a:cubicBezTo>
                      <a:pt x="429117" y="1633543"/>
                      <a:pt x="408298" y="1631296"/>
                      <a:pt x="387875" y="1626538"/>
                    </a:cubicBezTo>
                    <a:cubicBezTo>
                      <a:pt x="360975" y="1620259"/>
                      <a:pt x="341412" y="1626603"/>
                      <a:pt x="325153" y="1649604"/>
                    </a:cubicBezTo>
                    <a:cubicBezTo>
                      <a:pt x="314049" y="1665268"/>
                      <a:pt x="300236" y="1665995"/>
                      <a:pt x="285365" y="1653636"/>
                    </a:cubicBezTo>
                    <a:cubicBezTo>
                      <a:pt x="261043" y="1633345"/>
                      <a:pt x="234077" y="1620986"/>
                      <a:pt x="202286" y="1618210"/>
                    </a:cubicBezTo>
                    <a:cubicBezTo>
                      <a:pt x="186292" y="1616756"/>
                      <a:pt x="175056" y="1607899"/>
                      <a:pt x="173139" y="1590319"/>
                    </a:cubicBezTo>
                    <a:cubicBezTo>
                      <a:pt x="172479" y="1584502"/>
                      <a:pt x="170958" y="1578819"/>
                      <a:pt x="163688" y="1577761"/>
                    </a:cubicBezTo>
                    <a:cubicBezTo>
                      <a:pt x="159590" y="1582586"/>
                      <a:pt x="159789" y="1588534"/>
                      <a:pt x="160317" y="1594152"/>
                    </a:cubicBezTo>
                    <a:cubicBezTo>
                      <a:pt x="162432" y="1617483"/>
                      <a:pt x="155625" y="1637046"/>
                      <a:pt x="139630" y="1654693"/>
                    </a:cubicBezTo>
                    <a:cubicBezTo>
                      <a:pt x="125685" y="1670027"/>
                      <a:pt x="110417" y="1684964"/>
                      <a:pt x="102751" y="1705122"/>
                    </a:cubicBezTo>
                    <a:cubicBezTo>
                      <a:pt x="113193" y="1713119"/>
                      <a:pt x="126544" y="1718737"/>
                      <a:pt x="137846" y="1715631"/>
                    </a:cubicBezTo>
                    <a:cubicBezTo>
                      <a:pt x="153444" y="1711269"/>
                      <a:pt x="164746" y="1714904"/>
                      <a:pt x="176907" y="1723033"/>
                    </a:cubicBezTo>
                    <a:cubicBezTo>
                      <a:pt x="182128" y="1726602"/>
                      <a:pt x="188605" y="1728254"/>
                      <a:pt x="194884" y="1729246"/>
                    </a:cubicBezTo>
                    <a:cubicBezTo>
                      <a:pt x="236919" y="1735789"/>
                      <a:pt x="266000" y="1761433"/>
                      <a:pt x="290719" y="1793686"/>
                    </a:cubicBezTo>
                    <a:cubicBezTo>
                      <a:pt x="298650" y="1803997"/>
                      <a:pt x="298253" y="1812853"/>
                      <a:pt x="288471" y="1822238"/>
                    </a:cubicBezTo>
                    <a:cubicBezTo>
                      <a:pt x="274856" y="1835259"/>
                      <a:pt x="275583" y="1839819"/>
                      <a:pt x="287083" y="1854161"/>
                    </a:cubicBezTo>
                    <a:cubicBezTo>
                      <a:pt x="305920" y="1877558"/>
                      <a:pt x="333216" y="1876831"/>
                      <a:pt x="358794" y="1878946"/>
                    </a:cubicBezTo>
                    <a:cubicBezTo>
                      <a:pt x="412197" y="1883242"/>
                      <a:pt x="465534" y="1887075"/>
                      <a:pt x="516756" y="1904854"/>
                    </a:cubicBezTo>
                    <a:cubicBezTo>
                      <a:pt x="523696" y="1907300"/>
                      <a:pt x="533544" y="1907564"/>
                      <a:pt x="532949" y="1917809"/>
                    </a:cubicBezTo>
                    <a:cubicBezTo>
                      <a:pt x="532420" y="1927921"/>
                      <a:pt x="523035" y="1929904"/>
                      <a:pt x="514972" y="1932019"/>
                    </a:cubicBezTo>
                    <a:cubicBezTo>
                      <a:pt x="512460" y="1932680"/>
                      <a:pt x="509882" y="1932746"/>
                      <a:pt x="507371" y="1933076"/>
                    </a:cubicBezTo>
                    <a:cubicBezTo>
                      <a:pt x="456744" y="1939751"/>
                      <a:pt x="405588" y="1938628"/>
                      <a:pt x="354696" y="1940082"/>
                    </a:cubicBezTo>
                    <a:cubicBezTo>
                      <a:pt x="299311" y="1941668"/>
                      <a:pt x="243991" y="1946890"/>
                      <a:pt x="188473" y="1944973"/>
                    </a:cubicBezTo>
                    <a:cubicBezTo>
                      <a:pt x="183384" y="1944841"/>
                      <a:pt x="178295" y="1945634"/>
                      <a:pt x="173272" y="1946757"/>
                    </a:cubicBezTo>
                    <a:cubicBezTo>
                      <a:pt x="127337" y="1956737"/>
                      <a:pt x="81336" y="1959910"/>
                      <a:pt x="34741" y="1950789"/>
                    </a:cubicBezTo>
                    <a:cubicBezTo>
                      <a:pt x="16301" y="1947154"/>
                      <a:pt x="8502" y="1954688"/>
                      <a:pt x="1364" y="1976763"/>
                    </a:cubicBezTo>
                    <a:cubicBezTo>
                      <a:pt x="-3593" y="1992031"/>
                      <a:pt x="5726" y="1999896"/>
                      <a:pt x="16962" y="2005382"/>
                    </a:cubicBezTo>
                    <a:cubicBezTo>
                      <a:pt x="35865" y="2014635"/>
                      <a:pt x="54965" y="2023954"/>
                      <a:pt x="75785" y="2027853"/>
                    </a:cubicBezTo>
                    <a:cubicBezTo>
                      <a:pt x="78362" y="2028316"/>
                      <a:pt x="80940" y="2028911"/>
                      <a:pt x="83385" y="2029638"/>
                    </a:cubicBezTo>
                    <a:lnTo>
                      <a:pt x="252913" y="2029638"/>
                    </a:lnTo>
                    <a:cubicBezTo>
                      <a:pt x="251988" y="2027985"/>
                      <a:pt x="251129" y="2026267"/>
                      <a:pt x="250402" y="2024482"/>
                    </a:cubicBezTo>
                    <a:cubicBezTo>
                      <a:pt x="246965" y="2016287"/>
                      <a:pt x="241546" y="2011660"/>
                      <a:pt x="235002" y="2013445"/>
                    </a:cubicBezTo>
                    <a:cubicBezTo>
                      <a:pt x="236655" y="2012123"/>
                      <a:pt x="238241" y="2010537"/>
                      <a:pt x="239893" y="2008752"/>
                    </a:cubicBezTo>
                    <a:cubicBezTo>
                      <a:pt x="256615" y="1990246"/>
                      <a:pt x="260184" y="1989519"/>
                      <a:pt x="280474" y="2004787"/>
                    </a:cubicBezTo>
                    <a:cubicBezTo>
                      <a:pt x="290124" y="2011991"/>
                      <a:pt x="298848" y="2013379"/>
                      <a:pt x="307969" y="2005316"/>
                    </a:cubicBezTo>
                    <a:cubicBezTo>
                      <a:pt x="338570" y="1978416"/>
                      <a:pt x="379547" y="1981324"/>
                      <a:pt x="414973" y="1968304"/>
                    </a:cubicBezTo>
                    <a:cubicBezTo>
                      <a:pt x="420327" y="1966387"/>
                      <a:pt x="426341" y="1968634"/>
                      <a:pt x="431761" y="1970617"/>
                    </a:cubicBezTo>
                    <a:cubicBezTo>
                      <a:pt x="437775" y="1972864"/>
                      <a:pt x="443922" y="1974516"/>
                      <a:pt x="450333" y="1974847"/>
                    </a:cubicBezTo>
                    <a:cubicBezTo>
                      <a:pt x="494549" y="1976896"/>
                      <a:pt x="538501" y="1975970"/>
                      <a:pt x="580337" y="1959183"/>
                    </a:cubicBezTo>
                    <a:cubicBezTo>
                      <a:pt x="621579" y="1942594"/>
                      <a:pt x="665861" y="1939950"/>
                      <a:pt x="708624" y="1930432"/>
                    </a:cubicBezTo>
                    <a:cubicBezTo>
                      <a:pt x="713647" y="1929375"/>
                      <a:pt x="718802" y="1929970"/>
                      <a:pt x="723891" y="1930366"/>
                    </a:cubicBezTo>
                    <a:cubicBezTo>
                      <a:pt x="764538" y="1933803"/>
                      <a:pt x="805185" y="1935984"/>
                      <a:pt x="845964" y="1937504"/>
                    </a:cubicBezTo>
                    <a:cubicBezTo>
                      <a:pt x="876830" y="1938628"/>
                      <a:pt x="903531" y="1930565"/>
                      <a:pt x="928779" y="1915561"/>
                    </a:cubicBezTo>
                    <a:cubicBezTo>
                      <a:pt x="930563" y="1914372"/>
                      <a:pt x="932414" y="1913182"/>
                      <a:pt x="934330" y="1912125"/>
                    </a:cubicBezTo>
                    <a:cubicBezTo>
                      <a:pt x="959115" y="1896064"/>
                      <a:pt x="980529" y="1876831"/>
                      <a:pt x="996193" y="1851517"/>
                    </a:cubicBezTo>
                    <a:lnTo>
                      <a:pt x="996260" y="1851451"/>
                    </a:lnTo>
                    <a:lnTo>
                      <a:pt x="996193" y="1851451"/>
                    </a:lnTo>
                    <a:lnTo>
                      <a:pt x="996193" y="1851385"/>
                    </a:lnTo>
                    <a:cubicBezTo>
                      <a:pt x="988196" y="1843322"/>
                      <a:pt x="982512" y="1850658"/>
                      <a:pt x="976432" y="1854558"/>
                    </a:cubicBezTo>
                    <a:cubicBezTo>
                      <a:pt x="959842" y="1865265"/>
                      <a:pt x="945897" y="1880334"/>
                      <a:pt x="926994" y="1887075"/>
                    </a:cubicBezTo>
                    <a:cubicBezTo>
                      <a:pt x="860108" y="1911067"/>
                      <a:pt x="792694" y="1907300"/>
                      <a:pt x="726072" y="1886943"/>
                    </a:cubicBezTo>
                    <a:cubicBezTo>
                      <a:pt x="691439" y="1876368"/>
                      <a:pt x="660574" y="1854756"/>
                      <a:pt x="623893" y="1849799"/>
                    </a:cubicBezTo>
                    <a:cubicBezTo>
                      <a:pt x="566854" y="1842132"/>
                      <a:pt x="514972" y="1818471"/>
                      <a:pt x="461833" y="1798842"/>
                    </a:cubicBezTo>
                    <a:cubicBezTo>
                      <a:pt x="454629" y="1796198"/>
                      <a:pt x="446499" y="1793158"/>
                      <a:pt x="442666" y="1786614"/>
                    </a:cubicBezTo>
                    <a:cubicBezTo>
                      <a:pt x="425812" y="1758194"/>
                      <a:pt x="397657" y="1741936"/>
                      <a:pt x="374062" y="1720720"/>
                    </a:cubicBezTo>
                    <a:cubicBezTo>
                      <a:pt x="369766" y="1716820"/>
                      <a:pt x="365668" y="1712855"/>
                      <a:pt x="362958" y="1707700"/>
                    </a:cubicBezTo>
                    <a:cubicBezTo>
                      <a:pt x="361438" y="1704858"/>
                      <a:pt x="359852" y="1701685"/>
                      <a:pt x="361901" y="1698711"/>
                    </a:cubicBezTo>
                    <a:cubicBezTo>
                      <a:pt x="364148" y="1695538"/>
                      <a:pt x="367717" y="1696662"/>
                      <a:pt x="370691" y="1697521"/>
                    </a:cubicBezTo>
                    <a:cubicBezTo>
                      <a:pt x="376838" y="1699372"/>
                      <a:pt x="382522" y="1702346"/>
                      <a:pt x="388206" y="1705320"/>
                    </a:cubicBezTo>
                    <a:cubicBezTo>
                      <a:pt x="417617" y="1720654"/>
                      <a:pt x="447292" y="1735458"/>
                      <a:pt x="480207" y="1742266"/>
                    </a:cubicBezTo>
                    <a:cubicBezTo>
                      <a:pt x="495276" y="1745438"/>
                      <a:pt x="509354" y="1751783"/>
                      <a:pt x="522770" y="1759186"/>
                    </a:cubicBezTo>
                    <a:cubicBezTo>
                      <a:pt x="577561" y="1789390"/>
                      <a:pt x="634137" y="1816158"/>
                      <a:pt x="689787" y="1844710"/>
                    </a:cubicBezTo>
                    <a:cubicBezTo>
                      <a:pt x="737308" y="1869032"/>
                      <a:pt x="785886" y="1883440"/>
                      <a:pt x="840611" y="1876302"/>
                    </a:cubicBezTo>
                    <a:cubicBezTo>
                      <a:pt x="885356" y="1870552"/>
                      <a:pt x="929440" y="1867182"/>
                      <a:pt x="963279" y="1831888"/>
                    </a:cubicBezTo>
                    <a:cubicBezTo>
                      <a:pt x="977555" y="1817017"/>
                      <a:pt x="995797" y="1815827"/>
                      <a:pt x="1014633" y="1823362"/>
                    </a:cubicBezTo>
                    <a:cubicBezTo>
                      <a:pt x="1023225" y="1816290"/>
                      <a:pt x="1027191" y="1805913"/>
                      <a:pt x="1032082" y="1796528"/>
                    </a:cubicBezTo>
                    <a:cubicBezTo>
                      <a:pt x="1044706" y="1772272"/>
                      <a:pt x="1060502" y="1752114"/>
                      <a:pt x="1085749" y="1739292"/>
                    </a:cubicBezTo>
                    <a:cubicBezTo>
                      <a:pt x="1107229" y="1728387"/>
                      <a:pt x="1115954" y="1731229"/>
                      <a:pt x="1121638" y="1755022"/>
                    </a:cubicBezTo>
                    <a:cubicBezTo>
                      <a:pt x="1130494" y="1792100"/>
                      <a:pt x="1139615" y="1829046"/>
                      <a:pt x="1148604" y="1866058"/>
                    </a:cubicBezTo>
                    <a:cubicBezTo>
                      <a:pt x="1153891" y="1882449"/>
                      <a:pt x="1154089" y="1901286"/>
                      <a:pt x="1171538" y="1911794"/>
                    </a:cubicBezTo>
                    <a:cubicBezTo>
                      <a:pt x="1178544" y="1915958"/>
                      <a:pt x="1185087" y="1919990"/>
                      <a:pt x="1192225" y="1913248"/>
                    </a:cubicBezTo>
                    <a:cubicBezTo>
                      <a:pt x="1198570" y="1907234"/>
                      <a:pt x="1195860" y="1900625"/>
                      <a:pt x="1192357" y="1894081"/>
                    </a:cubicBezTo>
                    <a:cubicBezTo>
                      <a:pt x="1188722" y="1887340"/>
                      <a:pt x="1184029" y="1881193"/>
                      <a:pt x="1181121" y="1874055"/>
                    </a:cubicBezTo>
                    <a:cubicBezTo>
                      <a:pt x="1174446" y="1857334"/>
                      <a:pt x="1176825" y="1848610"/>
                      <a:pt x="1192357" y="1839224"/>
                    </a:cubicBezTo>
                    <a:cubicBezTo>
                      <a:pt x="1202403" y="1833210"/>
                      <a:pt x="1203989" y="1824750"/>
                      <a:pt x="1202073" y="1814638"/>
                    </a:cubicBezTo>
                    <a:cubicBezTo>
                      <a:pt x="1199032" y="1798908"/>
                      <a:pt x="1194141" y="1783772"/>
                      <a:pt x="1187664" y="1769100"/>
                    </a:cubicBezTo>
                    <a:cubicBezTo>
                      <a:pt x="1183699" y="1760111"/>
                      <a:pt x="1179998" y="1750065"/>
                      <a:pt x="1184888" y="1741407"/>
                    </a:cubicBezTo>
                    <a:cubicBezTo>
                      <a:pt x="1198305" y="1717812"/>
                      <a:pt x="1186210" y="1701487"/>
                      <a:pt x="1171075" y="1685691"/>
                    </a:cubicBezTo>
                    <a:cubicBezTo>
                      <a:pt x="1145563" y="1659055"/>
                      <a:pt x="1132741" y="1628983"/>
                      <a:pt x="1144175" y="1591839"/>
                    </a:cubicBezTo>
                    <a:cubicBezTo>
                      <a:pt x="1144968" y="1589393"/>
                      <a:pt x="1145563" y="1586816"/>
                      <a:pt x="1145695" y="1584304"/>
                    </a:cubicBezTo>
                    <a:cubicBezTo>
                      <a:pt x="1146753" y="1559057"/>
                      <a:pt x="1151710" y="1533148"/>
                      <a:pt x="1131882" y="1511602"/>
                    </a:cubicBezTo>
                    <a:cubicBezTo>
                      <a:pt x="1125603" y="1504728"/>
                      <a:pt x="1125537" y="1496202"/>
                      <a:pt x="1131485" y="1488734"/>
                    </a:cubicBezTo>
                    <a:cubicBezTo>
                      <a:pt x="1139747" y="1478423"/>
                      <a:pt x="1138623" y="1467915"/>
                      <a:pt x="1134790" y="1456282"/>
                    </a:cubicBezTo>
                    <a:cubicBezTo>
                      <a:pt x="1129701" y="1440817"/>
                      <a:pt x="1121770" y="1425814"/>
                      <a:pt x="1129106" y="1408299"/>
                    </a:cubicBezTo>
                    <a:cubicBezTo>
                      <a:pt x="1131882" y="1401690"/>
                      <a:pt x="1127520" y="1394684"/>
                      <a:pt x="1121109" y="1390322"/>
                    </a:cubicBezTo>
                    <a:cubicBezTo>
                      <a:pt x="1110997" y="1383448"/>
                      <a:pt x="1108287" y="1373468"/>
                      <a:pt x="1108419" y="1361968"/>
                    </a:cubicBezTo>
                    <a:cubicBezTo>
                      <a:pt x="1108617" y="1350534"/>
                      <a:pt x="1108749" y="1339034"/>
                      <a:pt x="1108353" y="1327533"/>
                    </a:cubicBezTo>
                    <a:cubicBezTo>
                      <a:pt x="1107890" y="1314579"/>
                      <a:pt x="1111856" y="1307640"/>
                      <a:pt x="1126330" y="1311869"/>
                    </a:cubicBezTo>
                    <a:cubicBezTo>
                      <a:pt x="1133600" y="1314051"/>
                      <a:pt x="1140540" y="1313323"/>
                      <a:pt x="1144638" y="1305921"/>
                    </a:cubicBezTo>
                    <a:cubicBezTo>
                      <a:pt x="1148802" y="1298453"/>
                      <a:pt x="1144968" y="1292504"/>
                      <a:pt x="1140144" y="1286953"/>
                    </a:cubicBezTo>
                    <a:cubicBezTo>
                      <a:pt x="1137302" y="1283714"/>
                      <a:pt x="1133865" y="1280409"/>
                      <a:pt x="1132146" y="1276774"/>
                    </a:cubicBezTo>
                    <a:cubicBezTo>
                      <a:pt x="1131882" y="1276246"/>
                      <a:pt x="1131618" y="1275717"/>
                      <a:pt x="1131353" y="1275188"/>
                    </a:cubicBezTo>
                    <a:cubicBezTo>
                      <a:pt x="1142193" y="1287019"/>
                      <a:pt x="1154684" y="1297527"/>
                      <a:pt x="1171406" y="1303344"/>
                    </a:cubicBezTo>
                    <a:cubicBezTo>
                      <a:pt x="1191167" y="1310349"/>
                      <a:pt x="1198570" y="1323105"/>
                      <a:pt x="1197578" y="1343991"/>
                    </a:cubicBezTo>
                    <a:cubicBezTo>
                      <a:pt x="1196653" y="1362695"/>
                      <a:pt x="1229038" y="1397129"/>
                      <a:pt x="1246553" y="1399244"/>
                    </a:cubicBezTo>
                    <a:cubicBezTo>
                      <a:pt x="1267835" y="1401888"/>
                      <a:pt x="1290108" y="1422443"/>
                      <a:pt x="1289976" y="1443659"/>
                    </a:cubicBezTo>
                    <a:cubicBezTo>
                      <a:pt x="1289910" y="1459323"/>
                      <a:pt x="1295792" y="1470823"/>
                      <a:pt x="1305244" y="1481199"/>
                    </a:cubicBezTo>
                    <a:cubicBezTo>
                      <a:pt x="1317999" y="1495145"/>
                      <a:pt x="1324410" y="1510809"/>
                      <a:pt x="1323551" y="1529844"/>
                    </a:cubicBezTo>
                    <a:cubicBezTo>
                      <a:pt x="1323089" y="1540815"/>
                      <a:pt x="1324278" y="1551522"/>
                      <a:pt x="1335778" y="1557933"/>
                    </a:cubicBezTo>
                    <a:cubicBezTo>
                      <a:pt x="1341330" y="1561040"/>
                      <a:pt x="1342322" y="1567120"/>
                      <a:pt x="1341264" y="1573201"/>
                    </a:cubicBezTo>
                    <a:cubicBezTo>
                      <a:pt x="1334324" y="1611204"/>
                      <a:pt x="1347675" y="1644382"/>
                      <a:pt x="1365652" y="1676570"/>
                    </a:cubicBezTo>
                    <a:cubicBezTo>
                      <a:pt x="1380986" y="1704130"/>
                      <a:pt x="1391098" y="1734665"/>
                      <a:pt x="1382109" y="1764672"/>
                    </a:cubicBezTo>
                    <a:cubicBezTo>
                      <a:pt x="1376161" y="1784631"/>
                      <a:pt x="1380127" y="1797321"/>
                      <a:pt x="1388785" y="1813713"/>
                    </a:cubicBezTo>
                    <a:cubicBezTo>
                      <a:pt x="1403391" y="1841273"/>
                      <a:pt x="1416346" y="1870024"/>
                      <a:pt x="1408811" y="1903136"/>
                    </a:cubicBezTo>
                    <a:cubicBezTo>
                      <a:pt x="1406630" y="1912455"/>
                      <a:pt x="1407225" y="1922237"/>
                      <a:pt x="1413041" y="1930763"/>
                    </a:cubicBezTo>
                    <a:cubicBezTo>
                      <a:pt x="1420708" y="1942065"/>
                      <a:pt x="1424211" y="1954953"/>
                      <a:pt x="1427780" y="1967973"/>
                    </a:cubicBezTo>
                    <a:cubicBezTo>
                      <a:pt x="1430952" y="1979605"/>
                      <a:pt x="1434191" y="1991304"/>
                      <a:pt x="1441064" y="2001614"/>
                    </a:cubicBezTo>
                    <a:cubicBezTo>
                      <a:pt x="1445228" y="2007827"/>
                      <a:pt x="1449392" y="2013247"/>
                      <a:pt x="1457720" y="2011727"/>
                    </a:cubicBezTo>
                    <a:cubicBezTo>
                      <a:pt x="1466642" y="2010140"/>
                      <a:pt x="1470476" y="2003597"/>
                      <a:pt x="1471335" y="1995402"/>
                    </a:cubicBezTo>
                    <a:cubicBezTo>
                      <a:pt x="1472987" y="1978878"/>
                      <a:pt x="1474045" y="1962025"/>
                      <a:pt x="1471269" y="1945700"/>
                    </a:cubicBezTo>
                    <a:cubicBezTo>
                      <a:pt x="1461883" y="1891438"/>
                      <a:pt x="1459372" y="1836779"/>
                      <a:pt x="1460826" y="1781790"/>
                    </a:cubicBezTo>
                    <a:cubicBezTo>
                      <a:pt x="1461024" y="1772272"/>
                      <a:pt x="1461817" y="1762557"/>
                      <a:pt x="1459438" y="1753171"/>
                    </a:cubicBezTo>
                    <a:cubicBezTo>
                      <a:pt x="1448929" y="1711731"/>
                      <a:pt x="1434058" y="1670489"/>
                      <a:pt x="1452961" y="1627463"/>
                    </a:cubicBezTo>
                    <a:cubicBezTo>
                      <a:pt x="1453225" y="1626934"/>
                      <a:pt x="1453490" y="1626471"/>
                      <a:pt x="1453820" y="1625943"/>
                    </a:cubicBezTo>
                    <a:cubicBezTo>
                      <a:pt x="1471930" y="1629049"/>
                      <a:pt x="1482438" y="1624489"/>
                      <a:pt x="1480323" y="1612526"/>
                    </a:cubicBezTo>
                    <a:cubicBezTo>
                      <a:pt x="1477680" y="1597655"/>
                      <a:pt x="1479398" y="1580074"/>
                      <a:pt x="1461487" y="1571152"/>
                    </a:cubicBezTo>
                    <a:cubicBezTo>
                      <a:pt x="1451904" y="1566327"/>
                      <a:pt x="1454679" y="1560114"/>
                      <a:pt x="1463338" y="1556281"/>
                    </a:cubicBezTo>
                    <a:cubicBezTo>
                      <a:pt x="1475366" y="1550861"/>
                      <a:pt x="1490369" y="1555289"/>
                      <a:pt x="1498896" y="1567054"/>
                    </a:cubicBezTo>
                    <a:cubicBezTo>
                      <a:pt x="1505306" y="1575910"/>
                      <a:pt x="1509404" y="1586089"/>
                      <a:pt x="1514427" y="1595672"/>
                    </a:cubicBezTo>
                    <a:cubicBezTo>
                      <a:pt x="1528175" y="1621845"/>
                      <a:pt x="1531215" y="1623101"/>
                      <a:pt x="1558842" y="1611865"/>
                    </a:cubicBezTo>
                    <a:cubicBezTo>
                      <a:pt x="1566046" y="1608957"/>
                      <a:pt x="1572721" y="1606908"/>
                      <a:pt x="1576753" y="1615500"/>
                    </a:cubicBezTo>
                    <a:cubicBezTo>
                      <a:pt x="1582767" y="1628322"/>
                      <a:pt x="1594532" y="1631032"/>
                      <a:pt x="1606429" y="1633874"/>
                    </a:cubicBezTo>
                    <a:cubicBezTo>
                      <a:pt x="1613831" y="1635592"/>
                      <a:pt x="1621564" y="1638368"/>
                      <a:pt x="1627843" y="1631296"/>
                    </a:cubicBezTo>
                    <a:cubicBezTo>
                      <a:pt x="1634518" y="1623696"/>
                      <a:pt x="1628834" y="1617285"/>
                      <a:pt x="1625794" y="1610345"/>
                    </a:cubicBezTo>
                    <a:cubicBezTo>
                      <a:pt x="1619978" y="1596796"/>
                      <a:pt x="1625133" y="1588138"/>
                      <a:pt x="1638219" y="1592103"/>
                    </a:cubicBezTo>
                    <a:cubicBezTo>
                      <a:pt x="1655271" y="1597391"/>
                      <a:pt x="1666242" y="1588204"/>
                      <a:pt x="1678602" y="1580735"/>
                    </a:cubicBezTo>
                    <a:cubicBezTo>
                      <a:pt x="1684484" y="1577166"/>
                      <a:pt x="1688780" y="1572606"/>
                      <a:pt x="1687326" y="1565203"/>
                    </a:cubicBezTo>
                    <a:cubicBezTo>
                      <a:pt x="1685740" y="1557537"/>
                      <a:pt x="1679659" y="1555950"/>
                      <a:pt x="1672918" y="1555091"/>
                    </a:cubicBezTo>
                    <a:cubicBezTo>
                      <a:pt x="1668159" y="1554562"/>
                      <a:pt x="1662475" y="1556876"/>
                      <a:pt x="1658113" y="1550333"/>
                    </a:cubicBezTo>
                    <a:cubicBezTo>
                      <a:pt x="1668622" y="1543789"/>
                      <a:pt x="1680585" y="1539559"/>
                      <a:pt x="1688846" y="1529249"/>
                    </a:cubicBezTo>
                    <a:cubicBezTo>
                      <a:pt x="1689705" y="1532157"/>
                      <a:pt x="1689243" y="1534999"/>
                      <a:pt x="1690432" y="1535726"/>
                    </a:cubicBezTo>
                    <a:cubicBezTo>
                      <a:pt x="1704642" y="1544847"/>
                      <a:pt x="1718125" y="1553769"/>
                      <a:pt x="1729559" y="1567384"/>
                    </a:cubicBezTo>
                    <a:cubicBezTo>
                      <a:pt x="1735508" y="1574456"/>
                      <a:pt x="1754146" y="1570953"/>
                      <a:pt x="1763267" y="1562560"/>
                    </a:cubicBezTo>
                    <a:cubicBezTo>
                      <a:pt x="1779063" y="1547953"/>
                      <a:pt x="1792348" y="1553042"/>
                      <a:pt x="1804971" y="1564939"/>
                    </a:cubicBezTo>
                    <a:cubicBezTo>
                      <a:pt x="1817926" y="1577166"/>
                      <a:pt x="1828765" y="1575514"/>
                      <a:pt x="1841851" y="1565005"/>
                    </a:cubicBezTo>
                    <a:cubicBezTo>
                      <a:pt x="1853153" y="1555950"/>
                      <a:pt x="1855731" y="1547094"/>
                      <a:pt x="1850906" y="1533479"/>
                    </a:cubicBezTo>
                    <a:cubicBezTo>
                      <a:pt x="1844561" y="1515303"/>
                      <a:pt x="1851831" y="1503869"/>
                      <a:pt x="1866107" y="1506447"/>
                    </a:cubicBezTo>
                    <a:cubicBezTo>
                      <a:pt x="1887852" y="1510479"/>
                      <a:pt x="1894858" y="1502679"/>
                      <a:pt x="1887653" y="1481728"/>
                    </a:cubicBezTo>
                    <a:cubicBezTo>
                      <a:pt x="1884679" y="1473202"/>
                      <a:pt x="1879987" y="1464544"/>
                      <a:pt x="1885869" y="1456216"/>
                    </a:cubicBezTo>
                    <a:cubicBezTo>
                      <a:pt x="1896708" y="1440685"/>
                      <a:pt x="1893668" y="1424558"/>
                      <a:pt x="1889041" y="1408497"/>
                    </a:cubicBezTo>
                    <a:cubicBezTo>
                      <a:pt x="1881441" y="1381730"/>
                      <a:pt x="1886133" y="1358134"/>
                      <a:pt x="1905432" y="1337844"/>
                    </a:cubicBezTo>
                    <a:cubicBezTo>
                      <a:pt x="1909134" y="1334011"/>
                      <a:pt x="1910720" y="1329450"/>
                      <a:pt x="1912174" y="1324427"/>
                    </a:cubicBezTo>
                    <a:cubicBezTo>
                      <a:pt x="1923872" y="1282722"/>
                      <a:pt x="1919775" y="1239300"/>
                      <a:pt x="1926318" y="1197066"/>
                    </a:cubicBezTo>
                    <a:cubicBezTo>
                      <a:pt x="1926781" y="1193894"/>
                      <a:pt x="1925987" y="1190655"/>
                      <a:pt x="1924599" y="1187747"/>
                    </a:cubicBezTo>
                    <a:cubicBezTo>
                      <a:pt x="1919709" y="1177437"/>
                      <a:pt x="1922749" y="1167919"/>
                      <a:pt x="1927045" y="1158336"/>
                    </a:cubicBezTo>
                    <a:cubicBezTo>
                      <a:pt x="1936166" y="1137583"/>
                      <a:pt x="1937091" y="1115177"/>
                      <a:pt x="1939140" y="1093168"/>
                    </a:cubicBezTo>
                    <a:cubicBezTo>
                      <a:pt x="1939867" y="1085436"/>
                      <a:pt x="1938545" y="1077438"/>
                      <a:pt x="1931737" y="1072349"/>
                    </a:cubicBezTo>
                    <a:cubicBezTo>
                      <a:pt x="1918254" y="1062171"/>
                      <a:pt x="1920435" y="1051199"/>
                      <a:pt x="1928829" y="1039171"/>
                    </a:cubicBezTo>
                    <a:cubicBezTo>
                      <a:pt x="1937223" y="1027009"/>
                      <a:pt x="1943039" y="1013460"/>
                      <a:pt x="1943502" y="998722"/>
                    </a:cubicBezTo>
                    <a:cubicBezTo>
                      <a:pt x="1944692" y="963626"/>
                      <a:pt x="1940197" y="928795"/>
                      <a:pt x="1938413" y="893832"/>
                    </a:cubicBezTo>
                    <a:cubicBezTo>
                      <a:pt x="1936827" y="863826"/>
                      <a:pt x="1930151" y="834084"/>
                      <a:pt x="1929292" y="804144"/>
                    </a:cubicBezTo>
                    <a:lnTo>
                      <a:pt x="1929292" y="803946"/>
                    </a:lnTo>
                    <a:cubicBezTo>
                      <a:pt x="1928961" y="791587"/>
                      <a:pt x="1929622" y="779227"/>
                      <a:pt x="1932068" y="766802"/>
                    </a:cubicBezTo>
                    <a:cubicBezTo>
                      <a:pt x="1932266" y="765480"/>
                      <a:pt x="1932597" y="764224"/>
                      <a:pt x="1932861" y="762902"/>
                    </a:cubicBezTo>
                    <a:cubicBezTo>
                      <a:pt x="1932398" y="760060"/>
                      <a:pt x="1931142" y="757549"/>
                      <a:pt x="1929887" y="755037"/>
                    </a:cubicBezTo>
                    <a:cubicBezTo>
                      <a:pt x="1924864" y="740497"/>
                      <a:pt x="1921030" y="725824"/>
                      <a:pt x="1918188" y="710953"/>
                    </a:cubicBezTo>
                    <a:cubicBezTo>
                      <a:pt x="1918188" y="710755"/>
                      <a:pt x="1918122" y="710623"/>
                      <a:pt x="1918122" y="710425"/>
                    </a:cubicBezTo>
                    <a:cubicBezTo>
                      <a:pt x="1913694" y="686433"/>
                      <a:pt x="1912108" y="662045"/>
                      <a:pt x="1913165" y="637260"/>
                    </a:cubicBezTo>
                    <a:cubicBezTo>
                      <a:pt x="1913231" y="635938"/>
                      <a:pt x="1913033" y="634550"/>
                      <a:pt x="1912769" y="633030"/>
                    </a:cubicBezTo>
                    <a:cubicBezTo>
                      <a:pt x="1912769" y="632964"/>
                      <a:pt x="1912769" y="632964"/>
                      <a:pt x="1912769" y="632964"/>
                    </a:cubicBezTo>
                    <a:cubicBezTo>
                      <a:pt x="1912372" y="629130"/>
                      <a:pt x="1912042" y="625165"/>
                      <a:pt x="1916470" y="623909"/>
                    </a:cubicBezTo>
                    <a:cubicBezTo>
                      <a:pt x="1922088" y="622257"/>
                      <a:pt x="1926714" y="626883"/>
                      <a:pt x="1930416" y="631510"/>
                    </a:cubicBezTo>
                    <a:cubicBezTo>
                      <a:pt x="1931737" y="633162"/>
                      <a:pt x="1932993" y="634881"/>
                      <a:pt x="1934051" y="636599"/>
                    </a:cubicBezTo>
                    <a:cubicBezTo>
                      <a:pt x="1934513" y="637194"/>
                      <a:pt x="1934910" y="637855"/>
                      <a:pt x="1935372" y="638450"/>
                    </a:cubicBezTo>
                    <a:cubicBezTo>
                      <a:pt x="1942775" y="650148"/>
                      <a:pt x="1947203" y="663300"/>
                      <a:pt x="1952557" y="676189"/>
                    </a:cubicBezTo>
                    <a:cubicBezTo>
                      <a:pt x="1962008" y="699321"/>
                      <a:pt x="1973574" y="721396"/>
                      <a:pt x="1986066" y="742876"/>
                    </a:cubicBezTo>
                    <a:cubicBezTo>
                      <a:pt x="1986396" y="743405"/>
                      <a:pt x="1986661" y="743934"/>
                      <a:pt x="1986991" y="744529"/>
                    </a:cubicBezTo>
                    <a:cubicBezTo>
                      <a:pt x="2006621" y="778566"/>
                      <a:pt x="2028497" y="811348"/>
                      <a:pt x="2048325" y="845320"/>
                    </a:cubicBezTo>
                    <a:cubicBezTo>
                      <a:pt x="2049184" y="846708"/>
                      <a:pt x="2050044" y="848162"/>
                      <a:pt x="2050969" y="849550"/>
                    </a:cubicBezTo>
                    <a:cubicBezTo>
                      <a:pt x="2052555" y="851797"/>
                      <a:pt x="2054406" y="853978"/>
                      <a:pt x="2056851" y="855565"/>
                    </a:cubicBezTo>
                    <a:cubicBezTo>
                      <a:pt x="2061478" y="858605"/>
                      <a:pt x="2066369" y="859001"/>
                      <a:pt x="2071259" y="856292"/>
                    </a:cubicBezTo>
                    <a:cubicBezTo>
                      <a:pt x="2076216" y="853450"/>
                      <a:pt x="2078067" y="848889"/>
                      <a:pt x="2077472" y="843337"/>
                    </a:cubicBezTo>
                    <a:cubicBezTo>
                      <a:pt x="2077406" y="843139"/>
                      <a:pt x="2077406" y="842875"/>
                      <a:pt x="2077406" y="842676"/>
                    </a:cubicBezTo>
                    <a:cubicBezTo>
                      <a:pt x="2077274" y="842148"/>
                      <a:pt x="2077208" y="841619"/>
                      <a:pt x="2077076" y="841090"/>
                    </a:cubicBezTo>
                    <a:cubicBezTo>
                      <a:pt x="2076811" y="839834"/>
                      <a:pt x="2076481" y="838645"/>
                      <a:pt x="2076150" y="837389"/>
                    </a:cubicBezTo>
                    <a:cubicBezTo>
                      <a:pt x="2074432" y="832035"/>
                      <a:pt x="2071325" y="827277"/>
                      <a:pt x="2068219" y="822650"/>
                    </a:cubicBezTo>
                    <a:cubicBezTo>
                      <a:pt x="2063593" y="815777"/>
                      <a:pt x="2059561" y="809101"/>
                      <a:pt x="2060949" y="797932"/>
                    </a:cubicBezTo>
                    <a:cubicBezTo>
                      <a:pt x="2063196" y="799055"/>
                      <a:pt x="2065377" y="800046"/>
                      <a:pt x="2067558" y="801038"/>
                    </a:cubicBezTo>
                    <a:cubicBezTo>
                      <a:pt x="2072581" y="803285"/>
                      <a:pt x="2077472" y="805202"/>
                      <a:pt x="2082165" y="807383"/>
                    </a:cubicBezTo>
                    <a:cubicBezTo>
                      <a:pt x="2085007" y="808705"/>
                      <a:pt x="2087849" y="810027"/>
                      <a:pt x="2090559" y="811679"/>
                    </a:cubicBezTo>
                    <a:cubicBezTo>
                      <a:pt x="2090624" y="811745"/>
                      <a:pt x="2090691" y="811745"/>
                      <a:pt x="2090691" y="811745"/>
                    </a:cubicBezTo>
                    <a:cubicBezTo>
                      <a:pt x="2091880" y="812340"/>
                      <a:pt x="2093004" y="813067"/>
                      <a:pt x="2094127" y="813794"/>
                    </a:cubicBezTo>
                    <a:cubicBezTo>
                      <a:pt x="2100737" y="820271"/>
                      <a:pt x="2107610" y="826351"/>
                      <a:pt x="2114682" y="832234"/>
                    </a:cubicBezTo>
                    <a:cubicBezTo>
                      <a:pt x="2114881" y="832366"/>
                      <a:pt x="2115013" y="832498"/>
                      <a:pt x="2115145" y="832630"/>
                    </a:cubicBezTo>
                    <a:cubicBezTo>
                      <a:pt x="2132660" y="847237"/>
                      <a:pt x="2151298" y="860588"/>
                      <a:pt x="2169275" y="874731"/>
                    </a:cubicBezTo>
                    <a:cubicBezTo>
                      <a:pt x="2169407" y="874797"/>
                      <a:pt x="2169473" y="874864"/>
                      <a:pt x="2169606" y="874996"/>
                    </a:cubicBezTo>
                    <a:cubicBezTo>
                      <a:pt x="2180577" y="883588"/>
                      <a:pt x="2191350" y="892510"/>
                      <a:pt x="2201462" y="902292"/>
                    </a:cubicBezTo>
                    <a:cubicBezTo>
                      <a:pt x="2203445" y="904143"/>
                      <a:pt x="2205362" y="905993"/>
                      <a:pt x="2207212" y="907910"/>
                    </a:cubicBezTo>
                    <a:cubicBezTo>
                      <a:pt x="2216531" y="917361"/>
                      <a:pt x="2227106" y="925887"/>
                      <a:pt x="2239069" y="932232"/>
                    </a:cubicBezTo>
                    <a:cubicBezTo>
                      <a:pt x="2242638" y="933752"/>
                      <a:pt x="2245811" y="935999"/>
                      <a:pt x="2248917" y="938247"/>
                    </a:cubicBezTo>
                    <a:cubicBezTo>
                      <a:pt x="2250305" y="939040"/>
                      <a:pt x="2251561" y="940163"/>
                      <a:pt x="2253015" y="940692"/>
                    </a:cubicBezTo>
                    <a:lnTo>
                      <a:pt x="2253081" y="940692"/>
                    </a:lnTo>
                    <a:cubicBezTo>
                      <a:pt x="2253345" y="940824"/>
                      <a:pt x="2253609" y="940890"/>
                      <a:pt x="2253940" y="940956"/>
                    </a:cubicBezTo>
                    <a:cubicBezTo>
                      <a:pt x="2261276" y="942477"/>
                      <a:pt x="2268480" y="944195"/>
                      <a:pt x="2275552" y="946178"/>
                    </a:cubicBezTo>
                    <a:cubicBezTo>
                      <a:pt x="2308863" y="955431"/>
                      <a:pt x="2339662" y="970037"/>
                      <a:pt x="2366033" y="994095"/>
                    </a:cubicBezTo>
                    <a:cubicBezTo>
                      <a:pt x="2371519" y="999052"/>
                      <a:pt x="2377930" y="999845"/>
                      <a:pt x="2384143" y="995219"/>
                    </a:cubicBezTo>
                    <a:cubicBezTo>
                      <a:pt x="2384473" y="995020"/>
                      <a:pt x="2384738" y="994756"/>
                      <a:pt x="2385068" y="994492"/>
                    </a:cubicBezTo>
                    <a:cubicBezTo>
                      <a:pt x="2385332" y="994161"/>
                      <a:pt x="2385597" y="993831"/>
                      <a:pt x="2385729" y="993500"/>
                    </a:cubicBezTo>
                    <a:cubicBezTo>
                      <a:pt x="2386060" y="993104"/>
                      <a:pt x="2386324" y="992707"/>
                      <a:pt x="2386522" y="992245"/>
                    </a:cubicBezTo>
                    <a:cubicBezTo>
                      <a:pt x="2387051" y="991253"/>
                      <a:pt x="2387447" y="990130"/>
                      <a:pt x="2387712" y="989006"/>
                    </a:cubicBezTo>
                    <a:cubicBezTo>
                      <a:pt x="2387910" y="988147"/>
                      <a:pt x="2388108" y="987221"/>
                      <a:pt x="2388241" y="986362"/>
                    </a:cubicBezTo>
                    <a:cubicBezTo>
                      <a:pt x="2390488" y="977175"/>
                      <a:pt x="2384011" y="972086"/>
                      <a:pt x="2378525" y="967063"/>
                    </a:cubicBezTo>
                    <a:close/>
                    <a:moveTo>
                      <a:pt x="1101149" y="1238308"/>
                    </a:moveTo>
                    <a:cubicBezTo>
                      <a:pt x="1106965" y="1244984"/>
                      <a:pt x="1112451" y="1252254"/>
                      <a:pt x="1118201" y="1259524"/>
                    </a:cubicBezTo>
                    <a:cubicBezTo>
                      <a:pt x="1110997" y="1252915"/>
                      <a:pt x="1103660" y="1246966"/>
                      <a:pt x="1101149" y="1238308"/>
                    </a:cubicBezTo>
                    <a:close/>
                    <a:moveTo>
                      <a:pt x="199907" y="2009149"/>
                    </a:moveTo>
                    <a:cubicBezTo>
                      <a:pt x="209557" y="2018931"/>
                      <a:pt x="218942" y="2021641"/>
                      <a:pt x="227930" y="2017741"/>
                    </a:cubicBezTo>
                    <a:cubicBezTo>
                      <a:pt x="214447" y="2030167"/>
                      <a:pt x="208565" y="2020054"/>
                      <a:pt x="199907" y="2009149"/>
                    </a:cubicBezTo>
                    <a:close/>
                  </a:path>
                </a:pathLst>
              </a:custGeom>
              <a:solidFill>
                <a:srgbClr val="303030">
                  <a:alpha val="90000"/>
                </a:srgbClr>
              </a:solidFill>
              <a:ln w="6609" cap="flat">
                <a:noFill/>
                <a:prstDash val="solid"/>
                <a:miter/>
              </a:ln>
            </p:spPr>
            <p:txBody>
              <a:bodyPr rtlCol="0" anchor="ctr"/>
              <a:lstStyle/>
              <a:p>
                <a:endParaRPr lang="en-GB" dirty="0"/>
              </a:p>
            </p:txBody>
          </p:sp>
          <p:sp>
            <p:nvSpPr>
              <p:cNvPr id="929" name="Freeform: Shape 928">
                <a:extLst>
                  <a:ext uri="{FF2B5EF4-FFF2-40B4-BE49-F238E27FC236}">
                    <a16:creationId xmlns:a16="http://schemas.microsoft.com/office/drawing/2014/main" id="{4176FA55-6FF8-4BF4-BEF7-487665397CC1}"/>
                  </a:ext>
                </a:extLst>
              </p:cNvPr>
              <p:cNvSpPr/>
              <p:nvPr/>
            </p:nvSpPr>
            <p:spPr>
              <a:xfrm>
                <a:off x="5457485" y="4388124"/>
                <a:ext cx="92463" cy="9246"/>
              </a:xfrm>
              <a:custGeom>
                <a:avLst/>
                <a:gdLst>
                  <a:gd name="connsiteX0" fmla="*/ 92464 w 92463"/>
                  <a:gd name="connsiteY0" fmla="*/ 9246 h 9246"/>
                  <a:gd name="connsiteX1" fmla="*/ 0 w 92463"/>
                  <a:gd name="connsiteY1" fmla="*/ 9246 h 9246"/>
                  <a:gd name="connsiteX2" fmla="*/ 6675 w 92463"/>
                  <a:gd name="connsiteY2" fmla="*/ 8387 h 9246"/>
                  <a:gd name="connsiteX3" fmla="*/ 16061 w 92463"/>
                  <a:gd name="connsiteY3" fmla="*/ 6536 h 9246"/>
                  <a:gd name="connsiteX4" fmla="*/ 92464 w 92463"/>
                  <a:gd name="connsiteY4" fmla="*/ 9246 h 9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63" h="9246">
                    <a:moveTo>
                      <a:pt x="92464" y="9246"/>
                    </a:moveTo>
                    <a:lnTo>
                      <a:pt x="0" y="9246"/>
                    </a:lnTo>
                    <a:cubicBezTo>
                      <a:pt x="2247" y="8982"/>
                      <a:pt x="4560" y="8519"/>
                      <a:pt x="6675" y="8387"/>
                    </a:cubicBezTo>
                    <a:cubicBezTo>
                      <a:pt x="9914" y="8255"/>
                      <a:pt x="13219" y="7792"/>
                      <a:pt x="16061" y="6536"/>
                    </a:cubicBezTo>
                    <a:cubicBezTo>
                      <a:pt x="42630" y="-5162"/>
                      <a:pt x="67679" y="786"/>
                      <a:pt x="92464" y="9246"/>
                    </a:cubicBezTo>
                    <a:close/>
                  </a:path>
                </a:pathLst>
              </a:custGeom>
              <a:solidFill>
                <a:srgbClr val="515151">
                  <a:alpha val="90000"/>
                </a:srgbClr>
              </a:solidFill>
              <a:ln w="6609" cap="flat">
                <a:noFill/>
                <a:prstDash val="solid"/>
                <a:miter/>
              </a:ln>
            </p:spPr>
            <p:txBody>
              <a:bodyPr rtlCol="0" anchor="ctr"/>
              <a:lstStyle/>
              <a:p>
                <a:endParaRPr lang="en-GB" dirty="0"/>
              </a:p>
            </p:txBody>
          </p:sp>
          <p:sp>
            <p:nvSpPr>
              <p:cNvPr id="930" name="Freeform: Shape 929">
                <a:extLst>
                  <a:ext uri="{FF2B5EF4-FFF2-40B4-BE49-F238E27FC236}">
                    <a16:creationId xmlns:a16="http://schemas.microsoft.com/office/drawing/2014/main" id="{05041D7C-7A8C-4B89-A6DA-CF62C8BCA205}"/>
                  </a:ext>
                </a:extLst>
              </p:cNvPr>
              <p:cNvSpPr/>
              <p:nvPr/>
            </p:nvSpPr>
            <p:spPr>
              <a:xfrm>
                <a:off x="4761263" y="3130546"/>
                <a:ext cx="882497" cy="1266824"/>
              </a:xfrm>
              <a:custGeom>
                <a:avLst/>
                <a:gdLst>
                  <a:gd name="connsiteX0" fmla="*/ 877382 w 882497"/>
                  <a:gd name="connsiteY0" fmla="*/ 370077 h 1266824"/>
                  <a:gd name="connsiteX1" fmla="*/ 869583 w 882497"/>
                  <a:gd name="connsiteY1" fmla="*/ 441590 h 1266824"/>
                  <a:gd name="connsiteX2" fmla="*/ 871302 w 882497"/>
                  <a:gd name="connsiteY2" fmla="*/ 481642 h 1266824"/>
                  <a:gd name="connsiteX3" fmla="*/ 871897 w 882497"/>
                  <a:gd name="connsiteY3" fmla="*/ 493737 h 1266824"/>
                  <a:gd name="connsiteX4" fmla="*/ 871897 w 882497"/>
                  <a:gd name="connsiteY4" fmla="*/ 493869 h 1266824"/>
                  <a:gd name="connsiteX5" fmla="*/ 870773 w 882497"/>
                  <a:gd name="connsiteY5" fmla="*/ 506427 h 1266824"/>
                  <a:gd name="connsiteX6" fmla="*/ 863040 w 882497"/>
                  <a:gd name="connsiteY6" fmla="*/ 625856 h 1266824"/>
                  <a:gd name="connsiteX7" fmla="*/ 850879 w 882497"/>
                  <a:gd name="connsiteY7" fmla="*/ 787057 h 1266824"/>
                  <a:gd name="connsiteX8" fmla="*/ 849954 w 882497"/>
                  <a:gd name="connsiteY8" fmla="*/ 846144 h 1266824"/>
                  <a:gd name="connsiteX9" fmla="*/ 850086 w 882497"/>
                  <a:gd name="connsiteY9" fmla="*/ 856388 h 1266824"/>
                  <a:gd name="connsiteX10" fmla="*/ 846715 w 882497"/>
                  <a:gd name="connsiteY10" fmla="*/ 975091 h 1266824"/>
                  <a:gd name="connsiteX11" fmla="*/ 840569 w 882497"/>
                  <a:gd name="connsiteY11" fmla="*/ 1044621 h 1266824"/>
                  <a:gd name="connsiteX12" fmla="*/ 839577 w 882497"/>
                  <a:gd name="connsiteY12" fmla="*/ 1046868 h 1266824"/>
                  <a:gd name="connsiteX13" fmla="*/ 836603 w 882497"/>
                  <a:gd name="connsiteY13" fmla="*/ 1053808 h 1266824"/>
                  <a:gd name="connsiteX14" fmla="*/ 832637 w 882497"/>
                  <a:gd name="connsiteY14" fmla="*/ 1064713 h 1266824"/>
                  <a:gd name="connsiteX15" fmla="*/ 808381 w 882497"/>
                  <a:gd name="connsiteY15" fmla="*/ 1137878 h 1266824"/>
                  <a:gd name="connsiteX16" fmla="*/ 815519 w 882497"/>
                  <a:gd name="connsiteY16" fmla="*/ 1160217 h 1266824"/>
                  <a:gd name="connsiteX17" fmla="*/ 815519 w 882497"/>
                  <a:gd name="connsiteY17" fmla="*/ 1192933 h 1266824"/>
                  <a:gd name="connsiteX18" fmla="*/ 784125 w 882497"/>
                  <a:gd name="connsiteY18" fmla="*/ 1228227 h 1266824"/>
                  <a:gd name="connsiteX19" fmla="*/ 721866 w 882497"/>
                  <a:gd name="connsiteY19" fmla="*/ 1241842 h 1266824"/>
                  <a:gd name="connsiteX20" fmla="*/ 693777 w 882497"/>
                  <a:gd name="connsiteY20" fmla="*/ 1241049 h 1266824"/>
                  <a:gd name="connsiteX21" fmla="*/ 684854 w 882497"/>
                  <a:gd name="connsiteY21" fmla="*/ 1260678 h 1266824"/>
                  <a:gd name="connsiteX22" fmla="*/ 691133 w 882497"/>
                  <a:gd name="connsiteY22" fmla="*/ 1266825 h 1266824"/>
                  <a:gd name="connsiteX23" fmla="*/ 97289 w 882497"/>
                  <a:gd name="connsiteY23" fmla="*/ 1266825 h 1266824"/>
                  <a:gd name="connsiteX24" fmla="*/ 74024 w 882497"/>
                  <a:gd name="connsiteY24" fmla="*/ 1103245 h 1266824"/>
                  <a:gd name="connsiteX25" fmla="*/ 112358 w 882497"/>
                  <a:gd name="connsiteY25" fmla="*/ 1146205 h 1266824"/>
                  <a:gd name="connsiteX26" fmla="*/ 105749 w 882497"/>
                  <a:gd name="connsiteY26" fmla="*/ 1129682 h 1266824"/>
                  <a:gd name="connsiteX27" fmla="*/ 93125 w 882497"/>
                  <a:gd name="connsiteY27" fmla="*/ 1086722 h 1266824"/>
                  <a:gd name="connsiteX28" fmla="*/ 110441 w 882497"/>
                  <a:gd name="connsiteY28" fmla="*/ 1067291 h 1266824"/>
                  <a:gd name="connsiteX29" fmla="*/ 118240 w 882497"/>
                  <a:gd name="connsiteY29" fmla="*/ 1053675 h 1266824"/>
                  <a:gd name="connsiteX30" fmla="*/ 103171 w 882497"/>
                  <a:gd name="connsiteY30" fmla="*/ 1008402 h 1266824"/>
                  <a:gd name="connsiteX31" fmla="*/ 102642 w 882497"/>
                  <a:gd name="connsiteY31" fmla="*/ 970068 h 1266824"/>
                  <a:gd name="connsiteX32" fmla="*/ 98941 w 882497"/>
                  <a:gd name="connsiteY32" fmla="*/ 940657 h 1266824"/>
                  <a:gd name="connsiteX33" fmla="*/ 65366 w 882497"/>
                  <a:gd name="connsiteY33" fmla="*/ 896573 h 1266824"/>
                  <a:gd name="connsiteX34" fmla="*/ 56311 w 882497"/>
                  <a:gd name="connsiteY34" fmla="*/ 853216 h 1266824"/>
                  <a:gd name="connsiteX35" fmla="*/ 61599 w 882497"/>
                  <a:gd name="connsiteY35" fmla="*/ 819178 h 1266824"/>
                  <a:gd name="connsiteX36" fmla="*/ 43886 w 882497"/>
                  <a:gd name="connsiteY36" fmla="*/ 748194 h 1266824"/>
                  <a:gd name="connsiteX37" fmla="*/ 45538 w 882497"/>
                  <a:gd name="connsiteY37" fmla="*/ 722484 h 1266824"/>
                  <a:gd name="connsiteX38" fmla="*/ 51552 w 882497"/>
                  <a:gd name="connsiteY38" fmla="*/ 697104 h 1266824"/>
                  <a:gd name="connsiteX39" fmla="*/ 44943 w 882497"/>
                  <a:gd name="connsiteY39" fmla="*/ 643635 h 1266824"/>
                  <a:gd name="connsiteX40" fmla="*/ 37937 w 882497"/>
                  <a:gd name="connsiteY40" fmla="*/ 633986 h 1266824"/>
                  <a:gd name="connsiteX41" fmla="*/ 24388 w 882497"/>
                  <a:gd name="connsiteY41" fmla="*/ 609994 h 1266824"/>
                  <a:gd name="connsiteX42" fmla="*/ 22075 w 882497"/>
                  <a:gd name="connsiteY42" fmla="*/ 545091 h 1266824"/>
                  <a:gd name="connsiteX43" fmla="*/ 38598 w 882497"/>
                  <a:gd name="connsiteY43" fmla="*/ 532996 h 1266824"/>
                  <a:gd name="connsiteX44" fmla="*/ 63251 w 882497"/>
                  <a:gd name="connsiteY44" fmla="*/ 540795 h 1266824"/>
                  <a:gd name="connsiteX45" fmla="*/ 41374 w 882497"/>
                  <a:gd name="connsiteY45" fmla="*/ 502131 h 1266824"/>
                  <a:gd name="connsiteX46" fmla="*/ 22538 w 882497"/>
                  <a:gd name="connsiteY46" fmla="*/ 510855 h 1266824"/>
                  <a:gd name="connsiteX47" fmla="*/ 0 w 882497"/>
                  <a:gd name="connsiteY47" fmla="*/ 452825 h 1266824"/>
                  <a:gd name="connsiteX48" fmla="*/ 38136 w 882497"/>
                  <a:gd name="connsiteY48" fmla="*/ 478932 h 1266824"/>
                  <a:gd name="connsiteX49" fmla="*/ 106013 w 882497"/>
                  <a:gd name="connsiteY49" fmla="*/ 534913 h 1266824"/>
                  <a:gd name="connsiteX50" fmla="*/ 111300 w 882497"/>
                  <a:gd name="connsiteY50" fmla="*/ 536962 h 1266824"/>
                  <a:gd name="connsiteX51" fmla="*/ 131525 w 882497"/>
                  <a:gd name="connsiteY51" fmla="*/ 562473 h 1266824"/>
                  <a:gd name="connsiteX52" fmla="*/ 163646 w 882497"/>
                  <a:gd name="connsiteY52" fmla="*/ 623081 h 1266824"/>
                  <a:gd name="connsiteX53" fmla="*/ 189620 w 882497"/>
                  <a:gd name="connsiteY53" fmla="*/ 620239 h 1266824"/>
                  <a:gd name="connsiteX54" fmla="*/ 201980 w 882497"/>
                  <a:gd name="connsiteY54" fmla="*/ 627046 h 1266824"/>
                  <a:gd name="connsiteX55" fmla="*/ 202046 w 882497"/>
                  <a:gd name="connsiteY55" fmla="*/ 634449 h 1266824"/>
                  <a:gd name="connsiteX56" fmla="*/ 244676 w 882497"/>
                  <a:gd name="connsiteY56" fmla="*/ 720700 h 1266824"/>
                  <a:gd name="connsiteX57" fmla="*/ 258225 w 882497"/>
                  <a:gd name="connsiteY57" fmla="*/ 762933 h 1266824"/>
                  <a:gd name="connsiteX58" fmla="*/ 271509 w 882497"/>
                  <a:gd name="connsiteY58" fmla="*/ 786792 h 1266824"/>
                  <a:gd name="connsiteX59" fmla="*/ 278780 w 882497"/>
                  <a:gd name="connsiteY59" fmla="*/ 807347 h 1266824"/>
                  <a:gd name="connsiteX60" fmla="*/ 293981 w 882497"/>
                  <a:gd name="connsiteY60" fmla="*/ 898423 h 1266824"/>
                  <a:gd name="connsiteX61" fmla="*/ 317840 w 882497"/>
                  <a:gd name="connsiteY61" fmla="*/ 998157 h 1266824"/>
                  <a:gd name="connsiteX62" fmla="*/ 339519 w 882497"/>
                  <a:gd name="connsiteY62" fmla="*/ 1085400 h 1266824"/>
                  <a:gd name="connsiteX63" fmla="*/ 345732 w 882497"/>
                  <a:gd name="connsiteY63" fmla="*/ 1113027 h 1266824"/>
                  <a:gd name="connsiteX64" fmla="*/ 368401 w 882497"/>
                  <a:gd name="connsiteY64" fmla="*/ 1220692 h 1266824"/>
                  <a:gd name="connsiteX65" fmla="*/ 373821 w 882497"/>
                  <a:gd name="connsiteY65" fmla="*/ 1232853 h 1266824"/>
                  <a:gd name="connsiteX66" fmla="*/ 381356 w 882497"/>
                  <a:gd name="connsiteY66" fmla="*/ 1240322 h 1266824"/>
                  <a:gd name="connsiteX67" fmla="*/ 387634 w 882497"/>
                  <a:gd name="connsiteY67" fmla="*/ 1229747 h 1266824"/>
                  <a:gd name="connsiteX68" fmla="*/ 383603 w 882497"/>
                  <a:gd name="connsiteY68" fmla="*/ 1157375 h 1266824"/>
                  <a:gd name="connsiteX69" fmla="*/ 376795 w 882497"/>
                  <a:gd name="connsiteY69" fmla="*/ 1046868 h 1266824"/>
                  <a:gd name="connsiteX70" fmla="*/ 357100 w 882497"/>
                  <a:gd name="connsiteY70" fmla="*/ 925587 h 1266824"/>
                  <a:gd name="connsiteX71" fmla="*/ 361660 w 882497"/>
                  <a:gd name="connsiteY71" fmla="*/ 892541 h 1266824"/>
                  <a:gd name="connsiteX72" fmla="*/ 355117 w 882497"/>
                  <a:gd name="connsiteY72" fmla="*/ 838940 h 1266824"/>
                  <a:gd name="connsiteX73" fmla="*/ 382281 w 882497"/>
                  <a:gd name="connsiteY73" fmla="*/ 852555 h 1266824"/>
                  <a:gd name="connsiteX74" fmla="*/ 394640 w 882497"/>
                  <a:gd name="connsiteY74" fmla="*/ 855331 h 1266824"/>
                  <a:gd name="connsiteX75" fmla="*/ 395566 w 882497"/>
                  <a:gd name="connsiteY75" fmla="*/ 843104 h 1266824"/>
                  <a:gd name="connsiteX76" fmla="*/ 367278 w 882497"/>
                  <a:gd name="connsiteY76" fmla="*/ 812635 h 1266824"/>
                  <a:gd name="connsiteX77" fmla="*/ 363841 w 882497"/>
                  <a:gd name="connsiteY77" fmla="*/ 796508 h 1266824"/>
                  <a:gd name="connsiteX78" fmla="*/ 437402 w 882497"/>
                  <a:gd name="connsiteY78" fmla="*/ 806951 h 1266824"/>
                  <a:gd name="connsiteX79" fmla="*/ 450158 w 882497"/>
                  <a:gd name="connsiteY79" fmla="*/ 832661 h 1266824"/>
                  <a:gd name="connsiteX80" fmla="*/ 479966 w 882497"/>
                  <a:gd name="connsiteY80" fmla="*/ 840526 h 1266824"/>
                  <a:gd name="connsiteX81" fmla="*/ 489682 w 882497"/>
                  <a:gd name="connsiteY81" fmla="*/ 834313 h 1266824"/>
                  <a:gd name="connsiteX82" fmla="*/ 511955 w 882497"/>
                  <a:gd name="connsiteY82" fmla="*/ 843632 h 1266824"/>
                  <a:gd name="connsiteX83" fmla="*/ 547315 w 882497"/>
                  <a:gd name="connsiteY83" fmla="*/ 864386 h 1266824"/>
                  <a:gd name="connsiteX84" fmla="*/ 541300 w 882497"/>
                  <a:gd name="connsiteY84" fmla="*/ 849845 h 1266824"/>
                  <a:gd name="connsiteX85" fmla="*/ 531386 w 882497"/>
                  <a:gd name="connsiteY85" fmla="*/ 827968 h 1266824"/>
                  <a:gd name="connsiteX86" fmla="*/ 562450 w 882497"/>
                  <a:gd name="connsiteY86" fmla="*/ 817658 h 1266824"/>
                  <a:gd name="connsiteX87" fmla="*/ 607063 w 882497"/>
                  <a:gd name="connsiteY87" fmla="*/ 805563 h 1266824"/>
                  <a:gd name="connsiteX88" fmla="*/ 588292 w 882497"/>
                  <a:gd name="connsiteY88" fmla="*/ 803250 h 1266824"/>
                  <a:gd name="connsiteX89" fmla="*/ 563045 w 882497"/>
                  <a:gd name="connsiteY89" fmla="*/ 790560 h 1266824"/>
                  <a:gd name="connsiteX90" fmla="*/ 567209 w 882497"/>
                  <a:gd name="connsiteY90" fmla="*/ 778002 h 1266824"/>
                  <a:gd name="connsiteX91" fmla="*/ 630790 w 882497"/>
                  <a:gd name="connsiteY91" fmla="*/ 746476 h 1266824"/>
                  <a:gd name="connsiteX92" fmla="*/ 630922 w 882497"/>
                  <a:gd name="connsiteY92" fmla="*/ 755266 h 1266824"/>
                  <a:gd name="connsiteX93" fmla="*/ 624776 w 882497"/>
                  <a:gd name="connsiteY93" fmla="*/ 771459 h 1266824"/>
                  <a:gd name="connsiteX94" fmla="*/ 642885 w 882497"/>
                  <a:gd name="connsiteY94" fmla="*/ 770600 h 1266824"/>
                  <a:gd name="connsiteX95" fmla="*/ 662647 w 882497"/>
                  <a:gd name="connsiteY95" fmla="*/ 769344 h 1266824"/>
                  <a:gd name="connsiteX96" fmla="*/ 655509 w 882497"/>
                  <a:gd name="connsiteY96" fmla="*/ 786925 h 1266824"/>
                  <a:gd name="connsiteX97" fmla="*/ 654055 w 882497"/>
                  <a:gd name="connsiteY97" fmla="*/ 796971 h 1266824"/>
                  <a:gd name="connsiteX98" fmla="*/ 691794 w 882497"/>
                  <a:gd name="connsiteY98" fmla="*/ 778333 h 1266824"/>
                  <a:gd name="connsiteX99" fmla="*/ 705871 w 882497"/>
                  <a:gd name="connsiteY99" fmla="*/ 775557 h 1266824"/>
                  <a:gd name="connsiteX100" fmla="*/ 736406 w 882497"/>
                  <a:gd name="connsiteY100" fmla="*/ 794988 h 1266824"/>
                  <a:gd name="connsiteX101" fmla="*/ 761059 w 882497"/>
                  <a:gd name="connsiteY101" fmla="*/ 795186 h 1266824"/>
                  <a:gd name="connsiteX102" fmla="*/ 764496 w 882497"/>
                  <a:gd name="connsiteY102" fmla="*/ 773177 h 1266824"/>
                  <a:gd name="connsiteX103" fmla="*/ 767206 w 882497"/>
                  <a:gd name="connsiteY103" fmla="*/ 738677 h 1266824"/>
                  <a:gd name="connsiteX104" fmla="*/ 784191 w 882497"/>
                  <a:gd name="connsiteY104" fmla="*/ 728499 h 1266824"/>
                  <a:gd name="connsiteX105" fmla="*/ 790933 w 882497"/>
                  <a:gd name="connsiteY105" fmla="*/ 732068 h 1266824"/>
                  <a:gd name="connsiteX106" fmla="*/ 804680 w 882497"/>
                  <a:gd name="connsiteY106" fmla="*/ 736165 h 1266824"/>
                  <a:gd name="connsiteX107" fmla="*/ 803028 w 882497"/>
                  <a:gd name="connsiteY107" fmla="*/ 720700 h 1266824"/>
                  <a:gd name="connsiteX108" fmla="*/ 805275 w 882497"/>
                  <a:gd name="connsiteY108" fmla="*/ 682961 h 1266824"/>
                  <a:gd name="connsiteX109" fmla="*/ 806729 w 882497"/>
                  <a:gd name="connsiteY109" fmla="*/ 655466 h 1266824"/>
                  <a:gd name="connsiteX110" fmla="*/ 824706 w 882497"/>
                  <a:gd name="connsiteY110" fmla="*/ 566241 h 1266824"/>
                  <a:gd name="connsiteX111" fmla="*/ 831382 w 882497"/>
                  <a:gd name="connsiteY111" fmla="*/ 531212 h 1266824"/>
                  <a:gd name="connsiteX112" fmla="*/ 834686 w 882497"/>
                  <a:gd name="connsiteY112" fmla="*/ 454610 h 1266824"/>
                  <a:gd name="connsiteX113" fmla="*/ 838520 w 882497"/>
                  <a:gd name="connsiteY113" fmla="*/ 403388 h 1266824"/>
                  <a:gd name="connsiteX114" fmla="*/ 854712 w 882497"/>
                  <a:gd name="connsiteY114" fmla="*/ 347143 h 1266824"/>
                  <a:gd name="connsiteX115" fmla="*/ 838454 w 882497"/>
                  <a:gd name="connsiteY115" fmla="*/ 309007 h 1266824"/>
                  <a:gd name="connsiteX116" fmla="*/ 834819 w 882497"/>
                  <a:gd name="connsiteY116" fmla="*/ 290303 h 1266824"/>
                  <a:gd name="connsiteX117" fmla="*/ 860991 w 882497"/>
                  <a:gd name="connsiteY117" fmla="*/ 181052 h 1266824"/>
                  <a:gd name="connsiteX118" fmla="*/ 847310 w 882497"/>
                  <a:gd name="connsiteY118" fmla="*/ 32673 h 1266824"/>
                  <a:gd name="connsiteX119" fmla="*/ 847773 w 882497"/>
                  <a:gd name="connsiteY119" fmla="*/ 222 h 1266824"/>
                  <a:gd name="connsiteX120" fmla="*/ 857488 w 882497"/>
                  <a:gd name="connsiteY120" fmla="*/ 3989 h 1266824"/>
                  <a:gd name="connsiteX121" fmla="*/ 860066 w 882497"/>
                  <a:gd name="connsiteY121" fmla="*/ 11325 h 1266824"/>
                  <a:gd name="connsiteX122" fmla="*/ 862512 w 882497"/>
                  <a:gd name="connsiteY122" fmla="*/ 28311 h 1266824"/>
                  <a:gd name="connsiteX123" fmla="*/ 880092 w 882497"/>
                  <a:gd name="connsiteY123" fmla="*/ 237231 h 1266824"/>
                  <a:gd name="connsiteX124" fmla="*/ 882339 w 882497"/>
                  <a:gd name="connsiteY124" fmla="*/ 340005 h 1266824"/>
                  <a:gd name="connsiteX125" fmla="*/ 877382 w 882497"/>
                  <a:gd name="connsiteY125" fmla="*/ 370077 h 12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882497" h="1266824">
                    <a:moveTo>
                      <a:pt x="877382" y="370077"/>
                    </a:moveTo>
                    <a:cubicBezTo>
                      <a:pt x="872624" y="393805"/>
                      <a:pt x="869848" y="417598"/>
                      <a:pt x="869583" y="441590"/>
                    </a:cubicBezTo>
                    <a:cubicBezTo>
                      <a:pt x="869385" y="454874"/>
                      <a:pt x="869914" y="468225"/>
                      <a:pt x="871302" y="481642"/>
                    </a:cubicBezTo>
                    <a:cubicBezTo>
                      <a:pt x="871698" y="485607"/>
                      <a:pt x="871963" y="489705"/>
                      <a:pt x="871897" y="493737"/>
                    </a:cubicBezTo>
                    <a:cubicBezTo>
                      <a:pt x="871897" y="493803"/>
                      <a:pt x="871897" y="493803"/>
                      <a:pt x="871897" y="493869"/>
                    </a:cubicBezTo>
                    <a:cubicBezTo>
                      <a:pt x="871831" y="498033"/>
                      <a:pt x="871500" y="502263"/>
                      <a:pt x="870773" y="506427"/>
                    </a:cubicBezTo>
                    <a:cubicBezTo>
                      <a:pt x="861057" y="545752"/>
                      <a:pt x="865684" y="586069"/>
                      <a:pt x="863040" y="625856"/>
                    </a:cubicBezTo>
                    <a:cubicBezTo>
                      <a:pt x="859405" y="679656"/>
                      <a:pt x="857026" y="733456"/>
                      <a:pt x="850879" y="787057"/>
                    </a:cubicBezTo>
                    <a:cubicBezTo>
                      <a:pt x="848632" y="806686"/>
                      <a:pt x="849623" y="826514"/>
                      <a:pt x="849954" y="846144"/>
                    </a:cubicBezTo>
                    <a:cubicBezTo>
                      <a:pt x="850020" y="849581"/>
                      <a:pt x="850086" y="853018"/>
                      <a:pt x="850086" y="856388"/>
                    </a:cubicBezTo>
                    <a:cubicBezTo>
                      <a:pt x="850747" y="896044"/>
                      <a:pt x="851276" y="935435"/>
                      <a:pt x="846715" y="975091"/>
                    </a:cubicBezTo>
                    <a:cubicBezTo>
                      <a:pt x="844138" y="998091"/>
                      <a:pt x="848962" y="1021951"/>
                      <a:pt x="840569" y="1044621"/>
                    </a:cubicBezTo>
                    <a:cubicBezTo>
                      <a:pt x="840238" y="1045348"/>
                      <a:pt x="839842" y="1046141"/>
                      <a:pt x="839577" y="1046868"/>
                    </a:cubicBezTo>
                    <a:cubicBezTo>
                      <a:pt x="838520" y="1049181"/>
                      <a:pt x="837528" y="1051494"/>
                      <a:pt x="836603" y="1053808"/>
                    </a:cubicBezTo>
                    <a:cubicBezTo>
                      <a:pt x="835149" y="1057377"/>
                      <a:pt x="833827" y="1061012"/>
                      <a:pt x="832637" y="1064713"/>
                    </a:cubicBezTo>
                    <a:cubicBezTo>
                      <a:pt x="824376" y="1089035"/>
                      <a:pt x="819683" y="1114613"/>
                      <a:pt x="808381" y="1137878"/>
                    </a:cubicBezTo>
                    <a:cubicBezTo>
                      <a:pt x="803490" y="1147792"/>
                      <a:pt x="806531" y="1154070"/>
                      <a:pt x="815519" y="1160217"/>
                    </a:cubicBezTo>
                    <a:cubicBezTo>
                      <a:pt x="831183" y="1170924"/>
                      <a:pt x="831117" y="1182358"/>
                      <a:pt x="815519" y="1192933"/>
                    </a:cubicBezTo>
                    <a:cubicBezTo>
                      <a:pt x="801904" y="1202120"/>
                      <a:pt x="792057" y="1213818"/>
                      <a:pt x="784125" y="1228227"/>
                    </a:cubicBezTo>
                    <a:cubicBezTo>
                      <a:pt x="771766" y="1250566"/>
                      <a:pt x="741958" y="1256977"/>
                      <a:pt x="721866" y="1241842"/>
                    </a:cubicBezTo>
                    <a:cubicBezTo>
                      <a:pt x="712084" y="1234506"/>
                      <a:pt x="703096" y="1234836"/>
                      <a:pt x="693777" y="1241049"/>
                    </a:cubicBezTo>
                    <a:cubicBezTo>
                      <a:pt x="687035" y="1245543"/>
                      <a:pt x="682409" y="1252483"/>
                      <a:pt x="684854" y="1260678"/>
                    </a:cubicBezTo>
                    <a:cubicBezTo>
                      <a:pt x="686110" y="1264710"/>
                      <a:pt x="688357" y="1266296"/>
                      <a:pt x="691133" y="1266825"/>
                    </a:cubicBezTo>
                    <a:lnTo>
                      <a:pt x="97289" y="1266825"/>
                    </a:lnTo>
                    <a:cubicBezTo>
                      <a:pt x="86912" y="1212827"/>
                      <a:pt x="79906" y="1158168"/>
                      <a:pt x="74024" y="1103245"/>
                    </a:cubicBezTo>
                    <a:cubicBezTo>
                      <a:pt x="82219" y="1121288"/>
                      <a:pt x="90349" y="1139332"/>
                      <a:pt x="112358" y="1146205"/>
                    </a:cubicBezTo>
                    <a:cubicBezTo>
                      <a:pt x="114737" y="1138671"/>
                      <a:pt x="109185" y="1134044"/>
                      <a:pt x="105749" y="1129682"/>
                    </a:cubicBezTo>
                    <a:cubicBezTo>
                      <a:pt x="95636" y="1116860"/>
                      <a:pt x="92200" y="1102782"/>
                      <a:pt x="93125" y="1086722"/>
                    </a:cubicBezTo>
                    <a:cubicBezTo>
                      <a:pt x="93720" y="1075089"/>
                      <a:pt x="93191" y="1064779"/>
                      <a:pt x="110441" y="1067291"/>
                    </a:cubicBezTo>
                    <a:cubicBezTo>
                      <a:pt x="119298" y="1068546"/>
                      <a:pt x="119760" y="1060615"/>
                      <a:pt x="118240" y="1053675"/>
                    </a:cubicBezTo>
                    <a:cubicBezTo>
                      <a:pt x="114803" y="1038078"/>
                      <a:pt x="110441" y="1022678"/>
                      <a:pt x="103171" y="1008402"/>
                    </a:cubicBezTo>
                    <a:cubicBezTo>
                      <a:pt x="96628" y="995448"/>
                      <a:pt x="95108" y="982758"/>
                      <a:pt x="102642" y="970068"/>
                    </a:cubicBezTo>
                    <a:cubicBezTo>
                      <a:pt x="109318" y="958964"/>
                      <a:pt x="106806" y="950174"/>
                      <a:pt x="98941" y="940657"/>
                    </a:cubicBezTo>
                    <a:cubicBezTo>
                      <a:pt x="87243" y="926447"/>
                      <a:pt x="76866" y="911113"/>
                      <a:pt x="65366" y="896573"/>
                    </a:cubicBezTo>
                    <a:cubicBezTo>
                      <a:pt x="54989" y="883486"/>
                      <a:pt x="53469" y="868946"/>
                      <a:pt x="56311" y="853216"/>
                    </a:cubicBezTo>
                    <a:cubicBezTo>
                      <a:pt x="58294" y="841914"/>
                      <a:pt x="60409" y="830612"/>
                      <a:pt x="61599" y="819178"/>
                    </a:cubicBezTo>
                    <a:cubicBezTo>
                      <a:pt x="64242" y="793534"/>
                      <a:pt x="65961" y="768220"/>
                      <a:pt x="43886" y="748194"/>
                    </a:cubicBezTo>
                    <a:cubicBezTo>
                      <a:pt x="35360" y="740462"/>
                      <a:pt x="33840" y="730548"/>
                      <a:pt x="45538" y="722484"/>
                    </a:cubicBezTo>
                    <a:cubicBezTo>
                      <a:pt x="54989" y="715941"/>
                      <a:pt x="54527" y="707481"/>
                      <a:pt x="51552" y="697104"/>
                    </a:cubicBezTo>
                    <a:cubicBezTo>
                      <a:pt x="46728" y="679854"/>
                      <a:pt x="30138" y="663860"/>
                      <a:pt x="44943" y="643635"/>
                    </a:cubicBezTo>
                    <a:cubicBezTo>
                      <a:pt x="47719" y="639868"/>
                      <a:pt x="42366" y="635110"/>
                      <a:pt x="37937" y="633986"/>
                    </a:cubicBezTo>
                    <a:cubicBezTo>
                      <a:pt x="24785" y="630615"/>
                      <a:pt x="24653" y="620701"/>
                      <a:pt x="24388" y="609994"/>
                    </a:cubicBezTo>
                    <a:cubicBezTo>
                      <a:pt x="23860" y="588382"/>
                      <a:pt x="26305" y="566637"/>
                      <a:pt x="22075" y="545091"/>
                    </a:cubicBezTo>
                    <a:cubicBezTo>
                      <a:pt x="19167" y="530484"/>
                      <a:pt x="26503" y="528237"/>
                      <a:pt x="38598" y="532996"/>
                    </a:cubicBezTo>
                    <a:cubicBezTo>
                      <a:pt x="46133" y="535904"/>
                      <a:pt x="52544" y="542183"/>
                      <a:pt x="63251" y="540795"/>
                    </a:cubicBezTo>
                    <a:cubicBezTo>
                      <a:pt x="59748" y="525329"/>
                      <a:pt x="51751" y="512111"/>
                      <a:pt x="41374" y="502131"/>
                    </a:cubicBezTo>
                    <a:cubicBezTo>
                      <a:pt x="28618" y="489904"/>
                      <a:pt x="34567" y="513961"/>
                      <a:pt x="22538" y="510855"/>
                    </a:cubicBezTo>
                    <a:cubicBezTo>
                      <a:pt x="20753" y="491159"/>
                      <a:pt x="20819" y="467961"/>
                      <a:pt x="0" y="452825"/>
                    </a:cubicBezTo>
                    <a:cubicBezTo>
                      <a:pt x="17052" y="456593"/>
                      <a:pt x="30601" y="464590"/>
                      <a:pt x="38136" y="478932"/>
                    </a:cubicBezTo>
                    <a:cubicBezTo>
                      <a:pt x="53006" y="507418"/>
                      <a:pt x="79378" y="521165"/>
                      <a:pt x="106013" y="534913"/>
                    </a:cubicBezTo>
                    <a:cubicBezTo>
                      <a:pt x="107731" y="535772"/>
                      <a:pt x="109780" y="537292"/>
                      <a:pt x="111300" y="536962"/>
                    </a:cubicBezTo>
                    <a:cubicBezTo>
                      <a:pt x="135556" y="531608"/>
                      <a:pt x="133772" y="548528"/>
                      <a:pt x="131525" y="562473"/>
                    </a:cubicBezTo>
                    <a:cubicBezTo>
                      <a:pt x="126832" y="591422"/>
                      <a:pt x="145272" y="607020"/>
                      <a:pt x="163646" y="623081"/>
                    </a:cubicBezTo>
                    <a:cubicBezTo>
                      <a:pt x="173163" y="631408"/>
                      <a:pt x="181425" y="625394"/>
                      <a:pt x="189620" y="620239"/>
                    </a:cubicBezTo>
                    <a:cubicBezTo>
                      <a:pt x="197684" y="615216"/>
                      <a:pt x="204623" y="612374"/>
                      <a:pt x="201980" y="627046"/>
                    </a:cubicBezTo>
                    <a:cubicBezTo>
                      <a:pt x="201583" y="629492"/>
                      <a:pt x="200790" y="633391"/>
                      <a:pt x="202046" y="634449"/>
                    </a:cubicBezTo>
                    <a:cubicBezTo>
                      <a:pt x="228615" y="657118"/>
                      <a:pt x="219759" y="697171"/>
                      <a:pt x="244676" y="720700"/>
                    </a:cubicBezTo>
                    <a:cubicBezTo>
                      <a:pt x="256771" y="732068"/>
                      <a:pt x="259282" y="746939"/>
                      <a:pt x="258225" y="762933"/>
                    </a:cubicBezTo>
                    <a:cubicBezTo>
                      <a:pt x="257498" y="773442"/>
                      <a:pt x="258026" y="783025"/>
                      <a:pt x="271509" y="786792"/>
                    </a:cubicBezTo>
                    <a:cubicBezTo>
                      <a:pt x="282018" y="789701"/>
                      <a:pt x="281952" y="799152"/>
                      <a:pt x="278780" y="807347"/>
                    </a:cubicBezTo>
                    <a:cubicBezTo>
                      <a:pt x="265759" y="840790"/>
                      <a:pt x="279242" y="871193"/>
                      <a:pt x="293981" y="898423"/>
                    </a:cubicBezTo>
                    <a:cubicBezTo>
                      <a:pt x="311297" y="930478"/>
                      <a:pt x="327754" y="964384"/>
                      <a:pt x="317840" y="998157"/>
                    </a:cubicBezTo>
                    <a:cubicBezTo>
                      <a:pt x="307001" y="1034905"/>
                      <a:pt x="335157" y="1055857"/>
                      <a:pt x="339519" y="1085400"/>
                    </a:cubicBezTo>
                    <a:cubicBezTo>
                      <a:pt x="340841" y="1094653"/>
                      <a:pt x="348177" y="1103906"/>
                      <a:pt x="345732" y="1113027"/>
                    </a:cubicBezTo>
                    <a:cubicBezTo>
                      <a:pt x="334892" y="1153079"/>
                      <a:pt x="360933" y="1184870"/>
                      <a:pt x="368401" y="1220692"/>
                    </a:cubicBezTo>
                    <a:cubicBezTo>
                      <a:pt x="369327" y="1224988"/>
                      <a:pt x="371706" y="1229020"/>
                      <a:pt x="373821" y="1232853"/>
                    </a:cubicBezTo>
                    <a:cubicBezTo>
                      <a:pt x="375606" y="1236026"/>
                      <a:pt x="376597" y="1241049"/>
                      <a:pt x="381356" y="1240322"/>
                    </a:cubicBezTo>
                    <a:cubicBezTo>
                      <a:pt x="386775" y="1239462"/>
                      <a:pt x="387172" y="1234043"/>
                      <a:pt x="387634" y="1229747"/>
                    </a:cubicBezTo>
                    <a:cubicBezTo>
                      <a:pt x="390476" y="1205425"/>
                      <a:pt x="387833" y="1181169"/>
                      <a:pt x="383603" y="1157375"/>
                    </a:cubicBezTo>
                    <a:cubicBezTo>
                      <a:pt x="377060" y="1120694"/>
                      <a:pt x="375804" y="1083880"/>
                      <a:pt x="376795" y="1046868"/>
                    </a:cubicBezTo>
                    <a:cubicBezTo>
                      <a:pt x="377985" y="1005097"/>
                      <a:pt x="373028" y="964450"/>
                      <a:pt x="357100" y="925587"/>
                    </a:cubicBezTo>
                    <a:cubicBezTo>
                      <a:pt x="352143" y="913426"/>
                      <a:pt x="357298" y="903050"/>
                      <a:pt x="361660" y="892541"/>
                    </a:cubicBezTo>
                    <a:cubicBezTo>
                      <a:pt x="369261" y="874432"/>
                      <a:pt x="375407" y="856586"/>
                      <a:pt x="355117" y="838940"/>
                    </a:cubicBezTo>
                    <a:cubicBezTo>
                      <a:pt x="369789" y="838081"/>
                      <a:pt x="374416" y="848325"/>
                      <a:pt x="382281" y="852555"/>
                    </a:cubicBezTo>
                    <a:cubicBezTo>
                      <a:pt x="386180" y="854604"/>
                      <a:pt x="390278" y="858107"/>
                      <a:pt x="394640" y="855331"/>
                    </a:cubicBezTo>
                    <a:cubicBezTo>
                      <a:pt x="399531" y="852158"/>
                      <a:pt x="396028" y="847334"/>
                      <a:pt x="395566" y="843104"/>
                    </a:cubicBezTo>
                    <a:cubicBezTo>
                      <a:pt x="393649" y="825920"/>
                      <a:pt x="385387" y="815080"/>
                      <a:pt x="367278" y="812635"/>
                    </a:cubicBezTo>
                    <a:cubicBezTo>
                      <a:pt x="352407" y="810652"/>
                      <a:pt x="356703" y="803778"/>
                      <a:pt x="363841" y="796508"/>
                    </a:cubicBezTo>
                    <a:cubicBezTo>
                      <a:pt x="388031" y="772120"/>
                      <a:pt x="421738" y="776879"/>
                      <a:pt x="437402" y="806951"/>
                    </a:cubicBezTo>
                    <a:cubicBezTo>
                      <a:pt x="441831" y="815411"/>
                      <a:pt x="446589" y="823871"/>
                      <a:pt x="450158" y="832661"/>
                    </a:cubicBezTo>
                    <a:cubicBezTo>
                      <a:pt x="456834" y="848920"/>
                      <a:pt x="466748" y="850175"/>
                      <a:pt x="479966" y="840526"/>
                    </a:cubicBezTo>
                    <a:cubicBezTo>
                      <a:pt x="483006" y="838213"/>
                      <a:pt x="486443" y="836428"/>
                      <a:pt x="489682" y="834313"/>
                    </a:cubicBezTo>
                    <a:cubicBezTo>
                      <a:pt x="501512" y="826713"/>
                      <a:pt x="510303" y="821624"/>
                      <a:pt x="511955" y="843632"/>
                    </a:cubicBezTo>
                    <a:cubicBezTo>
                      <a:pt x="513541" y="864848"/>
                      <a:pt x="533634" y="859891"/>
                      <a:pt x="547315" y="864386"/>
                    </a:cubicBezTo>
                    <a:cubicBezTo>
                      <a:pt x="548901" y="856917"/>
                      <a:pt x="543019" y="854339"/>
                      <a:pt x="541300" y="849845"/>
                    </a:cubicBezTo>
                    <a:cubicBezTo>
                      <a:pt x="538392" y="842112"/>
                      <a:pt x="523653" y="837288"/>
                      <a:pt x="531386" y="827968"/>
                    </a:cubicBezTo>
                    <a:cubicBezTo>
                      <a:pt x="538326" y="819509"/>
                      <a:pt x="551809" y="812899"/>
                      <a:pt x="562450" y="817658"/>
                    </a:cubicBezTo>
                    <a:cubicBezTo>
                      <a:pt x="581683" y="826184"/>
                      <a:pt x="591993" y="812965"/>
                      <a:pt x="607063" y="805563"/>
                    </a:cubicBezTo>
                    <a:cubicBezTo>
                      <a:pt x="600057" y="798425"/>
                      <a:pt x="593910" y="802126"/>
                      <a:pt x="588292" y="803250"/>
                    </a:cubicBezTo>
                    <a:cubicBezTo>
                      <a:pt x="576396" y="805563"/>
                      <a:pt x="568729" y="800342"/>
                      <a:pt x="563045" y="790560"/>
                    </a:cubicBezTo>
                    <a:cubicBezTo>
                      <a:pt x="559476" y="784545"/>
                      <a:pt x="558617" y="778597"/>
                      <a:pt x="567209" y="778002"/>
                    </a:cubicBezTo>
                    <a:cubicBezTo>
                      <a:pt x="592919" y="776350"/>
                      <a:pt x="610632" y="758505"/>
                      <a:pt x="630790" y="746476"/>
                    </a:cubicBezTo>
                    <a:cubicBezTo>
                      <a:pt x="635416" y="750309"/>
                      <a:pt x="632310" y="752689"/>
                      <a:pt x="630922" y="755266"/>
                    </a:cubicBezTo>
                    <a:cubicBezTo>
                      <a:pt x="628146" y="760554"/>
                      <a:pt x="619686" y="765246"/>
                      <a:pt x="624776" y="771459"/>
                    </a:cubicBezTo>
                    <a:cubicBezTo>
                      <a:pt x="629204" y="776746"/>
                      <a:pt x="636738" y="771195"/>
                      <a:pt x="642885" y="770600"/>
                    </a:cubicBezTo>
                    <a:cubicBezTo>
                      <a:pt x="649626" y="769873"/>
                      <a:pt x="657822" y="763330"/>
                      <a:pt x="662647" y="769344"/>
                    </a:cubicBezTo>
                    <a:cubicBezTo>
                      <a:pt x="668397" y="776350"/>
                      <a:pt x="657690" y="780778"/>
                      <a:pt x="655509" y="786925"/>
                    </a:cubicBezTo>
                    <a:cubicBezTo>
                      <a:pt x="654451" y="789833"/>
                      <a:pt x="651874" y="792278"/>
                      <a:pt x="654055" y="796971"/>
                    </a:cubicBezTo>
                    <a:cubicBezTo>
                      <a:pt x="669124" y="796178"/>
                      <a:pt x="685911" y="800077"/>
                      <a:pt x="691794" y="778333"/>
                    </a:cubicBezTo>
                    <a:cubicBezTo>
                      <a:pt x="694107" y="769873"/>
                      <a:pt x="700584" y="773177"/>
                      <a:pt x="705871" y="775557"/>
                    </a:cubicBezTo>
                    <a:cubicBezTo>
                      <a:pt x="716909" y="780580"/>
                      <a:pt x="727748" y="786396"/>
                      <a:pt x="736406" y="794988"/>
                    </a:cubicBezTo>
                    <a:cubicBezTo>
                      <a:pt x="745131" y="803778"/>
                      <a:pt x="752136" y="802523"/>
                      <a:pt x="761059" y="795186"/>
                    </a:cubicBezTo>
                    <a:cubicBezTo>
                      <a:pt x="769651" y="788247"/>
                      <a:pt x="772229" y="782695"/>
                      <a:pt x="764496" y="773177"/>
                    </a:cubicBezTo>
                    <a:cubicBezTo>
                      <a:pt x="754780" y="761413"/>
                      <a:pt x="769519" y="750441"/>
                      <a:pt x="767206" y="738677"/>
                    </a:cubicBezTo>
                    <a:cubicBezTo>
                      <a:pt x="763504" y="719378"/>
                      <a:pt x="772229" y="721493"/>
                      <a:pt x="784191" y="728499"/>
                    </a:cubicBezTo>
                    <a:cubicBezTo>
                      <a:pt x="786372" y="729820"/>
                      <a:pt x="788620" y="731010"/>
                      <a:pt x="790933" y="732068"/>
                    </a:cubicBezTo>
                    <a:cubicBezTo>
                      <a:pt x="795361" y="734183"/>
                      <a:pt x="800120" y="739867"/>
                      <a:pt x="804680" y="736165"/>
                    </a:cubicBezTo>
                    <a:cubicBezTo>
                      <a:pt x="810298" y="731605"/>
                      <a:pt x="806002" y="725062"/>
                      <a:pt x="803028" y="720700"/>
                    </a:cubicBezTo>
                    <a:cubicBezTo>
                      <a:pt x="793775" y="707217"/>
                      <a:pt x="793511" y="695518"/>
                      <a:pt x="805275" y="682961"/>
                    </a:cubicBezTo>
                    <a:cubicBezTo>
                      <a:pt x="812479" y="675228"/>
                      <a:pt x="809703" y="664719"/>
                      <a:pt x="806729" y="655466"/>
                    </a:cubicBezTo>
                    <a:cubicBezTo>
                      <a:pt x="795956" y="622288"/>
                      <a:pt x="798666" y="592480"/>
                      <a:pt x="824706" y="566241"/>
                    </a:cubicBezTo>
                    <a:cubicBezTo>
                      <a:pt x="833629" y="557252"/>
                      <a:pt x="827086" y="542646"/>
                      <a:pt x="831382" y="531212"/>
                    </a:cubicBezTo>
                    <a:cubicBezTo>
                      <a:pt x="840899" y="505964"/>
                      <a:pt x="838652" y="481378"/>
                      <a:pt x="834686" y="454610"/>
                    </a:cubicBezTo>
                    <a:cubicBezTo>
                      <a:pt x="832505" y="440003"/>
                      <a:pt x="830919" y="418061"/>
                      <a:pt x="838520" y="403388"/>
                    </a:cubicBezTo>
                    <a:cubicBezTo>
                      <a:pt x="847971" y="385080"/>
                      <a:pt x="851870" y="366574"/>
                      <a:pt x="854712" y="347143"/>
                    </a:cubicBezTo>
                    <a:cubicBezTo>
                      <a:pt x="857026" y="331215"/>
                      <a:pt x="857158" y="316410"/>
                      <a:pt x="838454" y="309007"/>
                    </a:cubicBezTo>
                    <a:cubicBezTo>
                      <a:pt x="828870" y="305240"/>
                      <a:pt x="829002" y="297573"/>
                      <a:pt x="834819" y="290303"/>
                    </a:cubicBezTo>
                    <a:cubicBezTo>
                      <a:pt x="860661" y="257851"/>
                      <a:pt x="864296" y="222228"/>
                      <a:pt x="860991" y="181052"/>
                    </a:cubicBezTo>
                    <a:cubicBezTo>
                      <a:pt x="856960" y="131548"/>
                      <a:pt x="848368" y="82441"/>
                      <a:pt x="847310" y="32673"/>
                    </a:cubicBezTo>
                    <a:cubicBezTo>
                      <a:pt x="847046" y="21900"/>
                      <a:pt x="847574" y="11061"/>
                      <a:pt x="847773" y="222"/>
                    </a:cubicBezTo>
                    <a:cubicBezTo>
                      <a:pt x="852928" y="-638"/>
                      <a:pt x="855770" y="1081"/>
                      <a:pt x="857488" y="3989"/>
                    </a:cubicBezTo>
                    <a:cubicBezTo>
                      <a:pt x="858744" y="6038"/>
                      <a:pt x="859405" y="8615"/>
                      <a:pt x="860066" y="11325"/>
                    </a:cubicBezTo>
                    <a:cubicBezTo>
                      <a:pt x="861388" y="16877"/>
                      <a:pt x="862313" y="22627"/>
                      <a:pt x="862512" y="28311"/>
                    </a:cubicBezTo>
                    <a:cubicBezTo>
                      <a:pt x="864957" y="98303"/>
                      <a:pt x="882736" y="167040"/>
                      <a:pt x="880092" y="237231"/>
                    </a:cubicBezTo>
                    <a:cubicBezTo>
                      <a:pt x="878836" y="271665"/>
                      <a:pt x="879101" y="305769"/>
                      <a:pt x="882339" y="340005"/>
                    </a:cubicBezTo>
                    <a:cubicBezTo>
                      <a:pt x="883331" y="350117"/>
                      <a:pt x="879431" y="360097"/>
                      <a:pt x="877382" y="370077"/>
                    </a:cubicBezTo>
                    <a:close/>
                  </a:path>
                </a:pathLst>
              </a:custGeom>
              <a:solidFill>
                <a:srgbClr val="515151">
                  <a:alpha val="90000"/>
                </a:srgbClr>
              </a:solidFill>
              <a:ln w="6609" cap="flat">
                <a:noFill/>
                <a:prstDash val="solid"/>
                <a:miter/>
              </a:ln>
            </p:spPr>
            <p:txBody>
              <a:bodyPr rtlCol="0" anchor="ctr"/>
              <a:lstStyle/>
              <a:p>
                <a:endParaRPr lang="en-GB" dirty="0"/>
              </a:p>
            </p:txBody>
          </p:sp>
          <p:sp>
            <p:nvSpPr>
              <p:cNvPr id="931" name="Freeform: Shape 930">
                <a:extLst>
                  <a:ext uri="{FF2B5EF4-FFF2-40B4-BE49-F238E27FC236}">
                    <a16:creationId xmlns:a16="http://schemas.microsoft.com/office/drawing/2014/main" id="{510AA869-BAC1-4436-9040-0D484DFE9D6B}"/>
                  </a:ext>
                </a:extLst>
              </p:cNvPr>
              <p:cNvSpPr/>
              <p:nvPr/>
            </p:nvSpPr>
            <p:spPr>
              <a:xfrm>
                <a:off x="6560173" y="3029214"/>
                <a:ext cx="962397" cy="1368156"/>
              </a:xfrm>
              <a:custGeom>
                <a:avLst/>
                <a:gdLst>
                  <a:gd name="connsiteX0" fmla="*/ 954319 w 962397"/>
                  <a:gd name="connsiteY0" fmla="*/ 629437 h 1368156"/>
                  <a:gd name="connsiteX1" fmla="*/ 957624 w 962397"/>
                  <a:gd name="connsiteY1" fmla="*/ 716812 h 1368156"/>
                  <a:gd name="connsiteX2" fmla="*/ 947115 w 962397"/>
                  <a:gd name="connsiteY2" fmla="*/ 842521 h 1368156"/>
                  <a:gd name="connsiteX3" fmla="*/ 926692 w 962397"/>
                  <a:gd name="connsiteY3" fmla="*/ 990172 h 1368156"/>
                  <a:gd name="connsiteX4" fmla="*/ 921206 w 962397"/>
                  <a:gd name="connsiteY4" fmla="*/ 1010264 h 1368156"/>
                  <a:gd name="connsiteX5" fmla="*/ 905344 w 962397"/>
                  <a:gd name="connsiteY5" fmla="*/ 1051903 h 1368156"/>
                  <a:gd name="connsiteX6" fmla="*/ 872562 w 962397"/>
                  <a:gd name="connsiteY6" fmla="*/ 1102794 h 1368156"/>
                  <a:gd name="connsiteX7" fmla="*/ 872430 w 962397"/>
                  <a:gd name="connsiteY7" fmla="*/ 1102926 h 1368156"/>
                  <a:gd name="connsiteX8" fmla="*/ 818366 w 962397"/>
                  <a:gd name="connsiteY8" fmla="*/ 1146680 h 1368156"/>
                  <a:gd name="connsiteX9" fmla="*/ 814929 w 962397"/>
                  <a:gd name="connsiteY9" fmla="*/ 1148663 h 1368156"/>
                  <a:gd name="connsiteX10" fmla="*/ 784394 w 962397"/>
                  <a:gd name="connsiteY10" fmla="*/ 1170473 h 1368156"/>
                  <a:gd name="connsiteX11" fmla="*/ 753529 w 962397"/>
                  <a:gd name="connsiteY11" fmla="*/ 1200744 h 1368156"/>
                  <a:gd name="connsiteX12" fmla="*/ 731718 w 962397"/>
                  <a:gd name="connsiteY12" fmla="*/ 1225727 h 1368156"/>
                  <a:gd name="connsiteX13" fmla="*/ 695962 w 962397"/>
                  <a:gd name="connsiteY13" fmla="*/ 1271000 h 1368156"/>
                  <a:gd name="connsiteX14" fmla="*/ 679835 w 962397"/>
                  <a:gd name="connsiteY14" fmla="*/ 1298693 h 1368156"/>
                  <a:gd name="connsiteX15" fmla="*/ 678844 w 962397"/>
                  <a:gd name="connsiteY15" fmla="*/ 1300280 h 1368156"/>
                  <a:gd name="connsiteX16" fmla="*/ 678183 w 962397"/>
                  <a:gd name="connsiteY16" fmla="*/ 1301469 h 1368156"/>
                  <a:gd name="connsiteX17" fmla="*/ 663511 w 962397"/>
                  <a:gd name="connsiteY17" fmla="*/ 1324932 h 1368156"/>
                  <a:gd name="connsiteX18" fmla="*/ 655712 w 962397"/>
                  <a:gd name="connsiteY18" fmla="*/ 1334846 h 1368156"/>
                  <a:gd name="connsiteX19" fmla="*/ 651482 w 962397"/>
                  <a:gd name="connsiteY19" fmla="*/ 1353683 h 1368156"/>
                  <a:gd name="connsiteX20" fmla="*/ 667079 w 962397"/>
                  <a:gd name="connsiteY20" fmla="*/ 1360622 h 1368156"/>
                  <a:gd name="connsiteX21" fmla="*/ 702704 w 962397"/>
                  <a:gd name="connsiteY21" fmla="*/ 1333326 h 1368156"/>
                  <a:gd name="connsiteX22" fmla="*/ 716186 w 962397"/>
                  <a:gd name="connsiteY22" fmla="*/ 1319777 h 1368156"/>
                  <a:gd name="connsiteX23" fmla="*/ 775406 w 962397"/>
                  <a:gd name="connsiteY23" fmla="*/ 1264193 h 1368156"/>
                  <a:gd name="connsiteX24" fmla="*/ 775604 w 962397"/>
                  <a:gd name="connsiteY24" fmla="*/ 1263995 h 1368156"/>
                  <a:gd name="connsiteX25" fmla="*/ 776926 w 962397"/>
                  <a:gd name="connsiteY25" fmla="*/ 1263003 h 1368156"/>
                  <a:gd name="connsiteX26" fmla="*/ 826033 w 962397"/>
                  <a:gd name="connsiteY26" fmla="*/ 1226917 h 1368156"/>
                  <a:gd name="connsiteX27" fmla="*/ 826297 w 962397"/>
                  <a:gd name="connsiteY27" fmla="*/ 1226784 h 1368156"/>
                  <a:gd name="connsiteX28" fmla="*/ 867143 w 962397"/>
                  <a:gd name="connsiteY28" fmla="*/ 1190301 h 1368156"/>
                  <a:gd name="connsiteX29" fmla="*/ 867605 w 962397"/>
                  <a:gd name="connsiteY29" fmla="*/ 1189706 h 1368156"/>
                  <a:gd name="connsiteX30" fmla="*/ 887631 w 962397"/>
                  <a:gd name="connsiteY30" fmla="*/ 1166706 h 1368156"/>
                  <a:gd name="connsiteX31" fmla="*/ 905476 w 962397"/>
                  <a:gd name="connsiteY31" fmla="*/ 1160559 h 1368156"/>
                  <a:gd name="connsiteX32" fmla="*/ 925965 w 962397"/>
                  <a:gd name="connsiteY32" fmla="*/ 1147142 h 1368156"/>
                  <a:gd name="connsiteX33" fmla="*/ 885648 w 962397"/>
                  <a:gd name="connsiteY33" fmla="*/ 1323544 h 1368156"/>
                  <a:gd name="connsiteX34" fmla="*/ 871835 w 962397"/>
                  <a:gd name="connsiteY34" fmla="*/ 1368157 h 1368156"/>
                  <a:gd name="connsiteX35" fmla="*/ 221019 w 962397"/>
                  <a:gd name="connsiteY35" fmla="*/ 1368157 h 1368156"/>
                  <a:gd name="connsiteX36" fmla="*/ 221151 w 962397"/>
                  <a:gd name="connsiteY36" fmla="*/ 1365051 h 1368156"/>
                  <a:gd name="connsiteX37" fmla="*/ 209519 w 962397"/>
                  <a:gd name="connsiteY37" fmla="*/ 1284616 h 1368156"/>
                  <a:gd name="connsiteX38" fmla="*/ 208263 w 962397"/>
                  <a:gd name="connsiteY38" fmla="*/ 1281575 h 1368156"/>
                  <a:gd name="connsiteX39" fmla="*/ 204496 w 962397"/>
                  <a:gd name="connsiteY39" fmla="*/ 1260426 h 1368156"/>
                  <a:gd name="connsiteX40" fmla="*/ 204562 w 962397"/>
                  <a:gd name="connsiteY40" fmla="*/ 1256196 h 1368156"/>
                  <a:gd name="connsiteX41" fmla="*/ 204562 w 962397"/>
                  <a:gd name="connsiteY41" fmla="*/ 1256130 h 1368156"/>
                  <a:gd name="connsiteX42" fmla="*/ 191542 w 962397"/>
                  <a:gd name="connsiteY42" fmla="*/ 1101076 h 1368156"/>
                  <a:gd name="connsiteX43" fmla="*/ 183478 w 962397"/>
                  <a:gd name="connsiteY43" fmla="*/ 978275 h 1368156"/>
                  <a:gd name="connsiteX44" fmla="*/ 175679 w 962397"/>
                  <a:gd name="connsiteY44" fmla="*/ 934786 h 1368156"/>
                  <a:gd name="connsiteX45" fmla="*/ 176605 w 962397"/>
                  <a:gd name="connsiteY45" fmla="*/ 870213 h 1368156"/>
                  <a:gd name="connsiteX46" fmla="*/ 176803 w 962397"/>
                  <a:gd name="connsiteY46" fmla="*/ 862547 h 1368156"/>
                  <a:gd name="connsiteX47" fmla="*/ 176803 w 962397"/>
                  <a:gd name="connsiteY47" fmla="*/ 862415 h 1368156"/>
                  <a:gd name="connsiteX48" fmla="*/ 171383 w 962397"/>
                  <a:gd name="connsiteY48" fmla="*/ 767241 h 1368156"/>
                  <a:gd name="connsiteX49" fmla="*/ 171251 w 962397"/>
                  <a:gd name="connsiteY49" fmla="*/ 765853 h 1368156"/>
                  <a:gd name="connsiteX50" fmla="*/ 171251 w 962397"/>
                  <a:gd name="connsiteY50" fmla="*/ 765258 h 1368156"/>
                  <a:gd name="connsiteX51" fmla="*/ 169731 w 962397"/>
                  <a:gd name="connsiteY51" fmla="*/ 750189 h 1368156"/>
                  <a:gd name="connsiteX52" fmla="*/ 170127 w 962397"/>
                  <a:gd name="connsiteY52" fmla="*/ 739614 h 1368156"/>
                  <a:gd name="connsiteX53" fmla="*/ 170127 w 962397"/>
                  <a:gd name="connsiteY53" fmla="*/ 739350 h 1368156"/>
                  <a:gd name="connsiteX54" fmla="*/ 169334 w 962397"/>
                  <a:gd name="connsiteY54" fmla="*/ 721703 h 1368156"/>
                  <a:gd name="connsiteX55" fmla="*/ 169268 w 962397"/>
                  <a:gd name="connsiteY55" fmla="*/ 720910 h 1368156"/>
                  <a:gd name="connsiteX56" fmla="*/ 159354 w 962397"/>
                  <a:gd name="connsiteY56" fmla="*/ 673455 h 1368156"/>
                  <a:gd name="connsiteX57" fmla="*/ 158231 w 962397"/>
                  <a:gd name="connsiteY57" fmla="*/ 597448 h 1368156"/>
                  <a:gd name="connsiteX58" fmla="*/ 150894 w 962397"/>
                  <a:gd name="connsiteY58" fmla="*/ 556537 h 1368156"/>
                  <a:gd name="connsiteX59" fmla="*/ 148581 w 962397"/>
                  <a:gd name="connsiteY59" fmla="*/ 543517 h 1368156"/>
                  <a:gd name="connsiteX60" fmla="*/ 149506 w 962397"/>
                  <a:gd name="connsiteY60" fmla="*/ 523689 h 1368156"/>
                  <a:gd name="connsiteX61" fmla="*/ 149506 w 962397"/>
                  <a:gd name="connsiteY61" fmla="*/ 523556 h 1368156"/>
                  <a:gd name="connsiteX62" fmla="*/ 146995 w 962397"/>
                  <a:gd name="connsiteY62" fmla="*/ 504059 h 1368156"/>
                  <a:gd name="connsiteX63" fmla="*/ 143690 w 962397"/>
                  <a:gd name="connsiteY63" fmla="*/ 484165 h 1368156"/>
                  <a:gd name="connsiteX64" fmla="*/ 96302 w 962397"/>
                  <a:gd name="connsiteY64" fmla="*/ 161368 h 1368156"/>
                  <a:gd name="connsiteX65" fmla="*/ 85132 w 962397"/>
                  <a:gd name="connsiteY65" fmla="*/ 116953 h 1368156"/>
                  <a:gd name="connsiteX66" fmla="*/ 78986 w 962397"/>
                  <a:gd name="connsiteY66" fmla="*/ 106048 h 1368156"/>
                  <a:gd name="connsiteX67" fmla="*/ 67419 w 962397"/>
                  <a:gd name="connsiteY67" fmla="*/ 113715 h 1368156"/>
                  <a:gd name="connsiteX68" fmla="*/ 30539 w 962397"/>
                  <a:gd name="connsiteY68" fmla="*/ 171546 h 1368156"/>
                  <a:gd name="connsiteX69" fmla="*/ 11306 w 962397"/>
                  <a:gd name="connsiteY69" fmla="*/ 185161 h 1368156"/>
                  <a:gd name="connsiteX70" fmla="*/ 10712 w 962397"/>
                  <a:gd name="connsiteY70" fmla="*/ 185227 h 1368156"/>
                  <a:gd name="connsiteX71" fmla="*/ 6482 w 962397"/>
                  <a:gd name="connsiteY71" fmla="*/ 184038 h 1368156"/>
                  <a:gd name="connsiteX72" fmla="*/ 5821 w 962397"/>
                  <a:gd name="connsiteY72" fmla="*/ 183707 h 1368156"/>
                  <a:gd name="connsiteX73" fmla="*/ 5160 w 962397"/>
                  <a:gd name="connsiteY73" fmla="*/ 183311 h 1368156"/>
                  <a:gd name="connsiteX74" fmla="*/ 4565 w 962397"/>
                  <a:gd name="connsiteY74" fmla="*/ 182980 h 1368156"/>
                  <a:gd name="connsiteX75" fmla="*/ 3640 w 962397"/>
                  <a:gd name="connsiteY75" fmla="*/ 160112 h 1368156"/>
                  <a:gd name="connsiteX76" fmla="*/ 28028 w 962397"/>
                  <a:gd name="connsiteY76" fmla="*/ 116887 h 1368156"/>
                  <a:gd name="connsiteX77" fmla="*/ 83149 w 962397"/>
                  <a:gd name="connsiteY77" fmla="*/ 16558 h 1368156"/>
                  <a:gd name="connsiteX78" fmla="*/ 105290 w 962397"/>
                  <a:gd name="connsiteY78" fmla="*/ 696 h 1368156"/>
                  <a:gd name="connsiteX79" fmla="*/ 113949 w 962397"/>
                  <a:gd name="connsiteY79" fmla="*/ 7041 h 1368156"/>
                  <a:gd name="connsiteX80" fmla="*/ 116592 w 962397"/>
                  <a:gd name="connsiteY80" fmla="*/ 23630 h 1368156"/>
                  <a:gd name="connsiteX81" fmla="*/ 121681 w 962397"/>
                  <a:gd name="connsiteY81" fmla="*/ 108956 h 1368156"/>
                  <a:gd name="connsiteX82" fmla="*/ 125713 w 962397"/>
                  <a:gd name="connsiteY82" fmla="*/ 143457 h 1368156"/>
                  <a:gd name="connsiteX83" fmla="*/ 131595 w 962397"/>
                  <a:gd name="connsiteY83" fmla="*/ 186086 h 1368156"/>
                  <a:gd name="connsiteX84" fmla="*/ 143756 w 962397"/>
                  <a:gd name="connsiteY84" fmla="*/ 263415 h 1368156"/>
                  <a:gd name="connsiteX85" fmla="*/ 157504 w 962397"/>
                  <a:gd name="connsiteY85" fmla="*/ 317016 h 1368156"/>
                  <a:gd name="connsiteX86" fmla="*/ 172903 w 962397"/>
                  <a:gd name="connsiteY86" fmla="*/ 401483 h 1368156"/>
                  <a:gd name="connsiteX87" fmla="*/ 174291 w 962397"/>
                  <a:gd name="connsiteY87" fmla="*/ 410934 h 1368156"/>
                  <a:gd name="connsiteX88" fmla="*/ 188898 w 962397"/>
                  <a:gd name="connsiteY88" fmla="*/ 567641 h 1368156"/>
                  <a:gd name="connsiteX89" fmla="*/ 209783 w 962397"/>
                  <a:gd name="connsiteY89" fmla="*/ 631354 h 1368156"/>
                  <a:gd name="connsiteX90" fmla="*/ 219697 w 962397"/>
                  <a:gd name="connsiteY90" fmla="*/ 687533 h 1368156"/>
                  <a:gd name="connsiteX91" fmla="*/ 224324 w 962397"/>
                  <a:gd name="connsiteY91" fmla="*/ 755146 h 1368156"/>
                  <a:gd name="connsiteX92" fmla="*/ 240913 w 962397"/>
                  <a:gd name="connsiteY92" fmla="*/ 829897 h 1368156"/>
                  <a:gd name="connsiteX93" fmla="*/ 290615 w 962397"/>
                  <a:gd name="connsiteY93" fmla="*/ 921832 h 1368156"/>
                  <a:gd name="connsiteX94" fmla="*/ 312359 w 962397"/>
                  <a:gd name="connsiteY94" fmla="*/ 933068 h 1368156"/>
                  <a:gd name="connsiteX95" fmla="*/ 335558 w 962397"/>
                  <a:gd name="connsiteY95" fmla="*/ 958117 h 1368156"/>
                  <a:gd name="connsiteX96" fmla="*/ 363713 w 962397"/>
                  <a:gd name="connsiteY96" fmla="*/ 974178 h 1368156"/>
                  <a:gd name="connsiteX97" fmla="*/ 384863 w 962397"/>
                  <a:gd name="connsiteY97" fmla="*/ 994931 h 1368156"/>
                  <a:gd name="connsiteX98" fmla="*/ 397090 w 962397"/>
                  <a:gd name="connsiteY98" fmla="*/ 1034917 h 1368156"/>
                  <a:gd name="connsiteX99" fmla="*/ 414803 w 962397"/>
                  <a:gd name="connsiteY99" fmla="*/ 1033066 h 1368156"/>
                  <a:gd name="connsiteX100" fmla="*/ 436614 w 962397"/>
                  <a:gd name="connsiteY100" fmla="*/ 997112 h 1368156"/>
                  <a:gd name="connsiteX101" fmla="*/ 422866 w 962397"/>
                  <a:gd name="connsiteY101" fmla="*/ 979399 h 1368156"/>
                  <a:gd name="connsiteX102" fmla="*/ 405286 w 962397"/>
                  <a:gd name="connsiteY102" fmla="*/ 957258 h 1368156"/>
                  <a:gd name="connsiteX103" fmla="*/ 415993 w 962397"/>
                  <a:gd name="connsiteY103" fmla="*/ 932803 h 1368156"/>
                  <a:gd name="connsiteX104" fmla="*/ 444346 w 962397"/>
                  <a:gd name="connsiteY104" fmla="*/ 934257 h 1368156"/>
                  <a:gd name="connsiteX105" fmla="*/ 457895 w 962397"/>
                  <a:gd name="connsiteY105" fmla="*/ 944898 h 1368156"/>
                  <a:gd name="connsiteX106" fmla="*/ 451220 w 962397"/>
                  <a:gd name="connsiteY106" fmla="*/ 935844 h 1368156"/>
                  <a:gd name="connsiteX107" fmla="*/ 452080 w 962397"/>
                  <a:gd name="connsiteY107" fmla="*/ 920246 h 1368156"/>
                  <a:gd name="connsiteX108" fmla="*/ 469462 w 962397"/>
                  <a:gd name="connsiteY108" fmla="*/ 918461 h 1368156"/>
                  <a:gd name="connsiteX109" fmla="*/ 493520 w 962397"/>
                  <a:gd name="connsiteY109" fmla="*/ 940338 h 1368156"/>
                  <a:gd name="connsiteX110" fmla="*/ 524649 w 962397"/>
                  <a:gd name="connsiteY110" fmla="*/ 931217 h 1368156"/>
                  <a:gd name="connsiteX111" fmla="*/ 541040 w 962397"/>
                  <a:gd name="connsiteY111" fmla="*/ 917272 h 1368156"/>
                  <a:gd name="connsiteX112" fmla="*/ 600260 w 962397"/>
                  <a:gd name="connsiteY112" fmla="*/ 916809 h 1368156"/>
                  <a:gd name="connsiteX113" fmla="*/ 613809 w 962397"/>
                  <a:gd name="connsiteY113" fmla="*/ 926326 h 1368156"/>
                  <a:gd name="connsiteX114" fmla="*/ 628019 w 962397"/>
                  <a:gd name="connsiteY114" fmla="*/ 946749 h 1368156"/>
                  <a:gd name="connsiteX115" fmla="*/ 626829 w 962397"/>
                  <a:gd name="connsiteY115" fmla="*/ 989114 h 1368156"/>
                  <a:gd name="connsiteX116" fmla="*/ 620616 w 962397"/>
                  <a:gd name="connsiteY116" fmla="*/ 1002730 h 1368156"/>
                  <a:gd name="connsiteX117" fmla="*/ 622269 w 962397"/>
                  <a:gd name="connsiteY117" fmla="*/ 1078935 h 1368156"/>
                  <a:gd name="connsiteX118" fmla="*/ 613478 w 962397"/>
                  <a:gd name="connsiteY118" fmla="*/ 1123349 h 1368156"/>
                  <a:gd name="connsiteX119" fmla="*/ 622401 w 962397"/>
                  <a:gd name="connsiteY119" fmla="*/ 1176223 h 1368156"/>
                  <a:gd name="connsiteX120" fmla="*/ 636280 w 962397"/>
                  <a:gd name="connsiteY120" fmla="*/ 1179792 h 1368156"/>
                  <a:gd name="connsiteX121" fmla="*/ 640444 w 962397"/>
                  <a:gd name="connsiteY121" fmla="*/ 1166243 h 1368156"/>
                  <a:gd name="connsiteX122" fmla="*/ 644542 w 962397"/>
                  <a:gd name="connsiteY122" fmla="*/ 1107883 h 1368156"/>
                  <a:gd name="connsiteX123" fmla="*/ 666749 w 962397"/>
                  <a:gd name="connsiteY123" fmla="*/ 1013106 h 1368156"/>
                  <a:gd name="connsiteX124" fmla="*/ 684065 w 962397"/>
                  <a:gd name="connsiteY124" fmla="*/ 970939 h 1368156"/>
                  <a:gd name="connsiteX125" fmla="*/ 698606 w 962397"/>
                  <a:gd name="connsiteY125" fmla="*/ 906432 h 1368156"/>
                  <a:gd name="connsiteX126" fmla="*/ 711163 w 962397"/>
                  <a:gd name="connsiteY126" fmla="*/ 864001 h 1368156"/>
                  <a:gd name="connsiteX127" fmla="*/ 716781 w 962397"/>
                  <a:gd name="connsiteY127" fmla="*/ 829236 h 1368156"/>
                  <a:gd name="connsiteX128" fmla="*/ 712551 w 962397"/>
                  <a:gd name="connsiteY128" fmla="*/ 812581 h 1368156"/>
                  <a:gd name="connsiteX129" fmla="*/ 780627 w 962397"/>
                  <a:gd name="connsiteY129" fmla="*/ 735781 h 1368156"/>
                  <a:gd name="connsiteX130" fmla="*/ 799397 w 962397"/>
                  <a:gd name="connsiteY130" fmla="*/ 730493 h 1368156"/>
                  <a:gd name="connsiteX131" fmla="*/ 792722 w 962397"/>
                  <a:gd name="connsiteY131" fmla="*/ 710533 h 1368156"/>
                  <a:gd name="connsiteX132" fmla="*/ 790673 w 962397"/>
                  <a:gd name="connsiteY132" fmla="*/ 666714 h 1368156"/>
                  <a:gd name="connsiteX133" fmla="*/ 799926 w 962397"/>
                  <a:gd name="connsiteY133" fmla="*/ 656998 h 1368156"/>
                  <a:gd name="connsiteX134" fmla="*/ 801843 w 962397"/>
                  <a:gd name="connsiteY134" fmla="*/ 615690 h 1368156"/>
                  <a:gd name="connsiteX135" fmla="*/ 812682 w 962397"/>
                  <a:gd name="connsiteY135" fmla="*/ 560899 h 1368156"/>
                  <a:gd name="connsiteX136" fmla="*/ 829271 w 962397"/>
                  <a:gd name="connsiteY136" fmla="*/ 560635 h 1368156"/>
                  <a:gd name="connsiteX137" fmla="*/ 851545 w 962397"/>
                  <a:gd name="connsiteY137" fmla="*/ 561163 h 1368156"/>
                  <a:gd name="connsiteX138" fmla="*/ 888755 w 962397"/>
                  <a:gd name="connsiteY138" fmla="*/ 526993 h 1368156"/>
                  <a:gd name="connsiteX139" fmla="*/ 899726 w 962397"/>
                  <a:gd name="connsiteY139" fmla="*/ 481588 h 1368156"/>
                  <a:gd name="connsiteX140" fmla="*/ 908252 w 962397"/>
                  <a:gd name="connsiteY140" fmla="*/ 462553 h 1368156"/>
                  <a:gd name="connsiteX141" fmla="*/ 925899 w 962397"/>
                  <a:gd name="connsiteY141" fmla="*/ 473392 h 1368156"/>
                  <a:gd name="connsiteX142" fmla="*/ 960466 w 962397"/>
                  <a:gd name="connsiteY142" fmla="*/ 555678 h 1368156"/>
                  <a:gd name="connsiteX143" fmla="*/ 955575 w 962397"/>
                  <a:gd name="connsiteY143" fmla="*/ 600357 h 1368156"/>
                  <a:gd name="connsiteX144" fmla="*/ 954319 w 962397"/>
                  <a:gd name="connsiteY144" fmla="*/ 629437 h 136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962397" h="1368156">
                    <a:moveTo>
                      <a:pt x="954319" y="629437"/>
                    </a:moveTo>
                    <a:cubicBezTo>
                      <a:pt x="963307" y="657989"/>
                      <a:pt x="959540" y="687797"/>
                      <a:pt x="957624" y="716812"/>
                    </a:cubicBezTo>
                    <a:cubicBezTo>
                      <a:pt x="954847" y="758715"/>
                      <a:pt x="954385" y="800948"/>
                      <a:pt x="947115" y="842521"/>
                    </a:cubicBezTo>
                    <a:cubicBezTo>
                      <a:pt x="938523" y="891495"/>
                      <a:pt x="938390" y="941858"/>
                      <a:pt x="926692" y="990172"/>
                    </a:cubicBezTo>
                    <a:cubicBezTo>
                      <a:pt x="925040" y="996980"/>
                      <a:pt x="923255" y="1003655"/>
                      <a:pt x="921206" y="1010264"/>
                    </a:cubicBezTo>
                    <a:cubicBezTo>
                      <a:pt x="916910" y="1024739"/>
                      <a:pt x="911689" y="1038684"/>
                      <a:pt x="905344" y="1051903"/>
                    </a:cubicBezTo>
                    <a:cubicBezTo>
                      <a:pt x="896686" y="1070343"/>
                      <a:pt x="885913" y="1087461"/>
                      <a:pt x="872562" y="1102794"/>
                    </a:cubicBezTo>
                    <a:cubicBezTo>
                      <a:pt x="872562" y="1102860"/>
                      <a:pt x="872496" y="1102860"/>
                      <a:pt x="872430" y="1102926"/>
                    </a:cubicBezTo>
                    <a:cubicBezTo>
                      <a:pt x="857757" y="1119846"/>
                      <a:pt x="839978" y="1134585"/>
                      <a:pt x="818366" y="1146680"/>
                    </a:cubicBezTo>
                    <a:cubicBezTo>
                      <a:pt x="817176" y="1147341"/>
                      <a:pt x="816052" y="1148002"/>
                      <a:pt x="814929" y="1148663"/>
                    </a:cubicBezTo>
                    <a:cubicBezTo>
                      <a:pt x="803958" y="1155074"/>
                      <a:pt x="793845" y="1162476"/>
                      <a:pt x="784394" y="1170473"/>
                    </a:cubicBezTo>
                    <a:cubicBezTo>
                      <a:pt x="773423" y="1179859"/>
                      <a:pt x="763244" y="1190037"/>
                      <a:pt x="753529" y="1200744"/>
                    </a:cubicBezTo>
                    <a:cubicBezTo>
                      <a:pt x="745994" y="1208873"/>
                      <a:pt x="738790" y="1217267"/>
                      <a:pt x="731718" y="1225727"/>
                    </a:cubicBezTo>
                    <a:cubicBezTo>
                      <a:pt x="719293" y="1240532"/>
                      <a:pt x="706801" y="1255138"/>
                      <a:pt x="695962" y="1271000"/>
                    </a:cubicBezTo>
                    <a:cubicBezTo>
                      <a:pt x="689948" y="1279791"/>
                      <a:pt x="684528" y="1288912"/>
                      <a:pt x="679835" y="1298693"/>
                    </a:cubicBezTo>
                    <a:cubicBezTo>
                      <a:pt x="679505" y="1299222"/>
                      <a:pt x="679175" y="1299751"/>
                      <a:pt x="678844" y="1300280"/>
                    </a:cubicBezTo>
                    <a:cubicBezTo>
                      <a:pt x="678646" y="1300676"/>
                      <a:pt x="678381" y="1301073"/>
                      <a:pt x="678183" y="1301469"/>
                    </a:cubicBezTo>
                    <a:cubicBezTo>
                      <a:pt x="673424" y="1309401"/>
                      <a:pt x="668798" y="1317398"/>
                      <a:pt x="663511" y="1324932"/>
                    </a:cubicBezTo>
                    <a:cubicBezTo>
                      <a:pt x="661065" y="1328369"/>
                      <a:pt x="658554" y="1331674"/>
                      <a:pt x="655712" y="1334846"/>
                    </a:cubicBezTo>
                    <a:cubicBezTo>
                      <a:pt x="650820" y="1340398"/>
                      <a:pt x="649962" y="1346611"/>
                      <a:pt x="651482" y="1353683"/>
                    </a:cubicBezTo>
                    <a:cubicBezTo>
                      <a:pt x="653530" y="1363597"/>
                      <a:pt x="658025" y="1367430"/>
                      <a:pt x="667079" y="1360622"/>
                    </a:cubicBezTo>
                    <a:cubicBezTo>
                      <a:pt x="679042" y="1351634"/>
                      <a:pt x="691468" y="1343372"/>
                      <a:pt x="702704" y="1333326"/>
                    </a:cubicBezTo>
                    <a:cubicBezTo>
                      <a:pt x="707462" y="1329228"/>
                      <a:pt x="712022" y="1324734"/>
                      <a:pt x="716186" y="1319777"/>
                    </a:cubicBezTo>
                    <a:cubicBezTo>
                      <a:pt x="733701" y="1299024"/>
                      <a:pt x="756305" y="1283426"/>
                      <a:pt x="775406" y="1264193"/>
                    </a:cubicBezTo>
                    <a:cubicBezTo>
                      <a:pt x="775472" y="1264127"/>
                      <a:pt x="775538" y="1264061"/>
                      <a:pt x="775604" y="1263995"/>
                    </a:cubicBezTo>
                    <a:cubicBezTo>
                      <a:pt x="776066" y="1263664"/>
                      <a:pt x="776463" y="1263334"/>
                      <a:pt x="776926" y="1263003"/>
                    </a:cubicBezTo>
                    <a:cubicBezTo>
                      <a:pt x="793185" y="1250776"/>
                      <a:pt x="808320" y="1237425"/>
                      <a:pt x="826033" y="1226917"/>
                    </a:cubicBezTo>
                    <a:cubicBezTo>
                      <a:pt x="826099" y="1226850"/>
                      <a:pt x="826231" y="1226784"/>
                      <a:pt x="826297" y="1226784"/>
                    </a:cubicBezTo>
                    <a:cubicBezTo>
                      <a:pt x="841895" y="1217531"/>
                      <a:pt x="855708" y="1205436"/>
                      <a:pt x="867143" y="1190301"/>
                    </a:cubicBezTo>
                    <a:cubicBezTo>
                      <a:pt x="867274" y="1190103"/>
                      <a:pt x="867473" y="1189905"/>
                      <a:pt x="867605" y="1189706"/>
                    </a:cubicBezTo>
                    <a:cubicBezTo>
                      <a:pt x="873619" y="1181709"/>
                      <a:pt x="879303" y="1172588"/>
                      <a:pt x="887631" y="1166706"/>
                    </a:cubicBezTo>
                    <a:cubicBezTo>
                      <a:pt x="892456" y="1163269"/>
                      <a:pt x="898206" y="1160890"/>
                      <a:pt x="905476" y="1160559"/>
                    </a:cubicBezTo>
                    <a:cubicBezTo>
                      <a:pt x="914201" y="1160163"/>
                      <a:pt x="913804" y="1143772"/>
                      <a:pt x="925965" y="1147142"/>
                    </a:cubicBezTo>
                    <a:cubicBezTo>
                      <a:pt x="920479" y="1207750"/>
                      <a:pt x="902105" y="1265449"/>
                      <a:pt x="885648" y="1323544"/>
                    </a:cubicBezTo>
                    <a:cubicBezTo>
                      <a:pt x="881352" y="1338481"/>
                      <a:pt x="876461" y="1353286"/>
                      <a:pt x="871835" y="1368157"/>
                    </a:cubicBezTo>
                    <a:lnTo>
                      <a:pt x="221019" y="1368157"/>
                    </a:lnTo>
                    <a:cubicBezTo>
                      <a:pt x="221085" y="1367166"/>
                      <a:pt x="221151" y="1366108"/>
                      <a:pt x="221151" y="1365051"/>
                    </a:cubicBezTo>
                    <a:cubicBezTo>
                      <a:pt x="221548" y="1337820"/>
                      <a:pt x="220953" y="1310458"/>
                      <a:pt x="209519" y="1284616"/>
                    </a:cubicBezTo>
                    <a:cubicBezTo>
                      <a:pt x="209056" y="1283624"/>
                      <a:pt x="208660" y="1282633"/>
                      <a:pt x="208263" y="1281575"/>
                    </a:cubicBezTo>
                    <a:cubicBezTo>
                      <a:pt x="205685" y="1274900"/>
                      <a:pt x="204231" y="1267564"/>
                      <a:pt x="204496" y="1260426"/>
                    </a:cubicBezTo>
                    <a:cubicBezTo>
                      <a:pt x="204562" y="1258972"/>
                      <a:pt x="204562" y="1257650"/>
                      <a:pt x="204562" y="1256196"/>
                    </a:cubicBezTo>
                    <a:cubicBezTo>
                      <a:pt x="204562" y="1256130"/>
                      <a:pt x="204562" y="1256130"/>
                      <a:pt x="204562" y="1256130"/>
                    </a:cubicBezTo>
                    <a:cubicBezTo>
                      <a:pt x="205553" y="1203982"/>
                      <a:pt x="193326" y="1152893"/>
                      <a:pt x="191542" y="1101076"/>
                    </a:cubicBezTo>
                    <a:cubicBezTo>
                      <a:pt x="190154" y="1060032"/>
                      <a:pt x="184668" y="1019385"/>
                      <a:pt x="183478" y="978275"/>
                    </a:cubicBezTo>
                    <a:cubicBezTo>
                      <a:pt x="183016" y="963801"/>
                      <a:pt x="177860" y="949393"/>
                      <a:pt x="175679" y="934786"/>
                    </a:cubicBezTo>
                    <a:cubicBezTo>
                      <a:pt x="173366" y="913240"/>
                      <a:pt x="175613" y="891826"/>
                      <a:pt x="176605" y="870213"/>
                    </a:cubicBezTo>
                    <a:cubicBezTo>
                      <a:pt x="176737" y="867702"/>
                      <a:pt x="176803" y="865124"/>
                      <a:pt x="176803" y="862547"/>
                    </a:cubicBezTo>
                    <a:cubicBezTo>
                      <a:pt x="176803" y="862481"/>
                      <a:pt x="176803" y="862415"/>
                      <a:pt x="176803" y="862415"/>
                    </a:cubicBezTo>
                    <a:cubicBezTo>
                      <a:pt x="177398" y="830756"/>
                      <a:pt x="173234" y="798965"/>
                      <a:pt x="171383" y="767241"/>
                    </a:cubicBezTo>
                    <a:cubicBezTo>
                      <a:pt x="171383" y="766778"/>
                      <a:pt x="171317" y="766316"/>
                      <a:pt x="171251" y="765853"/>
                    </a:cubicBezTo>
                    <a:lnTo>
                      <a:pt x="171251" y="765258"/>
                    </a:lnTo>
                    <a:cubicBezTo>
                      <a:pt x="170656" y="760235"/>
                      <a:pt x="169400" y="755278"/>
                      <a:pt x="169731" y="750189"/>
                    </a:cubicBezTo>
                    <a:cubicBezTo>
                      <a:pt x="169995" y="746620"/>
                      <a:pt x="170127" y="743183"/>
                      <a:pt x="170127" y="739614"/>
                    </a:cubicBezTo>
                    <a:lnTo>
                      <a:pt x="170127" y="739350"/>
                    </a:lnTo>
                    <a:cubicBezTo>
                      <a:pt x="170194" y="733401"/>
                      <a:pt x="169863" y="727519"/>
                      <a:pt x="169334" y="721703"/>
                    </a:cubicBezTo>
                    <a:cubicBezTo>
                      <a:pt x="169334" y="721438"/>
                      <a:pt x="169334" y="721174"/>
                      <a:pt x="169268" y="720910"/>
                    </a:cubicBezTo>
                    <a:cubicBezTo>
                      <a:pt x="167814" y="704849"/>
                      <a:pt x="164245" y="689119"/>
                      <a:pt x="159354" y="673455"/>
                    </a:cubicBezTo>
                    <a:cubicBezTo>
                      <a:pt x="151555" y="648472"/>
                      <a:pt x="159156" y="622762"/>
                      <a:pt x="158231" y="597448"/>
                    </a:cubicBezTo>
                    <a:cubicBezTo>
                      <a:pt x="157702" y="583437"/>
                      <a:pt x="158297" y="569359"/>
                      <a:pt x="150894" y="556537"/>
                    </a:cubicBezTo>
                    <a:cubicBezTo>
                      <a:pt x="148647" y="552637"/>
                      <a:pt x="147788" y="547813"/>
                      <a:pt x="148581" y="543517"/>
                    </a:cubicBezTo>
                    <a:cubicBezTo>
                      <a:pt x="149771" y="536775"/>
                      <a:pt x="149969" y="530232"/>
                      <a:pt x="149506" y="523689"/>
                    </a:cubicBezTo>
                    <a:cubicBezTo>
                      <a:pt x="149573" y="523623"/>
                      <a:pt x="149506" y="523623"/>
                      <a:pt x="149506" y="523556"/>
                    </a:cubicBezTo>
                    <a:cubicBezTo>
                      <a:pt x="149176" y="517013"/>
                      <a:pt x="148185" y="510470"/>
                      <a:pt x="146995" y="504059"/>
                    </a:cubicBezTo>
                    <a:cubicBezTo>
                      <a:pt x="145871" y="497450"/>
                      <a:pt x="144616" y="490841"/>
                      <a:pt x="143690" y="484165"/>
                    </a:cubicBezTo>
                    <a:cubicBezTo>
                      <a:pt x="129150" y="376368"/>
                      <a:pt x="117253" y="268174"/>
                      <a:pt x="96302" y="161368"/>
                    </a:cubicBezTo>
                    <a:cubicBezTo>
                      <a:pt x="93394" y="146365"/>
                      <a:pt x="85595" y="132617"/>
                      <a:pt x="85132" y="116953"/>
                    </a:cubicBezTo>
                    <a:cubicBezTo>
                      <a:pt x="85000" y="112591"/>
                      <a:pt x="84008" y="107502"/>
                      <a:pt x="78986" y="106048"/>
                    </a:cubicBezTo>
                    <a:cubicBezTo>
                      <a:pt x="72575" y="104131"/>
                      <a:pt x="69666" y="109353"/>
                      <a:pt x="67419" y="113715"/>
                    </a:cubicBezTo>
                    <a:cubicBezTo>
                      <a:pt x="56910" y="134138"/>
                      <a:pt x="46732" y="154759"/>
                      <a:pt x="30539" y="171546"/>
                    </a:cubicBezTo>
                    <a:cubicBezTo>
                      <a:pt x="24921" y="177296"/>
                      <a:pt x="20295" y="184368"/>
                      <a:pt x="11306" y="185161"/>
                    </a:cubicBezTo>
                    <a:cubicBezTo>
                      <a:pt x="11108" y="185227"/>
                      <a:pt x="10910" y="185227"/>
                      <a:pt x="10712" y="185227"/>
                    </a:cubicBezTo>
                    <a:cubicBezTo>
                      <a:pt x="9191" y="185095"/>
                      <a:pt x="7803" y="184699"/>
                      <a:pt x="6482" y="184038"/>
                    </a:cubicBezTo>
                    <a:cubicBezTo>
                      <a:pt x="6217" y="183972"/>
                      <a:pt x="6019" y="183905"/>
                      <a:pt x="5821" y="183707"/>
                    </a:cubicBezTo>
                    <a:cubicBezTo>
                      <a:pt x="5556" y="183641"/>
                      <a:pt x="5358" y="183509"/>
                      <a:pt x="5160" y="183311"/>
                    </a:cubicBezTo>
                    <a:cubicBezTo>
                      <a:pt x="4961" y="183245"/>
                      <a:pt x="4763" y="183112"/>
                      <a:pt x="4565" y="182980"/>
                    </a:cubicBezTo>
                    <a:cubicBezTo>
                      <a:pt x="-2837" y="175644"/>
                      <a:pt x="203" y="167911"/>
                      <a:pt x="3640" y="160112"/>
                    </a:cubicBezTo>
                    <a:cubicBezTo>
                      <a:pt x="10381" y="144911"/>
                      <a:pt x="18114" y="129908"/>
                      <a:pt x="28028" y="116887"/>
                    </a:cubicBezTo>
                    <a:cubicBezTo>
                      <a:pt x="51425" y="86022"/>
                      <a:pt x="67419" y="51455"/>
                      <a:pt x="83149" y="16558"/>
                    </a:cubicBezTo>
                    <a:cubicBezTo>
                      <a:pt x="87578" y="6777"/>
                      <a:pt x="92006" y="-2675"/>
                      <a:pt x="105290" y="696"/>
                    </a:cubicBezTo>
                    <a:cubicBezTo>
                      <a:pt x="110049" y="1886"/>
                      <a:pt x="112561" y="4199"/>
                      <a:pt x="113949" y="7041"/>
                    </a:cubicBezTo>
                    <a:cubicBezTo>
                      <a:pt x="116130" y="11668"/>
                      <a:pt x="115403" y="17880"/>
                      <a:pt x="116592" y="23630"/>
                    </a:cubicBezTo>
                    <a:cubicBezTo>
                      <a:pt x="122342" y="51984"/>
                      <a:pt x="117319" y="80734"/>
                      <a:pt x="121681" y="108956"/>
                    </a:cubicBezTo>
                    <a:cubicBezTo>
                      <a:pt x="126771" y="119994"/>
                      <a:pt x="124788" y="131890"/>
                      <a:pt x="125713" y="143457"/>
                    </a:cubicBezTo>
                    <a:cubicBezTo>
                      <a:pt x="126771" y="157799"/>
                      <a:pt x="129018" y="172009"/>
                      <a:pt x="131595" y="186086"/>
                    </a:cubicBezTo>
                    <a:cubicBezTo>
                      <a:pt x="136288" y="211731"/>
                      <a:pt x="142104" y="237242"/>
                      <a:pt x="143756" y="263415"/>
                    </a:cubicBezTo>
                    <a:cubicBezTo>
                      <a:pt x="144946" y="281789"/>
                      <a:pt x="150300" y="299700"/>
                      <a:pt x="157504" y="317016"/>
                    </a:cubicBezTo>
                    <a:cubicBezTo>
                      <a:pt x="168806" y="343916"/>
                      <a:pt x="166625" y="373526"/>
                      <a:pt x="172903" y="401483"/>
                    </a:cubicBezTo>
                    <a:cubicBezTo>
                      <a:pt x="173630" y="404523"/>
                      <a:pt x="173300" y="407894"/>
                      <a:pt x="174291" y="410934"/>
                    </a:cubicBezTo>
                    <a:cubicBezTo>
                      <a:pt x="191013" y="462090"/>
                      <a:pt x="193326" y="514502"/>
                      <a:pt x="188898" y="567641"/>
                    </a:cubicBezTo>
                    <a:cubicBezTo>
                      <a:pt x="186915" y="591500"/>
                      <a:pt x="193723" y="612716"/>
                      <a:pt x="209783" y="631354"/>
                    </a:cubicBezTo>
                    <a:cubicBezTo>
                      <a:pt x="223729" y="647547"/>
                      <a:pt x="229413" y="665392"/>
                      <a:pt x="219697" y="687533"/>
                    </a:cubicBezTo>
                    <a:cubicBezTo>
                      <a:pt x="209915" y="709872"/>
                      <a:pt x="219168" y="733137"/>
                      <a:pt x="224324" y="755146"/>
                    </a:cubicBezTo>
                    <a:cubicBezTo>
                      <a:pt x="230206" y="779997"/>
                      <a:pt x="235824" y="804914"/>
                      <a:pt x="240913" y="829897"/>
                    </a:cubicBezTo>
                    <a:cubicBezTo>
                      <a:pt x="248315" y="865719"/>
                      <a:pt x="271646" y="892553"/>
                      <a:pt x="290615" y="921832"/>
                    </a:cubicBezTo>
                    <a:cubicBezTo>
                      <a:pt x="295241" y="929036"/>
                      <a:pt x="304693" y="930688"/>
                      <a:pt x="312359" y="933068"/>
                    </a:cubicBezTo>
                    <a:cubicBezTo>
                      <a:pt x="325380" y="937232"/>
                      <a:pt x="332055" y="944964"/>
                      <a:pt x="335558" y="958117"/>
                    </a:cubicBezTo>
                    <a:cubicBezTo>
                      <a:pt x="340977" y="978672"/>
                      <a:pt x="342498" y="978870"/>
                      <a:pt x="363713" y="974178"/>
                    </a:cubicBezTo>
                    <a:cubicBezTo>
                      <a:pt x="379972" y="970542"/>
                      <a:pt x="387705" y="977416"/>
                      <a:pt x="384863" y="994931"/>
                    </a:cubicBezTo>
                    <a:cubicBezTo>
                      <a:pt x="382285" y="1010727"/>
                      <a:pt x="384863" y="1024144"/>
                      <a:pt x="397090" y="1034917"/>
                    </a:cubicBezTo>
                    <a:cubicBezTo>
                      <a:pt x="403567" y="1040601"/>
                      <a:pt x="410044" y="1040799"/>
                      <a:pt x="414803" y="1033066"/>
                    </a:cubicBezTo>
                    <a:cubicBezTo>
                      <a:pt x="422139" y="1021103"/>
                      <a:pt x="429938" y="1009339"/>
                      <a:pt x="436614" y="997112"/>
                    </a:cubicBezTo>
                    <a:cubicBezTo>
                      <a:pt x="444280" y="983034"/>
                      <a:pt x="432516" y="981117"/>
                      <a:pt x="422866" y="979399"/>
                    </a:cubicBezTo>
                    <a:cubicBezTo>
                      <a:pt x="410177" y="977218"/>
                      <a:pt x="407202" y="967502"/>
                      <a:pt x="405286" y="957258"/>
                    </a:cubicBezTo>
                    <a:cubicBezTo>
                      <a:pt x="403369" y="946881"/>
                      <a:pt x="406343" y="938289"/>
                      <a:pt x="415993" y="932803"/>
                    </a:cubicBezTo>
                    <a:cubicBezTo>
                      <a:pt x="425774" y="927318"/>
                      <a:pt x="435226" y="926326"/>
                      <a:pt x="444346" y="934257"/>
                    </a:cubicBezTo>
                    <a:cubicBezTo>
                      <a:pt x="448709" y="938025"/>
                      <a:pt x="453071" y="941792"/>
                      <a:pt x="457895" y="944898"/>
                    </a:cubicBezTo>
                    <a:cubicBezTo>
                      <a:pt x="456508" y="941263"/>
                      <a:pt x="453401" y="938950"/>
                      <a:pt x="451220" y="935844"/>
                    </a:cubicBezTo>
                    <a:cubicBezTo>
                      <a:pt x="447453" y="930424"/>
                      <a:pt x="447387" y="925005"/>
                      <a:pt x="452080" y="920246"/>
                    </a:cubicBezTo>
                    <a:cubicBezTo>
                      <a:pt x="457235" y="914958"/>
                      <a:pt x="463514" y="914430"/>
                      <a:pt x="469462" y="918461"/>
                    </a:cubicBezTo>
                    <a:cubicBezTo>
                      <a:pt x="478517" y="924542"/>
                      <a:pt x="485390" y="933134"/>
                      <a:pt x="493520" y="940338"/>
                    </a:cubicBezTo>
                    <a:cubicBezTo>
                      <a:pt x="510704" y="955473"/>
                      <a:pt x="519428" y="952962"/>
                      <a:pt x="524649" y="931217"/>
                    </a:cubicBezTo>
                    <a:cubicBezTo>
                      <a:pt x="526831" y="922295"/>
                      <a:pt x="533374" y="918461"/>
                      <a:pt x="541040" y="917272"/>
                    </a:cubicBezTo>
                    <a:cubicBezTo>
                      <a:pt x="560670" y="914231"/>
                      <a:pt x="580498" y="915091"/>
                      <a:pt x="600260" y="916809"/>
                    </a:cubicBezTo>
                    <a:cubicBezTo>
                      <a:pt x="606604" y="917338"/>
                      <a:pt x="610306" y="921502"/>
                      <a:pt x="613809" y="926326"/>
                    </a:cubicBezTo>
                    <a:cubicBezTo>
                      <a:pt x="618766" y="933002"/>
                      <a:pt x="623392" y="939875"/>
                      <a:pt x="628019" y="946749"/>
                    </a:cubicBezTo>
                    <a:cubicBezTo>
                      <a:pt x="642890" y="968626"/>
                      <a:pt x="642955" y="968692"/>
                      <a:pt x="626829" y="989114"/>
                    </a:cubicBezTo>
                    <a:cubicBezTo>
                      <a:pt x="623590" y="993212"/>
                      <a:pt x="619955" y="997707"/>
                      <a:pt x="620616" y="1002730"/>
                    </a:cubicBezTo>
                    <a:cubicBezTo>
                      <a:pt x="623987" y="1028109"/>
                      <a:pt x="615857" y="1053687"/>
                      <a:pt x="622269" y="1078935"/>
                    </a:cubicBezTo>
                    <a:cubicBezTo>
                      <a:pt x="626432" y="1095194"/>
                      <a:pt x="624912" y="1109007"/>
                      <a:pt x="613478" y="1123349"/>
                    </a:cubicBezTo>
                    <a:cubicBezTo>
                      <a:pt x="596294" y="1145027"/>
                      <a:pt x="600061" y="1160229"/>
                      <a:pt x="622401" y="1176223"/>
                    </a:cubicBezTo>
                    <a:cubicBezTo>
                      <a:pt x="626631" y="1179264"/>
                      <a:pt x="630927" y="1182767"/>
                      <a:pt x="636280" y="1179792"/>
                    </a:cubicBezTo>
                    <a:cubicBezTo>
                      <a:pt x="641700" y="1176818"/>
                      <a:pt x="641964" y="1171200"/>
                      <a:pt x="640444" y="1166243"/>
                    </a:cubicBezTo>
                    <a:cubicBezTo>
                      <a:pt x="634363" y="1146151"/>
                      <a:pt x="639453" y="1127050"/>
                      <a:pt x="644542" y="1107883"/>
                    </a:cubicBezTo>
                    <a:cubicBezTo>
                      <a:pt x="652869" y="1076555"/>
                      <a:pt x="654588" y="1043773"/>
                      <a:pt x="666749" y="1013106"/>
                    </a:cubicBezTo>
                    <a:cubicBezTo>
                      <a:pt x="672367" y="998962"/>
                      <a:pt x="676333" y="984422"/>
                      <a:pt x="684065" y="970939"/>
                    </a:cubicBezTo>
                    <a:cubicBezTo>
                      <a:pt x="695433" y="951243"/>
                      <a:pt x="699399" y="929234"/>
                      <a:pt x="698606" y="906432"/>
                    </a:cubicBezTo>
                    <a:cubicBezTo>
                      <a:pt x="698143" y="891033"/>
                      <a:pt x="698473" y="876360"/>
                      <a:pt x="711163" y="864001"/>
                    </a:cubicBezTo>
                    <a:cubicBezTo>
                      <a:pt x="720483" y="854946"/>
                      <a:pt x="717839" y="841331"/>
                      <a:pt x="716781" y="829236"/>
                    </a:cubicBezTo>
                    <a:cubicBezTo>
                      <a:pt x="716319" y="823420"/>
                      <a:pt x="713741" y="818132"/>
                      <a:pt x="712551" y="812581"/>
                    </a:cubicBezTo>
                    <a:cubicBezTo>
                      <a:pt x="702109" y="764399"/>
                      <a:pt x="715856" y="732939"/>
                      <a:pt x="780627" y="735781"/>
                    </a:cubicBezTo>
                    <a:cubicBezTo>
                      <a:pt x="787699" y="736111"/>
                      <a:pt x="795300" y="738226"/>
                      <a:pt x="799397" y="730493"/>
                    </a:cubicBezTo>
                    <a:cubicBezTo>
                      <a:pt x="803825" y="722033"/>
                      <a:pt x="798604" y="716019"/>
                      <a:pt x="792722" y="710533"/>
                    </a:cubicBezTo>
                    <a:cubicBezTo>
                      <a:pt x="773753" y="692820"/>
                      <a:pt x="773489" y="686608"/>
                      <a:pt x="790673" y="666714"/>
                    </a:cubicBezTo>
                    <a:cubicBezTo>
                      <a:pt x="793647" y="663343"/>
                      <a:pt x="796886" y="660237"/>
                      <a:pt x="799926" y="656998"/>
                    </a:cubicBezTo>
                    <a:cubicBezTo>
                      <a:pt x="817903" y="638161"/>
                      <a:pt x="817903" y="637170"/>
                      <a:pt x="801843" y="615690"/>
                    </a:cubicBezTo>
                    <a:cubicBezTo>
                      <a:pt x="791929" y="602405"/>
                      <a:pt x="798538" y="568566"/>
                      <a:pt x="812682" y="560899"/>
                    </a:cubicBezTo>
                    <a:cubicBezTo>
                      <a:pt x="818101" y="557925"/>
                      <a:pt x="823653" y="558123"/>
                      <a:pt x="829271" y="560635"/>
                    </a:cubicBezTo>
                    <a:cubicBezTo>
                      <a:pt x="836608" y="563873"/>
                      <a:pt x="844340" y="564799"/>
                      <a:pt x="851545" y="561163"/>
                    </a:cubicBezTo>
                    <a:cubicBezTo>
                      <a:pt x="866812" y="553298"/>
                      <a:pt x="871769" y="535321"/>
                      <a:pt x="888755" y="526993"/>
                    </a:cubicBezTo>
                    <a:cubicBezTo>
                      <a:pt x="904617" y="519128"/>
                      <a:pt x="902238" y="498507"/>
                      <a:pt x="899726" y="481588"/>
                    </a:cubicBezTo>
                    <a:cubicBezTo>
                      <a:pt x="898537" y="473590"/>
                      <a:pt x="899065" y="465527"/>
                      <a:pt x="908252" y="462553"/>
                    </a:cubicBezTo>
                    <a:cubicBezTo>
                      <a:pt x="917769" y="459447"/>
                      <a:pt x="921339" y="466981"/>
                      <a:pt x="925899" y="473392"/>
                    </a:cubicBezTo>
                    <a:cubicBezTo>
                      <a:pt x="943744" y="498243"/>
                      <a:pt x="954253" y="526002"/>
                      <a:pt x="960466" y="555678"/>
                    </a:cubicBezTo>
                    <a:cubicBezTo>
                      <a:pt x="963704" y="571077"/>
                      <a:pt x="963374" y="586080"/>
                      <a:pt x="955575" y="600357"/>
                    </a:cubicBezTo>
                    <a:cubicBezTo>
                      <a:pt x="950353" y="609808"/>
                      <a:pt x="950948" y="618730"/>
                      <a:pt x="954319" y="629437"/>
                    </a:cubicBezTo>
                    <a:close/>
                  </a:path>
                </a:pathLst>
              </a:custGeom>
              <a:solidFill>
                <a:srgbClr val="515151">
                  <a:alpha val="90000"/>
                </a:srgbClr>
              </a:solidFill>
              <a:ln w="6609" cap="flat">
                <a:noFill/>
                <a:prstDash val="solid"/>
                <a:miter/>
              </a:ln>
            </p:spPr>
            <p:txBody>
              <a:bodyPr rtlCol="0" anchor="ctr"/>
              <a:lstStyle/>
              <a:p>
                <a:endParaRPr lang="en-GB" dirty="0"/>
              </a:p>
            </p:txBody>
          </p:sp>
          <p:sp>
            <p:nvSpPr>
              <p:cNvPr id="932" name="Freeform: Shape 931">
                <a:extLst>
                  <a:ext uri="{FF2B5EF4-FFF2-40B4-BE49-F238E27FC236}">
                    <a16:creationId xmlns:a16="http://schemas.microsoft.com/office/drawing/2014/main" id="{8B8A1BDC-5190-46F8-B4A3-AF5CF9EF1CBB}"/>
                  </a:ext>
                </a:extLst>
              </p:cNvPr>
              <p:cNvSpPr/>
              <p:nvPr/>
            </p:nvSpPr>
            <p:spPr>
              <a:xfrm>
                <a:off x="3849166" y="2914710"/>
                <a:ext cx="914016" cy="1159133"/>
              </a:xfrm>
              <a:custGeom>
                <a:avLst/>
                <a:gdLst>
                  <a:gd name="connsiteX0" fmla="*/ 495646 w 914016"/>
                  <a:gd name="connsiteY0" fmla="*/ 40251 h 1159133"/>
                  <a:gd name="connsiteX1" fmla="*/ 495646 w 914016"/>
                  <a:gd name="connsiteY1" fmla="*/ 0 h 1159133"/>
                  <a:gd name="connsiteX2" fmla="*/ 506155 w 914016"/>
                  <a:gd name="connsiteY2" fmla="*/ 12624 h 1159133"/>
                  <a:gd name="connsiteX3" fmla="*/ 538540 w 914016"/>
                  <a:gd name="connsiteY3" fmla="*/ 138597 h 1159133"/>
                  <a:gd name="connsiteX4" fmla="*/ 584078 w 914016"/>
                  <a:gd name="connsiteY4" fmla="*/ 245865 h 1159133"/>
                  <a:gd name="connsiteX5" fmla="*/ 665703 w 914016"/>
                  <a:gd name="connsiteY5" fmla="*/ 403695 h 1159133"/>
                  <a:gd name="connsiteX6" fmla="*/ 807009 w 914016"/>
                  <a:gd name="connsiteY6" fmla="*/ 657293 h 1159133"/>
                  <a:gd name="connsiteX7" fmla="*/ 848053 w 914016"/>
                  <a:gd name="connsiteY7" fmla="*/ 707392 h 1159133"/>
                  <a:gd name="connsiteX8" fmla="*/ 876671 w 914016"/>
                  <a:gd name="connsiteY8" fmla="*/ 743214 h 1159133"/>
                  <a:gd name="connsiteX9" fmla="*/ 878918 w 914016"/>
                  <a:gd name="connsiteY9" fmla="*/ 751938 h 1159133"/>
                  <a:gd name="connsiteX10" fmla="*/ 870326 w 914016"/>
                  <a:gd name="connsiteY10" fmla="*/ 753789 h 1159133"/>
                  <a:gd name="connsiteX11" fmla="*/ 832389 w 914016"/>
                  <a:gd name="connsiteY11" fmla="*/ 737927 h 1159133"/>
                  <a:gd name="connsiteX12" fmla="*/ 740586 w 914016"/>
                  <a:gd name="connsiteY12" fmla="*/ 609905 h 1159133"/>
                  <a:gd name="connsiteX13" fmla="*/ 720824 w 914016"/>
                  <a:gd name="connsiteY13" fmla="*/ 584393 h 1159133"/>
                  <a:gd name="connsiteX14" fmla="*/ 644751 w 914016"/>
                  <a:gd name="connsiteY14" fmla="*/ 450224 h 1159133"/>
                  <a:gd name="connsiteX15" fmla="*/ 594190 w 914016"/>
                  <a:gd name="connsiteY15" fmla="*/ 421474 h 1159133"/>
                  <a:gd name="connsiteX16" fmla="*/ 588110 w 914016"/>
                  <a:gd name="connsiteY16" fmla="*/ 434230 h 1159133"/>
                  <a:gd name="connsiteX17" fmla="*/ 583946 w 914016"/>
                  <a:gd name="connsiteY17" fmla="*/ 529734 h 1159133"/>
                  <a:gd name="connsiteX18" fmla="*/ 595512 w 914016"/>
                  <a:gd name="connsiteY18" fmla="*/ 558815 h 1159133"/>
                  <a:gd name="connsiteX19" fmla="*/ 659358 w 914016"/>
                  <a:gd name="connsiteY19" fmla="*/ 619422 h 1159133"/>
                  <a:gd name="connsiteX20" fmla="*/ 695445 w 914016"/>
                  <a:gd name="connsiteY20" fmla="*/ 658880 h 1159133"/>
                  <a:gd name="connsiteX21" fmla="*/ 883346 w 914016"/>
                  <a:gd name="connsiteY21" fmla="*/ 856233 h 1159133"/>
                  <a:gd name="connsiteX22" fmla="*/ 891145 w 914016"/>
                  <a:gd name="connsiteY22" fmla="*/ 864296 h 1159133"/>
                  <a:gd name="connsiteX23" fmla="*/ 913353 w 914016"/>
                  <a:gd name="connsiteY23" fmla="*/ 962246 h 1159133"/>
                  <a:gd name="connsiteX24" fmla="*/ 908990 w 914016"/>
                  <a:gd name="connsiteY24" fmla="*/ 973812 h 1159133"/>
                  <a:gd name="connsiteX25" fmla="*/ 899010 w 914016"/>
                  <a:gd name="connsiteY25" fmla="*/ 966410 h 1159133"/>
                  <a:gd name="connsiteX26" fmla="*/ 856447 w 914016"/>
                  <a:gd name="connsiteY26" fmla="*/ 914791 h 1159133"/>
                  <a:gd name="connsiteX27" fmla="*/ 797095 w 914016"/>
                  <a:gd name="connsiteY27" fmla="*/ 847905 h 1159133"/>
                  <a:gd name="connsiteX28" fmla="*/ 787314 w 914016"/>
                  <a:gd name="connsiteY28" fmla="*/ 836273 h 1159133"/>
                  <a:gd name="connsiteX29" fmla="*/ 690157 w 914016"/>
                  <a:gd name="connsiteY29" fmla="*/ 732771 h 1159133"/>
                  <a:gd name="connsiteX30" fmla="*/ 663456 w 914016"/>
                  <a:gd name="connsiteY30" fmla="*/ 705409 h 1159133"/>
                  <a:gd name="connsiteX31" fmla="*/ 632656 w 914016"/>
                  <a:gd name="connsiteY31" fmla="*/ 680558 h 1159133"/>
                  <a:gd name="connsiteX32" fmla="*/ 587185 w 914016"/>
                  <a:gd name="connsiteY32" fmla="*/ 619488 h 1159133"/>
                  <a:gd name="connsiteX33" fmla="*/ 562201 w 914016"/>
                  <a:gd name="connsiteY33" fmla="*/ 586111 h 1159133"/>
                  <a:gd name="connsiteX34" fmla="*/ 533451 w 914016"/>
                  <a:gd name="connsiteY34" fmla="*/ 543812 h 1159133"/>
                  <a:gd name="connsiteX35" fmla="*/ 495910 w 914016"/>
                  <a:gd name="connsiteY35" fmla="*/ 503099 h 1159133"/>
                  <a:gd name="connsiteX36" fmla="*/ 487583 w 914016"/>
                  <a:gd name="connsiteY36" fmla="*/ 511228 h 1159133"/>
                  <a:gd name="connsiteX37" fmla="*/ 513161 w 914016"/>
                  <a:gd name="connsiteY37" fmla="*/ 628939 h 1159133"/>
                  <a:gd name="connsiteX38" fmla="*/ 543894 w 914016"/>
                  <a:gd name="connsiteY38" fmla="*/ 693512 h 1159133"/>
                  <a:gd name="connsiteX39" fmla="*/ 524264 w 914016"/>
                  <a:gd name="connsiteY39" fmla="*/ 720808 h 1159133"/>
                  <a:gd name="connsiteX40" fmla="*/ 503379 w 914016"/>
                  <a:gd name="connsiteY40" fmla="*/ 719619 h 1159133"/>
                  <a:gd name="connsiteX41" fmla="*/ 444556 w 914016"/>
                  <a:gd name="connsiteY41" fmla="*/ 667868 h 1159133"/>
                  <a:gd name="connsiteX42" fmla="*/ 439401 w 914016"/>
                  <a:gd name="connsiteY42" fmla="*/ 662184 h 1159133"/>
                  <a:gd name="connsiteX43" fmla="*/ 402191 w 914016"/>
                  <a:gd name="connsiteY43" fmla="*/ 644009 h 1159133"/>
                  <a:gd name="connsiteX44" fmla="*/ 407676 w 914016"/>
                  <a:gd name="connsiteY44" fmla="*/ 703624 h 1159133"/>
                  <a:gd name="connsiteX45" fmla="*/ 597958 w 914016"/>
                  <a:gd name="connsiteY45" fmla="*/ 875069 h 1159133"/>
                  <a:gd name="connsiteX46" fmla="*/ 644950 w 914016"/>
                  <a:gd name="connsiteY46" fmla="*/ 927943 h 1159133"/>
                  <a:gd name="connsiteX47" fmla="*/ 660614 w 914016"/>
                  <a:gd name="connsiteY47" fmla="*/ 941625 h 1159133"/>
                  <a:gd name="connsiteX48" fmla="*/ 756316 w 914016"/>
                  <a:gd name="connsiteY48" fmla="*/ 1007255 h 1159133"/>
                  <a:gd name="connsiteX49" fmla="*/ 784207 w 914016"/>
                  <a:gd name="connsiteY49" fmla="*/ 1027413 h 1159133"/>
                  <a:gd name="connsiteX50" fmla="*/ 790750 w 914016"/>
                  <a:gd name="connsiteY50" fmla="*/ 1046448 h 1159133"/>
                  <a:gd name="connsiteX51" fmla="*/ 772575 w 914016"/>
                  <a:gd name="connsiteY51" fmla="*/ 1049488 h 1159133"/>
                  <a:gd name="connsiteX52" fmla="*/ 704169 w 914016"/>
                  <a:gd name="connsiteY52" fmla="*/ 1015384 h 1159133"/>
                  <a:gd name="connsiteX53" fmla="*/ 574759 w 914016"/>
                  <a:gd name="connsiteY53" fmla="*/ 945524 h 1159133"/>
                  <a:gd name="connsiteX54" fmla="*/ 441582 w 914016"/>
                  <a:gd name="connsiteY54" fmla="*/ 850284 h 1159133"/>
                  <a:gd name="connsiteX55" fmla="*/ 397168 w 914016"/>
                  <a:gd name="connsiteY55" fmla="*/ 824706 h 1159133"/>
                  <a:gd name="connsiteX56" fmla="*/ 350308 w 914016"/>
                  <a:gd name="connsiteY56" fmla="*/ 782605 h 1159133"/>
                  <a:gd name="connsiteX57" fmla="*/ 329290 w 914016"/>
                  <a:gd name="connsiteY57" fmla="*/ 782076 h 1159133"/>
                  <a:gd name="connsiteX58" fmla="*/ 337023 w 914016"/>
                  <a:gd name="connsiteY58" fmla="*/ 819221 h 1159133"/>
                  <a:gd name="connsiteX59" fmla="*/ 362205 w 914016"/>
                  <a:gd name="connsiteY59" fmla="*/ 844666 h 1159133"/>
                  <a:gd name="connsiteX60" fmla="*/ 368946 w 914016"/>
                  <a:gd name="connsiteY60" fmla="*/ 850945 h 1159133"/>
                  <a:gd name="connsiteX61" fmla="*/ 392806 w 914016"/>
                  <a:gd name="connsiteY61" fmla="*/ 881612 h 1159133"/>
                  <a:gd name="connsiteX62" fmla="*/ 369739 w 914016"/>
                  <a:gd name="connsiteY62" fmla="*/ 938254 h 1159133"/>
                  <a:gd name="connsiteX63" fmla="*/ 261347 w 914016"/>
                  <a:gd name="connsiteY63" fmla="*/ 974407 h 1159133"/>
                  <a:gd name="connsiteX64" fmla="*/ 247996 w 914016"/>
                  <a:gd name="connsiteY64" fmla="*/ 979694 h 1159133"/>
                  <a:gd name="connsiteX65" fmla="*/ 254936 w 914016"/>
                  <a:gd name="connsiteY65" fmla="*/ 992252 h 1159133"/>
                  <a:gd name="connsiteX66" fmla="*/ 336098 w 914016"/>
                  <a:gd name="connsiteY66" fmla="*/ 1039508 h 1159133"/>
                  <a:gd name="connsiteX67" fmla="*/ 489037 w 914016"/>
                  <a:gd name="connsiteY67" fmla="*/ 1112210 h 1159133"/>
                  <a:gd name="connsiteX68" fmla="*/ 503841 w 914016"/>
                  <a:gd name="connsiteY68" fmla="*/ 1144794 h 1159133"/>
                  <a:gd name="connsiteX69" fmla="*/ 487450 w 914016"/>
                  <a:gd name="connsiteY69" fmla="*/ 1158674 h 1159133"/>
                  <a:gd name="connsiteX70" fmla="*/ 424464 w 914016"/>
                  <a:gd name="connsiteY70" fmla="*/ 1142613 h 1159133"/>
                  <a:gd name="connsiteX71" fmla="*/ 292939 w 914016"/>
                  <a:gd name="connsiteY71" fmla="*/ 1108707 h 1159133"/>
                  <a:gd name="connsiteX72" fmla="*/ 211843 w 914016"/>
                  <a:gd name="connsiteY72" fmla="*/ 1087756 h 1159133"/>
                  <a:gd name="connsiteX73" fmla="*/ 175757 w 914016"/>
                  <a:gd name="connsiteY73" fmla="*/ 1102230 h 1159133"/>
                  <a:gd name="connsiteX74" fmla="*/ 111911 w 914016"/>
                  <a:gd name="connsiteY74" fmla="*/ 1110426 h 1159133"/>
                  <a:gd name="connsiteX75" fmla="*/ 49916 w 914016"/>
                  <a:gd name="connsiteY75" fmla="*/ 1082534 h 1159133"/>
                  <a:gd name="connsiteX76" fmla="*/ 1139 w 914016"/>
                  <a:gd name="connsiteY76" fmla="*/ 1030982 h 1159133"/>
                  <a:gd name="connsiteX77" fmla="*/ 27048 w 914016"/>
                  <a:gd name="connsiteY77" fmla="*/ 913469 h 1159133"/>
                  <a:gd name="connsiteX78" fmla="*/ 127509 w 914016"/>
                  <a:gd name="connsiteY78" fmla="*/ 795163 h 1159133"/>
                  <a:gd name="connsiteX79" fmla="*/ 193403 w 914016"/>
                  <a:gd name="connsiteY79" fmla="*/ 705145 h 1159133"/>
                  <a:gd name="connsiteX80" fmla="*/ 195320 w 914016"/>
                  <a:gd name="connsiteY80" fmla="*/ 701972 h 1159133"/>
                  <a:gd name="connsiteX81" fmla="*/ 204573 w 914016"/>
                  <a:gd name="connsiteY81" fmla="*/ 683135 h 1159133"/>
                  <a:gd name="connsiteX82" fmla="*/ 204507 w 914016"/>
                  <a:gd name="connsiteY82" fmla="*/ 683268 h 1159133"/>
                  <a:gd name="connsiteX83" fmla="*/ 239999 w 914016"/>
                  <a:gd name="connsiteY83" fmla="*/ 686242 h 1159133"/>
                  <a:gd name="connsiteX84" fmla="*/ 223344 w 914016"/>
                  <a:gd name="connsiteY84" fmla="*/ 555642 h 1159133"/>
                  <a:gd name="connsiteX85" fmla="*/ 270336 w 914016"/>
                  <a:gd name="connsiteY85" fmla="*/ 484725 h 1159133"/>
                  <a:gd name="connsiteX86" fmla="*/ 320764 w 914016"/>
                  <a:gd name="connsiteY86" fmla="*/ 441037 h 1159133"/>
                  <a:gd name="connsiteX87" fmla="*/ 359363 w 914016"/>
                  <a:gd name="connsiteY87" fmla="*/ 361726 h 1159133"/>
                  <a:gd name="connsiteX88" fmla="*/ 438410 w 914016"/>
                  <a:gd name="connsiteY88" fmla="*/ 177657 h 1159133"/>
                  <a:gd name="connsiteX89" fmla="*/ 451496 w 914016"/>
                  <a:gd name="connsiteY89" fmla="*/ 170189 h 1159133"/>
                  <a:gd name="connsiteX90" fmla="*/ 455726 w 914016"/>
                  <a:gd name="connsiteY90" fmla="*/ 185126 h 1159133"/>
                  <a:gd name="connsiteX91" fmla="*/ 447266 w 914016"/>
                  <a:gd name="connsiteY91" fmla="*/ 213348 h 1159133"/>
                  <a:gd name="connsiteX92" fmla="*/ 454536 w 914016"/>
                  <a:gd name="connsiteY92" fmla="*/ 189752 h 1159133"/>
                  <a:gd name="connsiteX93" fmla="*/ 486063 w 914016"/>
                  <a:gd name="connsiteY93" fmla="*/ 155186 h 1159133"/>
                  <a:gd name="connsiteX94" fmla="*/ 500669 w 914016"/>
                  <a:gd name="connsiteY94" fmla="*/ 128418 h 1159133"/>
                  <a:gd name="connsiteX95" fmla="*/ 501330 w 914016"/>
                  <a:gd name="connsiteY95" fmla="*/ 88961 h 1159133"/>
                  <a:gd name="connsiteX96" fmla="*/ 499810 w 914016"/>
                  <a:gd name="connsiteY96" fmla="*/ 66688 h 1159133"/>
                  <a:gd name="connsiteX97" fmla="*/ 495646 w 914016"/>
                  <a:gd name="connsiteY97" fmla="*/ 40251 h 115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914016" h="1159133">
                    <a:moveTo>
                      <a:pt x="495646" y="40251"/>
                    </a:moveTo>
                    <a:cubicBezTo>
                      <a:pt x="495646" y="27098"/>
                      <a:pt x="495646" y="14012"/>
                      <a:pt x="495646" y="0"/>
                    </a:cubicBezTo>
                    <a:cubicBezTo>
                      <a:pt x="504436" y="2379"/>
                      <a:pt x="504965" y="8129"/>
                      <a:pt x="506155" y="12624"/>
                    </a:cubicBezTo>
                    <a:cubicBezTo>
                      <a:pt x="517060" y="54593"/>
                      <a:pt x="526974" y="96826"/>
                      <a:pt x="538540" y="138597"/>
                    </a:cubicBezTo>
                    <a:cubicBezTo>
                      <a:pt x="548983" y="176204"/>
                      <a:pt x="568943" y="210043"/>
                      <a:pt x="584078" y="245865"/>
                    </a:cubicBezTo>
                    <a:cubicBezTo>
                      <a:pt x="607211" y="300590"/>
                      <a:pt x="639861" y="350689"/>
                      <a:pt x="665703" y="403695"/>
                    </a:cubicBezTo>
                    <a:cubicBezTo>
                      <a:pt x="708267" y="491004"/>
                      <a:pt x="764512" y="570249"/>
                      <a:pt x="807009" y="657293"/>
                    </a:cubicBezTo>
                    <a:cubicBezTo>
                      <a:pt x="816527" y="676857"/>
                      <a:pt x="833380" y="691595"/>
                      <a:pt x="848053" y="707392"/>
                    </a:cubicBezTo>
                    <a:cubicBezTo>
                      <a:pt x="858562" y="718693"/>
                      <a:pt x="867947" y="730656"/>
                      <a:pt x="876671" y="743214"/>
                    </a:cubicBezTo>
                    <a:cubicBezTo>
                      <a:pt x="878456" y="745725"/>
                      <a:pt x="880835" y="748700"/>
                      <a:pt x="878918" y="751938"/>
                    </a:cubicBezTo>
                    <a:cubicBezTo>
                      <a:pt x="876935" y="755243"/>
                      <a:pt x="873499" y="754384"/>
                      <a:pt x="870326" y="753789"/>
                    </a:cubicBezTo>
                    <a:cubicBezTo>
                      <a:pt x="856513" y="751277"/>
                      <a:pt x="842237" y="749691"/>
                      <a:pt x="832389" y="737927"/>
                    </a:cubicBezTo>
                    <a:cubicBezTo>
                      <a:pt x="798615" y="697544"/>
                      <a:pt x="757572" y="662382"/>
                      <a:pt x="740586" y="609905"/>
                    </a:cubicBezTo>
                    <a:cubicBezTo>
                      <a:pt x="737149" y="599330"/>
                      <a:pt x="728623" y="591927"/>
                      <a:pt x="720824" y="584393"/>
                    </a:cubicBezTo>
                    <a:cubicBezTo>
                      <a:pt x="682094" y="547249"/>
                      <a:pt x="655657" y="503165"/>
                      <a:pt x="644751" y="450224"/>
                    </a:cubicBezTo>
                    <a:cubicBezTo>
                      <a:pt x="642570" y="439583"/>
                      <a:pt x="604038" y="417971"/>
                      <a:pt x="594190" y="421474"/>
                    </a:cubicBezTo>
                    <a:cubicBezTo>
                      <a:pt x="588110" y="423655"/>
                      <a:pt x="587779" y="429273"/>
                      <a:pt x="588110" y="434230"/>
                    </a:cubicBezTo>
                    <a:cubicBezTo>
                      <a:pt x="590027" y="466219"/>
                      <a:pt x="584343" y="497811"/>
                      <a:pt x="583946" y="529734"/>
                    </a:cubicBezTo>
                    <a:cubicBezTo>
                      <a:pt x="583814" y="541300"/>
                      <a:pt x="586788" y="550818"/>
                      <a:pt x="595512" y="558815"/>
                    </a:cubicBezTo>
                    <a:cubicBezTo>
                      <a:pt x="617058" y="578709"/>
                      <a:pt x="635895" y="601313"/>
                      <a:pt x="659358" y="619422"/>
                    </a:cubicBezTo>
                    <a:cubicBezTo>
                      <a:pt x="673502" y="630327"/>
                      <a:pt x="684077" y="645000"/>
                      <a:pt x="695445" y="658880"/>
                    </a:cubicBezTo>
                    <a:cubicBezTo>
                      <a:pt x="753144" y="729334"/>
                      <a:pt x="810116" y="800516"/>
                      <a:pt x="883346" y="856233"/>
                    </a:cubicBezTo>
                    <a:cubicBezTo>
                      <a:pt x="886321" y="858480"/>
                      <a:pt x="890418" y="861190"/>
                      <a:pt x="891145" y="864296"/>
                    </a:cubicBezTo>
                    <a:cubicBezTo>
                      <a:pt x="898878" y="896880"/>
                      <a:pt x="917781" y="926952"/>
                      <a:pt x="913353" y="962246"/>
                    </a:cubicBezTo>
                    <a:cubicBezTo>
                      <a:pt x="912824" y="966475"/>
                      <a:pt x="914344" y="972292"/>
                      <a:pt x="908990" y="973812"/>
                    </a:cubicBezTo>
                    <a:cubicBezTo>
                      <a:pt x="903703" y="975332"/>
                      <a:pt x="901720" y="969648"/>
                      <a:pt x="899010" y="966410"/>
                    </a:cubicBezTo>
                    <a:cubicBezTo>
                      <a:pt x="884734" y="949291"/>
                      <a:pt x="869996" y="932504"/>
                      <a:pt x="856447" y="914791"/>
                    </a:cubicBezTo>
                    <a:cubicBezTo>
                      <a:pt x="838271" y="891064"/>
                      <a:pt x="822805" y="865089"/>
                      <a:pt x="797095" y="847905"/>
                    </a:cubicBezTo>
                    <a:cubicBezTo>
                      <a:pt x="792998" y="845195"/>
                      <a:pt x="789429" y="840767"/>
                      <a:pt x="787314" y="836273"/>
                    </a:cubicBezTo>
                    <a:cubicBezTo>
                      <a:pt x="765966" y="791329"/>
                      <a:pt x="726971" y="763108"/>
                      <a:pt x="690157" y="732771"/>
                    </a:cubicBezTo>
                    <a:cubicBezTo>
                      <a:pt x="680375" y="724708"/>
                      <a:pt x="670990" y="715587"/>
                      <a:pt x="663456" y="705409"/>
                    </a:cubicBezTo>
                    <a:cubicBezTo>
                      <a:pt x="655128" y="694173"/>
                      <a:pt x="645214" y="685911"/>
                      <a:pt x="632656" y="680558"/>
                    </a:cubicBezTo>
                    <a:cubicBezTo>
                      <a:pt x="605624" y="669058"/>
                      <a:pt x="590555" y="648371"/>
                      <a:pt x="587185" y="619488"/>
                    </a:cubicBezTo>
                    <a:cubicBezTo>
                      <a:pt x="585268" y="603163"/>
                      <a:pt x="576478" y="592853"/>
                      <a:pt x="562201" y="586111"/>
                    </a:cubicBezTo>
                    <a:cubicBezTo>
                      <a:pt x="544356" y="577718"/>
                      <a:pt x="531468" y="566614"/>
                      <a:pt x="533451" y="543812"/>
                    </a:cubicBezTo>
                    <a:cubicBezTo>
                      <a:pt x="534376" y="533369"/>
                      <a:pt x="505560" y="504553"/>
                      <a:pt x="495910" y="503099"/>
                    </a:cubicBezTo>
                    <a:cubicBezTo>
                      <a:pt x="489499" y="502107"/>
                      <a:pt x="488177" y="506998"/>
                      <a:pt x="487583" y="511228"/>
                    </a:cubicBezTo>
                    <a:cubicBezTo>
                      <a:pt x="481766" y="553593"/>
                      <a:pt x="477867" y="596356"/>
                      <a:pt x="513161" y="628939"/>
                    </a:cubicBezTo>
                    <a:cubicBezTo>
                      <a:pt x="532658" y="646917"/>
                      <a:pt x="536425" y="670908"/>
                      <a:pt x="543894" y="693512"/>
                    </a:cubicBezTo>
                    <a:cubicBezTo>
                      <a:pt x="548917" y="708780"/>
                      <a:pt x="532526" y="713009"/>
                      <a:pt x="524264" y="720808"/>
                    </a:cubicBezTo>
                    <a:cubicBezTo>
                      <a:pt x="517721" y="727021"/>
                      <a:pt x="510385" y="724510"/>
                      <a:pt x="503379" y="719619"/>
                    </a:cubicBezTo>
                    <a:cubicBezTo>
                      <a:pt x="481833" y="704550"/>
                      <a:pt x="463393" y="686044"/>
                      <a:pt x="444556" y="667868"/>
                    </a:cubicBezTo>
                    <a:cubicBezTo>
                      <a:pt x="442706" y="666084"/>
                      <a:pt x="441450" y="663638"/>
                      <a:pt x="439401" y="662184"/>
                    </a:cubicBezTo>
                    <a:cubicBezTo>
                      <a:pt x="427703" y="654055"/>
                      <a:pt x="418119" y="634227"/>
                      <a:pt x="402191" y="644009"/>
                    </a:cubicBezTo>
                    <a:cubicBezTo>
                      <a:pt x="386461" y="653658"/>
                      <a:pt x="392673" y="689745"/>
                      <a:pt x="407676" y="703624"/>
                    </a:cubicBezTo>
                    <a:cubicBezTo>
                      <a:pt x="470398" y="761588"/>
                      <a:pt x="537086" y="815057"/>
                      <a:pt x="597958" y="875069"/>
                    </a:cubicBezTo>
                    <a:cubicBezTo>
                      <a:pt x="614811" y="891659"/>
                      <a:pt x="630806" y="908975"/>
                      <a:pt x="644950" y="927943"/>
                    </a:cubicBezTo>
                    <a:cubicBezTo>
                      <a:pt x="649246" y="933693"/>
                      <a:pt x="653872" y="939179"/>
                      <a:pt x="660614" y="941625"/>
                    </a:cubicBezTo>
                    <a:cubicBezTo>
                      <a:pt x="698287" y="955107"/>
                      <a:pt x="724129" y="985841"/>
                      <a:pt x="756316" y="1007255"/>
                    </a:cubicBezTo>
                    <a:cubicBezTo>
                      <a:pt x="765833" y="1013600"/>
                      <a:pt x="774822" y="1020804"/>
                      <a:pt x="784207" y="1027413"/>
                    </a:cubicBezTo>
                    <a:cubicBezTo>
                      <a:pt x="791015" y="1032238"/>
                      <a:pt x="796104" y="1037459"/>
                      <a:pt x="790750" y="1046448"/>
                    </a:cubicBezTo>
                    <a:cubicBezTo>
                      <a:pt x="785860" y="1054643"/>
                      <a:pt x="779382" y="1052793"/>
                      <a:pt x="772575" y="1049488"/>
                    </a:cubicBezTo>
                    <a:cubicBezTo>
                      <a:pt x="749641" y="1038384"/>
                      <a:pt x="725120" y="1030321"/>
                      <a:pt x="704169" y="1015384"/>
                    </a:cubicBezTo>
                    <a:cubicBezTo>
                      <a:pt x="663852" y="986634"/>
                      <a:pt x="613357" y="975993"/>
                      <a:pt x="574759" y="945524"/>
                    </a:cubicBezTo>
                    <a:cubicBezTo>
                      <a:pt x="531799" y="911552"/>
                      <a:pt x="484212" y="884520"/>
                      <a:pt x="441582" y="850284"/>
                    </a:cubicBezTo>
                    <a:cubicBezTo>
                      <a:pt x="428363" y="839643"/>
                      <a:pt x="413162" y="829531"/>
                      <a:pt x="397168" y="824706"/>
                    </a:cubicBezTo>
                    <a:cubicBezTo>
                      <a:pt x="373903" y="817701"/>
                      <a:pt x="361676" y="801442"/>
                      <a:pt x="350308" y="782605"/>
                    </a:cubicBezTo>
                    <a:cubicBezTo>
                      <a:pt x="340592" y="766479"/>
                      <a:pt x="339403" y="767139"/>
                      <a:pt x="329290" y="782076"/>
                    </a:cubicBezTo>
                    <a:cubicBezTo>
                      <a:pt x="318517" y="798005"/>
                      <a:pt x="318914" y="809241"/>
                      <a:pt x="337023" y="819221"/>
                    </a:cubicBezTo>
                    <a:cubicBezTo>
                      <a:pt x="347466" y="824971"/>
                      <a:pt x="357314" y="832572"/>
                      <a:pt x="362205" y="844666"/>
                    </a:cubicBezTo>
                    <a:cubicBezTo>
                      <a:pt x="363262" y="847310"/>
                      <a:pt x="366302" y="850350"/>
                      <a:pt x="368946" y="850945"/>
                    </a:cubicBezTo>
                    <a:cubicBezTo>
                      <a:pt x="385667" y="854580"/>
                      <a:pt x="394127" y="863106"/>
                      <a:pt x="392806" y="881612"/>
                    </a:cubicBezTo>
                    <a:cubicBezTo>
                      <a:pt x="391219" y="903225"/>
                      <a:pt x="397498" y="925366"/>
                      <a:pt x="369739" y="938254"/>
                    </a:cubicBezTo>
                    <a:cubicBezTo>
                      <a:pt x="334776" y="954513"/>
                      <a:pt x="299284" y="967797"/>
                      <a:pt x="261347" y="974407"/>
                    </a:cubicBezTo>
                    <a:cubicBezTo>
                      <a:pt x="256456" y="975266"/>
                      <a:pt x="250111" y="973812"/>
                      <a:pt x="247996" y="979694"/>
                    </a:cubicBezTo>
                    <a:cubicBezTo>
                      <a:pt x="245947" y="985510"/>
                      <a:pt x="252028" y="988352"/>
                      <a:pt x="254936" y="992252"/>
                    </a:cubicBezTo>
                    <a:cubicBezTo>
                      <a:pt x="275359" y="1019548"/>
                      <a:pt x="306422" y="1027611"/>
                      <a:pt x="336098" y="1039508"/>
                    </a:cubicBezTo>
                    <a:cubicBezTo>
                      <a:pt x="388443" y="1060526"/>
                      <a:pt x="443895" y="1075330"/>
                      <a:pt x="489037" y="1112210"/>
                    </a:cubicBezTo>
                    <a:cubicBezTo>
                      <a:pt x="500537" y="1121595"/>
                      <a:pt x="504238" y="1131113"/>
                      <a:pt x="503841" y="1144794"/>
                    </a:cubicBezTo>
                    <a:cubicBezTo>
                      <a:pt x="503511" y="1156625"/>
                      <a:pt x="499413" y="1160590"/>
                      <a:pt x="487450" y="1158674"/>
                    </a:cubicBezTo>
                    <a:cubicBezTo>
                      <a:pt x="465904" y="1155171"/>
                      <a:pt x="445349" y="1148363"/>
                      <a:pt x="424464" y="1142613"/>
                    </a:cubicBezTo>
                    <a:cubicBezTo>
                      <a:pt x="380777" y="1130518"/>
                      <a:pt x="335239" y="1125495"/>
                      <a:pt x="292939" y="1108707"/>
                    </a:cubicBezTo>
                    <a:cubicBezTo>
                      <a:pt x="266502" y="1098265"/>
                      <a:pt x="239668" y="1092184"/>
                      <a:pt x="211843" y="1087756"/>
                    </a:cubicBezTo>
                    <a:cubicBezTo>
                      <a:pt x="195386" y="1085178"/>
                      <a:pt x="185208" y="1090003"/>
                      <a:pt x="175757" y="1102230"/>
                    </a:cubicBezTo>
                    <a:cubicBezTo>
                      <a:pt x="152162" y="1132831"/>
                      <a:pt x="142049" y="1134153"/>
                      <a:pt x="111911" y="1110426"/>
                    </a:cubicBezTo>
                    <a:cubicBezTo>
                      <a:pt x="93471" y="1095885"/>
                      <a:pt x="73445" y="1085971"/>
                      <a:pt x="49916" y="1082534"/>
                    </a:cubicBezTo>
                    <a:cubicBezTo>
                      <a:pt x="5105" y="1075925"/>
                      <a:pt x="3849" y="1074207"/>
                      <a:pt x="1139" y="1030982"/>
                    </a:cubicBezTo>
                    <a:cubicBezTo>
                      <a:pt x="-3223" y="988947"/>
                      <a:pt x="4841" y="946780"/>
                      <a:pt x="27048" y="913469"/>
                    </a:cubicBezTo>
                    <a:cubicBezTo>
                      <a:pt x="55600" y="870707"/>
                      <a:pt x="81640" y="822790"/>
                      <a:pt x="127509" y="795163"/>
                    </a:cubicBezTo>
                    <a:cubicBezTo>
                      <a:pt x="163331" y="773617"/>
                      <a:pt x="178929" y="740636"/>
                      <a:pt x="193403" y="705145"/>
                    </a:cubicBezTo>
                    <a:cubicBezTo>
                      <a:pt x="193866" y="704021"/>
                      <a:pt x="194659" y="703030"/>
                      <a:pt x="195320" y="701972"/>
                    </a:cubicBezTo>
                    <a:cubicBezTo>
                      <a:pt x="202260" y="697610"/>
                      <a:pt x="200938" y="689150"/>
                      <a:pt x="204573" y="683135"/>
                    </a:cubicBezTo>
                    <a:lnTo>
                      <a:pt x="204507" y="683268"/>
                    </a:lnTo>
                    <a:cubicBezTo>
                      <a:pt x="216866" y="670115"/>
                      <a:pt x="217792" y="670181"/>
                      <a:pt x="239999" y="686242"/>
                    </a:cubicBezTo>
                    <a:cubicBezTo>
                      <a:pt x="210852" y="645727"/>
                      <a:pt x="224203" y="599793"/>
                      <a:pt x="223344" y="555642"/>
                    </a:cubicBezTo>
                    <a:cubicBezTo>
                      <a:pt x="225591" y="523125"/>
                      <a:pt x="248194" y="503892"/>
                      <a:pt x="270336" y="484725"/>
                    </a:cubicBezTo>
                    <a:cubicBezTo>
                      <a:pt x="287123" y="470184"/>
                      <a:pt x="305299" y="457362"/>
                      <a:pt x="320764" y="441037"/>
                    </a:cubicBezTo>
                    <a:cubicBezTo>
                      <a:pt x="342112" y="418434"/>
                      <a:pt x="354406" y="391666"/>
                      <a:pt x="359363" y="361726"/>
                    </a:cubicBezTo>
                    <a:cubicBezTo>
                      <a:pt x="370598" y="293717"/>
                      <a:pt x="398159" y="233043"/>
                      <a:pt x="438410" y="177657"/>
                    </a:cubicBezTo>
                    <a:cubicBezTo>
                      <a:pt x="442177" y="174022"/>
                      <a:pt x="444027" y="166025"/>
                      <a:pt x="451496" y="170189"/>
                    </a:cubicBezTo>
                    <a:cubicBezTo>
                      <a:pt x="457180" y="173361"/>
                      <a:pt x="457312" y="178781"/>
                      <a:pt x="455726" y="185126"/>
                    </a:cubicBezTo>
                    <a:cubicBezTo>
                      <a:pt x="453347" y="194709"/>
                      <a:pt x="449117" y="203632"/>
                      <a:pt x="447266" y="213348"/>
                    </a:cubicBezTo>
                    <a:cubicBezTo>
                      <a:pt x="448257" y="205020"/>
                      <a:pt x="452355" y="197684"/>
                      <a:pt x="454536" y="189752"/>
                    </a:cubicBezTo>
                    <a:cubicBezTo>
                      <a:pt x="459097" y="173163"/>
                      <a:pt x="467623" y="159812"/>
                      <a:pt x="486063" y="155186"/>
                    </a:cubicBezTo>
                    <a:cubicBezTo>
                      <a:pt x="499876" y="151683"/>
                      <a:pt x="506287" y="143421"/>
                      <a:pt x="500669" y="128418"/>
                    </a:cubicBezTo>
                    <a:cubicBezTo>
                      <a:pt x="495778" y="115332"/>
                      <a:pt x="499413" y="102179"/>
                      <a:pt x="501330" y="88961"/>
                    </a:cubicBezTo>
                    <a:cubicBezTo>
                      <a:pt x="502321" y="81823"/>
                      <a:pt x="503775" y="73826"/>
                      <a:pt x="499810" y="66688"/>
                    </a:cubicBezTo>
                    <a:cubicBezTo>
                      <a:pt x="495315" y="58162"/>
                      <a:pt x="496109" y="49107"/>
                      <a:pt x="495646" y="40251"/>
                    </a:cubicBezTo>
                    <a:close/>
                  </a:path>
                </a:pathLst>
              </a:custGeom>
              <a:solidFill>
                <a:srgbClr val="121212">
                  <a:alpha val="90000"/>
                </a:srgbClr>
              </a:solidFill>
              <a:ln w="6609" cap="flat">
                <a:noFill/>
                <a:prstDash val="solid"/>
                <a:miter/>
              </a:ln>
            </p:spPr>
            <p:txBody>
              <a:bodyPr rtlCol="0" anchor="ctr"/>
              <a:lstStyle/>
              <a:p>
                <a:endParaRPr lang="en-GB" dirty="0"/>
              </a:p>
            </p:txBody>
          </p:sp>
          <p:sp>
            <p:nvSpPr>
              <p:cNvPr id="933" name="Freeform: Shape 932">
                <a:extLst>
                  <a:ext uri="{FF2B5EF4-FFF2-40B4-BE49-F238E27FC236}">
                    <a16:creationId xmlns:a16="http://schemas.microsoft.com/office/drawing/2014/main" id="{5D6A34FE-550C-4B8C-8559-1A688B226483}"/>
                  </a:ext>
                </a:extLst>
              </p:cNvPr>
              <p:cNvSpPr/>
              <p:nvPr/>
            </p:nvSpPr>
            <p:spPr>
              <a:xfrm>
                <a:off x="5846655" y="2333225"/>
                <a:ext cx="934669" cy="1059153"/>
              </a:xfrm>
              <a:custGeom>
                <a:avLst/>
                <a:gdLst>
                  <a:gd name="connsiteX0" fmla="*/ 835200 w 934669"/>
                  <a:gd name="connsiteY0" fmla="*/ 804879 h 1059153"/>
                  <a:gd name="connsiteX1" fmla="*/ 827798 w 934669"/>
                  <a:gd name="connsiteY1" fmla="*/ 725567 h 1059153"/>
                  <a:gd name="connsiteX2" fmla="*/ 823568 w 934669"/>
                  <a:gd name="connsiteY2" fmla="*/ 709308 h 1059153"/>
                  <a:gd name="connsiteX3" fmla="*/ 808499 w 934669"/>
                  <a:gd name="connsiteY3" fmla="*/ 709639 h 1059153"/>
                  <a:gd name="connsiteX4" fmla="*/ 724296 w 934669"/>
                  <a:gd name="connsiteY4" fmla="*/ 862908 h 1059153"/>
                  <a:gd name="connsiteX5" fmla="*/ 720265 w 934669"/>
                  <a:gd name="connsiteY5" fmla="*/ 877515 h 1059153"/>
                  <a:gd name="connsiteX6" fmla="*/ 680345 w 934669"/>
                  <a:gd name="connsiteY6" fmla="*/ 958677 h 1059153"/>
                  <a:gd name="connsiteX7" fmla="*/ 578231 w 934669"/>
                  <a:gd name="connsiteY7" fmla="*/ 1052925 h 1059153"/>
                  <a:gd name="connsiteX8" fmla="*/ 536196 w 934669"/>
                  <a:gd name="connsiteY8" fmla="*/ 1053850 h 1059153"/>
                  <a:gd name="connsiteX9" fmla="*/ 537055 w 934669"/>
                  <a:gd name="connsiteY9" fmla="*/ 1021994 h 1059153"/>
                  <a:gd name="connsiteX10" fmla="*/ 582131 w 934669"/>
                  <a:gd name="connsiteY10" fmla="*/ 980025 h 1059153"/>
                  <a:gd name="connsiteX11" fmla="*/ 580016 w 934669"/>
                  <a:gd name="connsiteY11" fmla="*/ 930852 h 1059153"/>
                  <a:gd name="connsiteX12" fmla="*/ 579685 w 934669"/>
                  <a:gd name="connsiteY12" fmla="*/ 902762 h 1059153"/>
                  <a:gd name="connsiteX13" fmla="*/ 608171 w 934669"/>
                  <a:gd name="connsiteY13" fmla="*/ 903225 h 1059153"/>
                  <a:gd name="connsiteX14" fmla="*/ 616763 w 934669"/>
                  <a:gd name="connsiteY14" fmla="*/ 907455 h 1059153"/>
                  <a:gd name="connsiteX15" fmla="*/ 630511 w 934669"/>
                  <a:gd name="connsiteY15" fmla="*/ 898598 h 1059153"/>
                  <a:gd name="connsiteX16" fmla="*/ 633617 w 934669"/>
                  <a:gd name="connsiteY16" fmla="*/ 835678 h 1059153"/>
                  <a:gd name="connsiteX17" fmla="*/ 655031 w 934669"/>
                  <a:gd name="connsiteY17" fmla="*/ 790272 h 1059153"/>
                  <a:gd name="connsiteX18" fmla="*/ 690523 w 934669"/>
                  <a:gd name="connsiteY18" fmla="*/ 732243 h 1059153"/>
                  <a:gd name="connsiteX19" fmla="*/ 687416 w 934669"/>
                  <a:gd name="connsiteY19" fmla="*/ 704484 h 1059153"/>
                  <a:gd name="connsiteX20" fmla="*/ 645910 w 934669"/>
                  <a:gd name="connsiteY20" fmla="*/ 629204 h 1059153"/>
                  <a:gd name="connsiteX21" fmla="*/ 613855 w 934669"/>
                  <a:gd name="connsiteY21" fmla="*/ 611755 h 1059153"/>
                  <a:gd name="connsiteX22" fmla="*/ 480942 w 934669"/>
                  <a:gd name="connsiteY22" fmla="*/ 612086 h 1059153"/>
                  <a:gd name="connsiteX23" fmla="*/ 412074 w 934669"/>
                  <a:gd name="connsiteY23" fmla="*/ 640638 h 1059153"/>
                  <a:gd name="connsiteX24" fmla="*/ 353582 w 934669"/>
                  <a:gd name="connsiteY24" fmla="*/ 639514 h 1059153"/>
                  <a:gd name="connsiteX25" fmla="*/ 312736 w 934669"/>
                  <a:gd name="connsiteY25" fmla="*/ 641034 h 1059153"/>
                  <a:gd name="connsiteX26" fmla="*/ 249750 w 934669"/>
                  <a:gd name="connsiteY26" fmla="*/ 647313 h 1059153"/>
                  <a:gd name="connsiteX27" fmla="*/ 175726 w 934669"/>
                  <a:gd name="connsiteY27" fmla="*/ 670644 h 1059153"/>
                  <a:gd name="connsiteX28" fmla="*/ 144927 w 934669"/>
                  <a:gd name="connsiteY28" fmla="*/ 689547 h 1059153"/>
                  <a:gd name="connsiteX29" fmla="*/ 117102 w 934669"/>
                  <a:gd name="connsiteY29" fmla="*/ 721536 h 1059153"/>
                  <a:gd name="connsiteX30" fmla="*/ 107386 w 934669"/>
                  <a:gd name="connsiteY30" fmla="*/ 737464 h 1059153"/>
                  <a:gd name="connsiteX31" fmla="*/ 79362 w 934669"/>
                  <a:gd name="connsiteY31" fmla="*/ 745263 h 1059153"/>
                  <a:gd name="connsiteX32" fmla="*/ 69713 w 934669"/>
                  <a:gd name="connsiteY32" fmla="*/ 721271 h 1059153"/>
                  <a:gd name="connsiteX33" fmla="*/ 70109 w 934669"/>
                  <a:gd name="connsiteY33" fmla="*/ 684788 h 1059153"/>
                  <a:gd name="connsiteX34" fmla="*/ 81742 w 934669"/>
                  <a:gd name="connsiteY34" fmla="*/ 664696 h 1059153"/>
                  <a:gd name="connsiteX35" fmla="*/ 100843 w 934669"/>
                  <a:gd name="connsiteY35" fmla="*/ 625767 h 1059153"/>
                  <a:gd name="connsiteX36" fmla="*/ 133955 w 934669"/>
                  <a:gd name="connsiteY36" fmla="*/ 577255 h 1059153"/>
                  <a:gd name="connsiteX37" fmla="*/ 174602 w 934669"/>
                  <a:gd name="connsiteY37" fmla="*/ 520679 h 1059153"/>
                  <a:gd name="connsiteX38" fmla="*/ 167993 w 934669"/>
                  <a:gd name="connsiteY38" fmla="*/ 460006 h 1059153"/>
                  <a:gd name="connsiteX39" fmla="*/ 189077 w 934669"/>
                  <a:gd name="connsiteY39" fmla="*/ 420483 h 1059153"/>
                  <a:gd name="connsiteX40" fmla="*/ 218620 w 934669"/>
                  <a:gd name="connsiteY40" fmla="*/ 427621 h 1059153"/>
                  <a:gd name="connsiteX41" fmla="*/ 258210 w 934669"/>
                  <a:gd name="connsiteY41" fmla="*/ 444540 h 1059153"/>
                  <a:gd name="connsiteX42" fmla="*/ 276451 w 934669"/>
                  <a:gd name="connsiteY42" fmla="*/ 437072 h 1059153"/>
                  <a:gd name="connsiteX43" fmla="*/ 306391 w 934669"/>
                  <a:gd name="connsiteY43" fmla="*/ 407661 h 1059153"/>
                  <a:gd name="connsiteX44" fmla="*/ 350145 w 934669"/>
                  <a:gd name="connsiteY44" fmla="*/ 408718 h 1059153"/>
                  <a:gd name="connsiteX45" fmla="*/ 377441 w 934669"/>
                  <a:gd name="connsiteY45" fmla="*/ 440244 h 1059153"/>
                  <a:gd name="connsiteX46" fmla="*/ 395022 w 934669"/>
                  <a:gd name="connsiteY46" fmla="*/ 445532 h 1059153"/>
                  <a:gd name="connsiteX47" fmla="*/ 436528 w 934669"/>
                  <a:gd name="connsiteY47" fmla="*/ 410437 h 1059153"/>
                  <a:gd name="connsiteX48" fmla="*/ 505793 w 934669"/>
                  <a:gd name="connsiteY48" fmla="*/ 391997 h 1059153"/>
                  <a:gd name="connsiteX49" fmla="*/ 514848 w 934669"/>
                  <a:gd name="connsiteY49" fmla="*/ 393583 h 1059153"/>
                  <a:gd name="connsiteX50" fmla="*/ 516236 w 934669"/>
                  <a:gd name="connsiteY50" fmla="*/ 385784 h 1059153"/>
                  <a:gd name="connsiteX51" fmla="*/ 424896 w 934669"/>
                  <a:gd name="connsiteY51" fmla="*/ 350226 h 1059153"/>
                  <a:gd name="connsiteX52" fmla="*/ 360720 w 934669"/>
                  <a:gd name="connsiteY52" fmla="*/ 348706 h 1059153"/>
                  <a:gd name="connsiteX53" fmla="*/ 258937 w 934669"/>
                  <a:gd name="connsiteY53" fmla="*/ 377390 h 1059153"/>
                  <a:gd name="connsiteX54" fmla="*/ 227807 w 934669"/>
                  <a:gd name="connsiteY54" fmla="*/ 395301 h 1059153"/>
                  <a:gd name="connsiteX55" fmla="*/ 211548 w 934669"/>
                  <a:gd name="connsiteY55" fmla="*/ 361065 h 1059153"/>
                  <a:gd name="connsiteX56" fmla="*/ 213531 w 934669"/>
                  <a:gd name="connsiteY56" fmla="*/ 304952 h 1059153"/>
                  <a:gd name="connsiteX57" fmla="*/ 202493 w 934669"/>
                  <a:gd name="connsiteY57" fmla="*/ 306406 h 1059153"/>
                  <a:gd name="connsiteX58" fmla="*/ 114987 w 934669"/>
                  <a:gd name="connsiteY58" fmla="*/ 374482 h 1059153"/>
                  <a:gd name="connsiteX59" fmla="*/ 105073 w 934669"/>
                  <a:gd name="connsiteY59" fmla="*/ 388428 h 1059153"/>
                  <a:gd name="connsiteX60" fmla="*/ 68589 w 934669"/>
                  <a:gd name="connsiteY60" fmla="*/ 406471 h 1059153"/>
                  <a:gd name="connsiteX61" fmla="*/ 17566 w 934669"/>
                  <a:gd name="connsiteY61" fmla="*/ 390675 h 1059153"/>
                  <a:gd name="connsiteX62" fmla="*/ 11551 w 934669"/>
                  <a:gd name="connsiteY62" fmla="*/ 356703 h 1059153"/>
                  <a:gd name="connsiteX63" fmla="*/ 179890 w 934669"/>
                  <a:gd name="connsiteY63" fmla="*/ 298409 h 1059153"/>
                  <a:gd name="connsiteX64" fmla="*/ 255830 w 934669"/>
                  <a:gd name="connsiteY64" fmla="*/ 201781 h 1059153"/>
                  <a:gd name="connsiteX65" fmla="*/ 306656 w 934669"/>
                  <a:gd name="connsiteY65" fmla="*/ 57831 h 1059153"/>
                  <a:gd name="connsiteX66" fmla="*/ 329326 w 934669"/>
                  <a:gd name="connsiteY66" fmla="*/ 52279 h 1059153"/>
                  <a:gd name="connsiteX67" fmla="*/ 454572 w 934669"/>
                  <a:gd name="connsiteY67" fmla="*/ 237868 h 1059153"/>
                  <a:gd name="connsiteX68" fmla="*/ 484049 w 934669"/>
                  <a:gd name="connsiteY68" fmla="*/ 265429 h 1059153"/>
                  <a:gd name="connsiteX69" fmla="*/ 501035 w 934669"/>
                  <a:gd name="connsiteY69" fmla="*/ 261926 h 1059153"/>
                  <a:gd name="connsiteX70" fmla="*/ 532891 w 934669"/>
                  <a:gd name="connsiteY70" fmla="*/ 249236 h 1059153"/>
                  <a:gd name="connsiteX71" fmla="*/ 662698 w 934669"/>
                  <a:gd name="connsiteY71" fmla="*/ 253664 h 1059153"/>
                  <a:gd name="connsiteX72" fmla="*/ 716696 w 934669"/>
                  <a:gd name="connsiteY72" fmla="*/ 239322 h 1059153"/>
                  <a:gd name="connsiteX73" fmla="*/ 809820 w 934669"/>
                  <a:gd name="connsiteY73" fmla="*/ 145999 h 1059153"/>
                  <a:gd name="connsiteX74" fmla="*/ 839430 w 934669"/>
                  <a:gd name="connsiteY74" fmla="*/ 43952 h 1059153"/>
                  <a:gd name="connsiteX75" fmla="*/ 845444 w 934669"/>
                  <a:gd name="connsiteY75" fmla="*/ 11765 h 1059153"/>
                  <a:gd name="connsiteX76" fmla="*/ 861769 w 934669"/>
                  <a:gd name="connsiteY76" fmla="*/ 75742 h 1059153"/>
                  <a:gd name="connsiteX77" fmla="*/ 877499 w 934669"/>
                  <a:gd name="connsiteY77" fmla="*/ 109648 h 1059153"/>
                  <a:gd name="connsiteX78" fmla="*/ 891842 w 934669"/>
                  <a:gd name="connsiteY78" fmla="*/ 79774 h 1059153"/>
                  <a:gd name="connsiteX79" fmla="*/ 908299 w 934669"/>
                  <a:gd name="connsiteY79" fmla="*/ 0 h 1059153"/>
                  <a:gd name="connsiteX80" fmla="*/ 911141 w 934669"/>
                  <a:gd name="connsiteY80" fmla="*/ 63581 h 1059153"/>
                  <a:gd name="connsiteX81" fmla="*/ 923632 w 934669"/>
                  <a:gd name="connsiteY81" fmla="*/ 74222 h 1059153"/>
                  <a:gd name="connsiteX82" fmla="*/ 934670 w 934669"/>
                  <a:gd name="connsiteY82" fmla="*/ 73165 h 1059153"/>
                  <a:gd name="connsiteX83" fmla="*/ 926408 w 934669"/>
                  <a:gd name="connsiteY83" fmla="*/ 181689 h 1059153"/>
                  <a:gd name="connsiteX84" fmla="*/ 919931 w 934669"/>
                  <a:gd name="connsiteY84" fmla="*/ 197287 h 1059153"/>
                  <a:gd name="connsiteX85" fmla="*/ 899641 w 934669"/>
                  <a:gd name="connsiteY85" fmla="*/ 222667 h 1059153"/>
                  <a:gd name="connsiteX86" fmla="*/ 884439 w 934669"/>
                  <a:gd name="connsiteY86" fmla="*/ 238661 h 1059153"/>
                  <a:gd name="connsiteX87" fmla="*/ 881531 w 934669"/>
                  <a:gd name="connsiteY87" fmla="*/ 215595 h 1059153"/>
                  <a:gd name="connsiteX88" fmla="*/ 868973 w 934669"/>
                  <a:gd name="connsiteY88" fmla="*/ 168867 h 1059153"/>
                  <a:gd name="connsiteX89" fmla="*/ 866660 w 934669"/>
                  <a:gd name="connsiteY89" fmla="*/ 200658 h 1059153"/>
                  <a:gd name="connsiteX90" fmla="*/ 872939 w 934669"/>
                  <a:gd name="connsiteY90" fmla="*/ 314668 h 1059153"/>
                  <a:gd name="connsiteX91" fmla="*/ 887149 w 934669"/>
                  <a:gd name="connsiteY91" fmla="*/ 368071 h 1059153"/>
                  <a:gd name="connsiteX92" fmla="*/ 888405 w 934669"/>
                  <a:gd name="connsiteY92" fmla="*/ 441368 h 1059153"/>
                  <a:gd name="connsiteX93" fmla="*/ 858200 w 934669"/>
                  <a:gd name="connsiteY93" fmla="*/ 532907 h 1059153"/>
                  <a:gd name="connsiteX94" fmla="*/ 842801 w 934669"/>
                  <a:gd name="connsiteY94" fmla="*/ 611293 h 1059153"/>
                  <a:gd name="connsiteX95" fmla="*/ 846304 w 934669"/>
                  <a:gd name="connsiteY95" fmla="*/ 634095 h 1059153"/>
                  <a:gd name="connsiteX96" fmla="*/ 857672 w 934669"/>
                  <a:gd name="connsiteY96" fmla="*/ 655971 h 1059153"/>
                  <a:gd name="connsiteX97" fmla="*/ 847956 w 934669"/>
                  <a:gd name="connsiteY97" fmla="*/ 674676 h 1059153"/>
                  <a:gd name="connsiteX98" fmla="*/ 834804 w 934669"/>
                  <a:gd name="connsiteY98" fmla="*/ 692256 h 1059153"/>
                  <a:gd name="connsiteX99" fmla="*/ 835332 w 934669"/>
                  <a:gd name="connsiteY99" fmla="*/ 778111 h 1059153"/>
                  <a:gd name="connsiteX100" fmla="*/ 835200 w 934669"/>
                  <a:gd name="connsiteY100" fmla="*/ 804879 h 105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934669" h="1059153">
                    <a:moveTo>
                      <a:pt x="835200" y="804879"/>
                    </a:moveTo>
                    <a:cubicBezTo>
                      <a:pt x="827401" y="778970"/>
                      <a:pt x="834341" y="751674"/>
                      <a:pt x="827798" y="725567"/>
                    </a:cubicBezTo>
                    <a:cubicBezTo>
                      <a:pt x="826410" y="720148"/>
                      <a:pt x="827732" y="713803"/>
                      <a:pt x="823568" y="709308"/>
                    </a:cubicBezTo>
                    <a:cubicBezTo>
                      <a:pt x="818677" y="704087"/>
                      <a:pt x="811473" y="700716"/>
                      <a:pt x="808499" y="709639"/>
                    </a:cubicBezTo>
                    <a:cubicBezTo>
                      <a:pt x="789794" y="766016"/>
                      <a:pt x="750403" y="810827"/>
                      <a:pt x="724296" y="862908"/>
                    </a:cubicBezTo>
                    <a:cubicBezTo>
                      <a:pt x="722049" y="867336"/>
                      <a:pt x="721586" y="872624"/>
                      <a:pt x="720265" y="877515"/>
                    </a:cubicBezTo>
                    <a:cubicBezTo>
                      <a:pt x="708302" y="905207"/>
                      <a:pt x="693695" y="931645"/>
                      <a:pt x="680345" y="958677"/>
                    </a:cubicBezTo>
                    <a:cubicBezTo>
                      <a:pt x="658402" y="1003025"/>
                      <a:pt x="620597" y="1030520"/>
                      <a:pt x="578231" y="1052925"/>
                    </a:cubicBezTo>
                    <a:cubicBezTo>
                      <a:pt x="564484" y="1060195"/>
                      <a:pt x="550142" y="1061848"/>
                      <a:pt x="536196" y="1053850"/>
                    </a:cubicBezTo>
                    <a:cubicBezTo>
                      <a:pt x="520664" y="1044928"/>
                      <a:pt x="520664" y="1029330"/>
                      <a:pt x="537055" y="1021994"/>
                    </a:cubicBezTo>
                    <a:cubicBezTo>
                      <a:pt x="557214" y="1013005"/>
                      <a:pt x="571754" y="999654"/>
                      <a:pt x="582131" y="980025"/>
                    </a:cubicBezTo>
                    <a:cubicBezTo>
                      <a:pt x="591384" y="962510"/>
                      <a:pt x="587947" y="946912"/>
                      <a:pt x="580016" y="930852"/>
                    </a:cubicBezTo>
                    <a:cubicBezTo>
                      <a:pt x="575389" y="921466"/>
                      <a:pt x="570498" y="911751"/>
                      <a:pt x="579685" y="902762"/>
                    </a:cubicBezTo>
                    <a:cubicBezTo>
                      <a:pt x="588872" y="893707"/>
                      <a:pt x="598720" y="899788"/>
                      <a:pt x="608171" y="903225"/>
                    </a:cubicBezTo>
                    <a:cubicBezTo>
                      <a:pt x="611145" y="904348"/>
                      <a:pt x="613987" y="905868"/>
                      <a:pt x="616763" y="907455"/>
                    </a:cubicBezTo>
                    <a:cubicBezTo>
                      <a:pt x="627140" y="913403"/>
                      <a:pt x="630577" y="908777"/>
                      <a:pt x="630511" y="898598"/>
                    </a:cubicBezTo>
                    <a:cubicBezTo>
                      <a:pt x="630312" y="877581"/>
                      <a:pt x="632295" y="856629"/>
                      <a:pt x="633617" y="835678"/>
                    </a:cubicBezTo>
                    <a:cubicBezTo>
                      <a:pt x="634807" y="816775"/>
                      <a:pt x="643861" y="803557"/>
                      <a:pt x="655031" y="790272"/>
                    </a:cubicBezTo>
                    <a:cubicBezTo>
                      <a:pt x="669770" y="772758"/>
                      <a:pt x="685764" y="756102"/>
                      <a:pt x="690523" y="732243"/>
                    </a:cubicBezTo>
                    <a:cubicBezTo>
                      <a:pt x="692506" y="722329"/>
                      <a:pt x="691977" y="713406"/>
                      <a:pt x="687416" y="704484"/>
                    </a:cubicBezTo>
                    <a:cubicBezTo>
                      <a:pt x="674396" y="678906"/>
                      <a:pt x="659129" y="654650"/>
                      <a:pt x="645910" y="629204"/>
                    </a:cubicBezTo>
                    <a:cubicBezTo>
                      <a:pt x="639301" y="616448"/>
                      <a:pt x="627074" y="612482"/>
                      <a:pt x="613855" y="611755"/>
                    </a:cubicBezTo>
                    <a:cubicBezTo>
                      <a:pt x="569573" y="609244"/>
                      <a:pt x="525092" y="607922"/>
                      <a:pt x="480942" y="612086"/>
                    </a:cubicBezTo>
                    <a:cubicBezTo>
                      <a:pt x="455893" y="614465"/>
                      <a:pt x="433686" y="627684"/>
                      <a:pt x="412074" y="640638"/>
                    </a:cubicBezTo>
                    <a:cubicBezTo>
                      <a:pt x="392510" y="644802"/>
                      <a:pt x="373145" y="637135"/>
                      <a:pt x="353582" y="639514"/>
                    </a:cubicBezTo>
                    <a:cubicBezTo>
                      <a:pt x="339702" y="632971"/>
                      <a:pt x="326087" y="636540"/>
                      <a:pt x="312736" y="641034"/>
                    </a:cubicBezTo>
                    <a:cubicBezTo>
                      <a:pt x="292181" y="647974"/>
                      <a:pt x="271626" y="650684"/>
                      <a:pt x="249750" y="647313"/>
                    </a:cubicBezTo>
                    <a:cubicBezTo>
                      <a:pt x="221793" y="643017"/>
                      <a:pt x="196942" y="652402"/>
                      <a:pt x="175726" y="670644"/>
                    </a:cubicBezTo>
                    <a:cubicBezTo>
                      <a:pt x="166341" y="678707"/>
                      <a:pt x="155766" y="684325"/>
                      <a:pt x="144927" y="689547"/>
                    </a:cubicBezTo>
                    <a:cubicBezTo>
                      <a:pt x="130981" y="696354"/>
                      <a:pt x="121001" y="706202"/>
                      <a:pt x="117102" y="721536"/>
                    </a:cubicBezTo>
                    <a:cubicBezTo>
                      <a:pt x="115449" y="727814"/>
                      <a:pt x="113136" y="733961"/>
                      <a:pt x="107386" y="737464"/>
                    </a:cubicBezTo>
                    <a:cubicBezTo>
                      <a:pt x="98860" y="742685"/>
                      <a:pt x="90400" y="750154"/>
                      <a:pt x="79362" y="745263"/>
                    </a:cubicBezTo>
                    <a:cubicBezTo>
                      <a:pt x="68986" y="740636"/>
                      <a:pt x="70506" y="730260"/>
                      <a:pt x="69713" y="721271"/>
                    </a:cubicBezTo>
                    <a:cubicBezTo>
                      <a:pt x="68722" y="709110"/>
                      <a:pt x="68788" y="696949"/>
                      <a:pt x="70109" y="684788"/>
                    </a:cubicBezTo>
                    <a:cubicBezTo>
                      <a:pt x="70969" y="676328"/>
                      <a:pt x="73216" y="669454"/>
                      <a:pt x="81742" y="664696"/>
                    </a:cubicBezTo>
                    <a:cubicBezTo>
                      <a:pt x="96679" y="656368"/>
                      <a:pt x="101305" y="642224"/>
                      <a:pt x="100843" y="625767"/>
                    </a:cubicBezTo>
                    <a:cubicBezTo>
                      <a:pt x="99983" y="594505"/>
                      <a:pt x="105337" y="586904"/>
                      <a:pt x="133955" y="577255"/>
                    </a:cubicBezTo>
                    <a:cubicBezTo>
                      <a:pt x="164226" y="567076"/>
                      <a:pt x="174338" y="552801"/>
                      <a:pt x="174602" y="520679"/>
                    </a:cubicBezTo>
                    <a:cubicBezTo>
                      <a:pt x="174735" y="500191"/>
                      <a:pt x="170240" y="480231"/>
                      <a:pt x="167993" y="460006"/>
                    </a:cubicBezTo>
                    <a:cubicBezTo>
                      <a:pt x="165481" y="437072"/>
                      <a:pt x="170769" y="428744"/>
                      <a:pt x="189077" y="420483"/>
                    </a:cubicBezTo>
                    <a:cubicBezTo>
                      <a:pt x="201568" y="414865"/>
                      <a:pt x="209697" y="421805"/>
                      <a:pt x="218620" y="427621"/>
                    </a:cubicBezTo>
                    <a:cubicBezTo>
                      <a:pt x="230583" y="436014"/>
                      <a:pt x="245123" y="438658"/>
                      <a:pt x="258210" y="444540"/>
                    </a:cubicBezTo>
                    <a:cubicBezTo>
                      <a:pt x="265480" y="447845"/>
                      <a:pt x="271362" y="442227"/>
                      <a:pt x="276451" y="437072"/>
                    </a:cubicBezTo>
                    <a:cubicBezTo>
                      <a:pt x="286233" y="427092"/>
                      <a:pt x="295684" y="416649"/>
                      <a:pt x="306391" y="407661"/>
                    </a:cubicBezTo>
                    <a:cubicBezTo>
                      <a:pt x="322254" y="394442"/>
                      <a:pt x="335538" y="394640"/>
                      <a:pt x="350145" y="408718"/>
                    </a:cubicBezTo>
                    <a:cubicBezTo>
                      <a:pt x="360125" y="418368"/>
                      <a:pt x="371361" y="427026"/>
                      <a:pt x="377441" y="440244"/>
                    </a:cubicBezTo>
                    <a:cubicBezTo>
                      <a:pt x="381142" y="448308"/>
                      <a:pt x="387355" y="448506"/>
                      <a:pt x="395022" y="445532"/>
                    </a:cubicBezTo>
                    <a:cubicBezTo>
                      <a:pt x="412999" y="438592"/>
                      <a:pt x="425623" y="425902"/>
                      <a:pt x="436528" y="410437"/>
                    </a:cubicBezTo>
                    <a:cubicBezTo>
                      <a:pt x="462899" y="372896"/>
                      <a:pt x="457942" y="365427"/>
                      <a:pt x="505793" y="391997"/>
                    </a:cubicBezTo>
                    <a:cubicBezTo>
                      <a:pt x="508569" y="393517"/>
                      <a:pt x="511676" y="394442"/>
                      <a:pt x="514848" y="393583"/>
                    </a:cubicBezTo>
                    <a:cubicBezTo>
                      <a:pt x="517888" y="391402"/>
                      <a:pt x="519210" y="388428"/>
                      <a:pt x="516236" y="385784"/>
                    </a:cubicBezTo>
                    <a:cubicBezTo>
                      <a:pt x="490460" y="361991"/>
                      <a:pt x="464353" y="338461"/>
                      <a:pt x="424896" y="350226"/>
                    </a:cubicBezTo>
                    <a:cubicBezTo>
                      <a:pt x="403217" y="356703"/>
                      <a:pt x="381208" y="354786"/>
                      <a:pt x="360720" y="348706"/>
                    </a:cubicBezTo>
                    <a:cubicBezTo>
                      <a:pt x="319940" y="336611"/>
                      <a:pt x="289670" y="356703"/>
                      <a:pt x="258937" y="377390"/>
                    </a:cubicBezTo>
                    <a:cubicBezTo>
                      <a:pt x="248891" y="384132"/>
                      <a:pt x="242942" y="400456"/>
                      <a:pt x="227807" y="395301"/>
                    </a:cubicBezTo>
                    <a:cubicBezTo>
                      <a:pt x="212540" y="390080"/>
                      <a:pt x="215051" y="373425"/>
                      <a:pt x="211548" y="361065"/>
                    </a:cubicBezTo>
                    <a:cubicBezTo>
                      <a:pt x="206195" y="342097"/>
                      <a:pt x="210755" y="323260"/>
                      <a:pt x="213531" y="304952"/>
                    </a:cubicBezTo>
                    <a:cubicBezTo>
                      <a:pt x="208508" y="301119"/>
                      <a:pt x="205401" y="304490"/>
                      <a:pt x="202493" y="306406"/>
                    </a:cubicBezTo>
                    <a:cubicBezTo>
                      <a:pt x="171892" y="327226"/>
                      <a:pt x="144199" y="351878"/>
                      <a:pt x="114987" y="374482"/>
                    </a:cubicBezTo>
                    <a:cubicBezTo>
                      <a:pt x="110360" y="378051"/>
                      <a:pt x="107782" y="383272"/>
                      <a:pt x="105073" y="388428"/>
                    </a:cubicBezTo>
                    <a:cubicBezTo>
                      <a:pt x="95225" y="407396"/>
                      <a:pt x="89607" y="410172"/>
                      <a:pt x="68589" y="406471"/>
                    </a:cubicBezTo>
                    <a:cubicBezTo>
                      <a:pt x="50943" y="403365"/>
                      <a:pt x="34023" y="397615"/>
                      <a:pt x="17566" y="390675"/>
                    </a:cubicBezTo>
                    <a:cubicBezTo>
                      <a:pt x="-3981" y="381554"/>
                      <a:pt x="-5368" y="373094"/>
                      <a:pt x="11551" y="356703"/>
                    </a:cubicBezTo>
                    <a:cubicBezTo>
                      <a:pt x="75794" y="360867"/>
                      <a:pt x="130849" y="333438"/>
                      <a:pt x="179890" y="298409"/>
                    </a:cubicBezTo>
                    <a:cubicBezTo>
                      <a:pt x="212606" y="275012"/>
                      <a:pt x="237324" y="239983"/>
                      <a:pt x="255830" y="201781"/>
                    </a:cubicBezTo>
                    <a:cubicBezTo>
                      <a:pt x="278236" y="155516"/>
                      <a:pt x="290793" y="106145"/>
                      <a:pt x="306656" y="57831"/>
                    </a:cubicBezTo>
                    <a:cubicBezTo>
                      <a:pt x="313067" y="38202"/>
                      <a:pt x="314719" y="37210"/>
                      <a:pt x="329326" y="52279"/>
                    </a:cubicBezTo>
                    <a:cubicBezTo>
                      <a:pt x="382002" y="106740"/>
                      <a:pt x="425887" y="167347"/>
                      <a:pt x="454572" y="237868"/>
                    </a:cubicBezTo>
                    <a:cubicBezTo>
                      <a:pt x="460586" y="252673"/>
                      <a:pt x="470896" y="259745"/>
                      <a:pt x="484049" y="265429"/>
                    </a:cubicBezTo>
                    <a:cubicBezTo>
                      <a:pt x="490658" y="268271"/>
                      <a:pt x="496937" y="268403"/>
                      <a:pt x="501035" y="261926"/>
                    </a:cubicBezTo>
                    <a:cubicBezTo>
                      <a:pt x="508702" y="249567"/>
                      <a:pt x="520532" y="249831"/>
                      <a:pt x="532891" y="249236"/>
                    </a:cubicBezTo>
                    <a:cubicBezTo>
                      <a:pt x="576314" y="247055"/>
                      <a:pt x="619341" y="254523"/>
                      <a:pt x="662698" y="253664"/>
                    </a:cubicBezTo>
                    <a:cubicBezTo>
                      <a:pt x="682394" y="253268"/>
                      <a:pt x="698851" y="247782"/>
                      <a:pt x="716696" y="239322"/>
                    </a:cubicBezTo>
                    <a:cubicBezTo>
                      <a:pt x="759458" y="218966"/>
                      <a:pt x="786556" y="183606"/>
                      <a:pt x="809820" y="145999"/>
                    </a:cubicBezTo>
                    <a:cubicBezTo>
                      <a:pt x="828525" y="115729"/>
                      <a:pt x="833349" y="79113"/>
                      <a:pt x="839430" y="43952"/>
                    </a:cubicBezTo>
                    <a:cubicBezTo>
                      <a:pt x="841016" y="34897"/>
                      <a:pt x="842801" y="25908"/>
                      <a:pt x="845444" y="11765"/>
                    </a:cubicBezTo>
                    <a:cubicBezTo>
                      <a:pt x="857077" y="35624"/>
                      <a:pt x="856218" y="56509"/>
                      <a:pt x="861769" y="75742"/>
                    </a:cubicBezTo>
                    <a:cubicBezTo>
                      <a:pt x="865405" y="88300"/>
                      <a:pt x="865074" y="108194"/>
                      <a:pt x="877499" y="109648"/>
                    </a:cubicBezTo>
                    <a:cubicBezTo>
                      <a:pt x="888339" y="110904"/>
                      <a:pt x="887612" y="90349"/>
                      <a:pt x="891842" y="79774"/>
                    </a:cubicBezTo>
                    <a:cubicBezTo>
                      <a:pt x="901954" y="54394"/>
                      <a:pt x="908100" y="27693"/>
                      <a:pt x="908299" y="0"/>
                    </a:cubicBezTo>
                    <a:cubicBezTo>
                      <a:pt x="911273" y="21084"/>
                      <a:pt x="916759" y="41903"/>
                      <a:pt x="911141" y="63581"/>
                    </a:cubicBezTo>
                    <a:cubicBezTo>
                      <a:pt x="908761" y="72768"/>
                      <a:pt x="912198" y="78849"/>
                      <a:pt x="923632" y="74222"/>
                    </a:cubicBezTo>
                    <a:cubicBezTo>
                      <a:pt x="926937" y="72900"/>
                      <a:pt x="930969" y="73495"/>
                      <a:pt x="934670" y="73165"/>
                    </a:cubicBezTo>
                    <a:cubicBezTo>
                      <a:pt x="931696" y="109318"/>
                      <a:pt x="924425" y="145140"/>
                      <a:pt x="926408" y="181689"/>
                    </a:cubicBezTo>
                    <a:cubicBezTo>
                      <a:pt x="926739" y="187704"/>
                      <a:pt x="923566" y="192727"/>
                      <a:pt x="919931" y="197287"/>
                    </a:cubicBezTo>
                    <a:cubicBezTo>
                      <a:pt x="913190" y="205747"/>
                      <a:pt x="906514" y="214273"/>
                      <a:pt x="899641" y="222667"/>
                    </a:cubicBezTo>
                    <a:cubicBezTo>
                      <a:pt x="894750" y="228615"/>
                      <a:pt x="893758" y="242098"/>
                      <a:pt x="884439" y="238661"/>
                    </a:cubicBezTo>
                    <a:cubicBezTo>
                      <a:pt x="877367" y="236018"/>
                      <a:pt x="881597" y="223592"/>
                      <a:pt x="881531" y="215595"/>
                    </a:cubicBezTo>
                    <a:cubicBezTo>
                      <a:pt x="881201" y="182284"/>
                      <a:pt x="881399" y="182284"/>
                      <a:pt x="868973" y="168867"/>
                    </a:cubicBezTo>
                    <a:cubicBezTo>
                      <a:pt x="863554" y="179706"/>
                      <a:pt x="863752" y="191339"/>
                      <a:pt x="866660" y="200658"/>
                    </a:cubicBezTo>
                    <a:cubicBezTo>
                      <a:pt x="878359" y="238331"/>
                      <a:pt x="871485" y="276665"/>
                      <a:pt x="872939" y="314668"/>
                    </a:cubicBezTo>
                    <a:cubicBezTo>
                      <a:pt x="873666" y="333835"/>
                      <a:pt x="876310" y="350094"/>
                      <a:pt x="887149" y="368071"/>
                    </a:cubicBezTo>
                    <a:cubicBezTo>
                      <a:pt x="899905" y="389089"/>
                      <a:pt x="906845" y="414865"/>
                      <a:pt x="888405" y="441368"/>
                    </a:cubicBezTo>
                    <a:cubicBezTo>
                      <a:pt x="869833" y="468070"/>
                      <a:pt x="860249" y="499662"/>
                      <a:pt x="858200" y="532907"/>
                    </a:cubicBezTo>
                    <a:cubicBezTo>
                      <a:pt x="856548" y="559674"/>
                      <a:pt x="854037" y="586376"/>
                      <a:pt x="842801" y="611293"/>
                    </a:cubicBezTo>
                    <a:cubicBezTo>
                      <a:pt x="839100" y="619488"/>
                      <a:pt x="839166" y="627353"/>
                      <a:pt x="846304" y="634095"/>
                    </a:cubicBezTo>
                    <a:cubicBezTo>
                      <a:pt x="852583" y="640043"/>
                      <a:pt x="854896" y="648106"/>
                      <a:pt x="857672" y="655971"/>
                    </a:cubicBezTo>
                    <a:cubicBezTo>
                      <a:pt x="861108" y="665819"/>
                      <a:pt x="861703" y="673750"/>
                      <a:pt x="847956" y="674676"/>
                    </a:cubicBezTo>
                    <a:cubicBezTo>
                      <a:pt x="836852" y="675403"/>
                      <a:pt x="836059" y="683334"/>
                      <a:pt x="834804" y="692256"/>
                    </a:cubicBezTo>
                    <a:cubicBezTo>
                      <a:pt x="830706" y="720941"/>
                      <a:pt x="835927" y="749493"/>
                      <a:pt x="835332" y="778111"/>
                    </a:cubicBezTo>
                    <a:cubicBezTo>
                      <a:pt x="835266" y="787033"/>
                      <a:pt x="835332" y="795956"/>
                      <a:pt x="835200" y="804879"/>
                    </a:cubicBezTo>
                    <a:close/>
                  </a:path>
                </a:pathLst>
              </a:custGeom>
              <a:solidFill>
                <a:srgbClr val="424242">
                  <a:alpha val="90000"/>
                </a:srgbClr>
              </a:solidFill>
              <a:ln w="6609" cap="flat">
                <a:noFill/>
                <a:prstDash val="solid"/>
                <a:miter/>
              </a:ln>
            </p:spPr>
            <p:txBody>
              <a:bodyPr rtlCol="0" anchor="ctr"/>
              <a:lstStyle/>
              <a:p>
                <a:endParaRPr lang="en-GB" dirty="0"/>
              </a:p>
            </p:txBody>
          </p:sp>
          <p:sp>
            <p:nvSpPr>
              <p:cNvPr id="934" name="Freeform: Shape 933">
                <a:extLst>
                  <a:ext uri="{FF2B5EF4-FFF2-40B4-BE49-F238E27FC236}">
                    <a16:creationId xmlns:a16="http://schemas.microsoft.com/office/drawing/2014/main" id="{09A94374-5583-4738-892B-AACBBEDD5A9F}"/>
                  </a:ext>
                </a:extLst>
              </p:cNvPr>
              <p:cNvSpPr/>
              <p:nvPr/>
            </p:nvSpPr>
            <p:spPr>
              <a:xfrm>
                <a:off x="4477328" y="4372891"/>
                <a:ext cx="74684" cy="24479"/>
              </a:xfrm>
              <a:custGeom>
                <a:avLst/>
                <a:gdLst>
                  <a:gd name="connsiteX0" fmla="*/ 74685 w 74684"/>
                  <a:gd name="connsiteY0" fmla="*/ 6502 h 24479"/>
                  <a:gd name="connsiteX1" fmla="*/ 65895 w 74684"/>
                  <a:gd name="connsiteY1" fmla="*/ 24479 h 24479"/>
                  <a:gd name="connsiteX2" fmla="*/ 0 w 74684"/>
                  <a:gd name="connsiteY2" fmla="*/ 24479 h 24479"/>
                  <a:gd name="connsiteX3" fmla="*/ 17382 w 74684"/>
                  <a:gd name="connsiteY3" fmla="*/ 16945 h 24479"/>
                  <a:gd name="connsiteX4" fmla="*/ 54725 w 74684"/>
                  <a:gd name="connsiteY4" fmla="*/ 2140 h 24479"/>
                  <a:gd name="connsiteX5" fmla="*/ 74685 w 74684"/>
                  <a:gd name="connsiteY5" fmla="*/ 6502 h 2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684" h="24479">
                    <a:moveTo>
                      <a:pt x="74685" y="6502"/>
                    </a:moveTo>
                    <a:cubicBezTo>
                      <a:pt x="73033" y="13310"/>
                      <a:pt x="69728" y="19060"/>
                      <a:pt x="65895" y="24479"/>
                    </a:cubicBezTo>
                    <a:lnTo>
                      <a:pt x="0" y="24479"/>
                    </a:lnTo>
                    <a:cubicBezTo>
                      <a:pt x="5882" y="22034"/>
                      <a:pt x="11566" y="19192"/>
                      <a:pt x="17382" y="16945"/>
                    </a:cubicBezTo>
                    <a:cubicBezTo>
                      <a:pt x="29874" y="12186"/>
                      <a:pt x="42167" y="6833"/>
                      <a:pt x="54725" y="2140"/>
                    </a:cubicBezTo>
                    <a:cubicBezTo>
                      <a:pt x="62524" y="-702"/>
                      <a:pt x="69596" y="-1958"/>
                      <a:pt x="74685" y="6502"/>
                    </a:cubicBezTo>
                    <a:close/>
                  </a:path>
                </a:pathLst>
              </a:custGeom>
              <a:solidFill>
                <a:srgbClr val="515151">
                  <a:alpha val="90000"/>
                </a:srgbClr>
              </a:solidFill>
              <a:ln w="6609" cap="flat">
                <a:noFill/>
                <a:prstDash val="solid"/>
                <a:miter/>
              </a:ln>
            </p:spPr>
            <p:txBody>
              <a:bodyPr rtlCol="0" anchor="ctr"/>
              <a:lstStyle/>
              <a:p>
                <a:endParaRPr lang="en-GB" dirty="0"/>
              </a:p>
            </p:txBody>
          </p:sp>
          <p:sp>
            <p:nvSpPr>
              <p:cNvPr id="935" name="Freeform: Shape 934">
                <a:extLst>
                  <a:ext uri="{FF2B5EF4-FFF2-40B4-BE49-F238E27FC236}">
                    <a16:creationId xmlns:a16="http://schemas.microsoft.com/office/drawing/2014/main" id="{AB7140BC-212A-4D9D-BF78-E7E16A8A02C8}"/>
                  </a:ext>
                </a:extLst>
              </p:cNvPr>
              <p:cNvSpPr/>
              <p:nvPr/>
            </p:nvSpPr>
            <p:spPr>
              <a:xfrm>
                <a:off x="3873901" y="4279857"/>
                <a:ext cx="747113" cy="117513"/>
              </a:xfrm>
              <a:custGeom>
                <a:avLst/>
                <a:gdLst>
                  <a:gd name="connsiteX0" fmla="*/ 747113 w 747113"/>
                  <a:gd name="connsiteY0" fmla="*/ 0 h 117513"/>
                  <a:gd name="connsiteX1" fmla="*/ 741562 w 747113"/>
                  <a:gd name="connsiteY1" fmla="*/ 3437 h 117513"/>
                  <a:gd name="connsiteX2" fmla="*/ 697015 w 747113"/>
                  <a:gd name="connsiteY2" fmla="*/ 63978 h 117513"/>
                  <a:gd name="connsiteX3" fmla="*/ 619951 w 747113"/>
                  <a:gd name="connsiteY3" fmla="*/ 57303 h 117513"/>
                  <a:gd name="connsiteX4" fmla="*/ 516383 w 747113"/>
                  <a:gd name="connsiteY4" fmla="*/ 74619 h 117513"/>
                  <a:gd name="connsiteX5" fmla="*/ 505280 w 747113"/>
                  <a:gd name="connsiteY5" fmla="*/ 77329 h 117513"/>
                  <a:gd name="connsiteX6" fmla="*/ 486443 w 747113"/>
                  <a:gd name="connsiteY6" fmla="*/ 94314 h 117513"/>
                  <a:gd name="connsiteX7" fmla="*/ 504354 w 747113"/>
                  <a:gd name="connsiteY7" fmla="*/ 107797 h 117513"/>
                  <a:gd name="connsiteX8" fmla="*/ 541234 w 747113"/>
                  <a:gd name="connsiteY8" fmla="*/ 117513 h 117513"/>
                  <a:gd name="connsiteX9" fmla="*/ 54791 w 747113"/>
                  <a:gd name="connsiteY9" fmla="*/ 117513 h 117513"/>
                  <a:gd name="connsiteX10" fmla="*/ 51751 w 747113"/>
                  <a:gd name="connsiteY10" fmla="*/ 108128 h 117513"/>
                  <a:gd name="connsiteX11" fmla="*/ 46992 w 747113"/>
                  <a:gd name="connsiteY11" fmla="*/ 111499 h 117513"/>
                  <a:gd name="connsiteX12" fmla="*/ 45935 w 747113"/>
                  <a:gd name="connsiteY12" fmla="*/ 117513 h 117513"/>
                  <a:gd name="connsiteX13" fmla="*/ 16127 w 747113"/>
                  <a:gd name="connsiteY13" fmla="*/ 117513 h 117513"/>
                  <a:gd name="connsiteX14" fmla="*/ 14739 w 747113"/>
                  <a:gd name="connsiteY14" fmla="*/ 114142 h 117513"/>
                  <a:gd name="connsiteX15" fmla="*/ 0 w 747113"/>
                  <a:gd name="connsiteY15" fmla="*/ 68737 h 117513"/>
                  <a:gd name="connsiteX16" fmla="*/ 14474 w 747113"/>
                  <a:gd name="connsiteY16" fmla="*/ 89424 h 117513"/>
                  <a:gd name="connsiteX17" fmla="*/ 33575 w 747113"/>
                  <a:gd name="connsiteY17" fmla="*/ 99338 h 117513"/>
                  <a:gd name="connsiteX18" fmla="*/ 43555 w 747113"/>
                  <a:gd name="connsiteY18" fmla="*/ 86383 h 117513"/>
                  <a:gd name="connsiteX19" fmla="*/ 86912 w 747113"/>
                  <a:gd name="connsiteY19" fmla="*/ 74156 h 117513"/>
                  <a:gd name="connsiteX20" fmla="*/ 129674 w 747113"/>
                  <a:gd name="connsiteY20" fmla="*/ 76602 h 117513"/>
                  <a:gd name="connsiteX21" fmla="*/ 194908 w 747113"/>
                  <a:gd name="connsiteY21" fmla="*/ 53998 h 117513"/>
                  <a:gd name="connsiteX22" fmla="*/ 281291 w 747113"/>
                  <a:gd name="connsiteY22" fmla="*/ 54130 h 117513"/>
                  <a:gd name="connsiteX23" fmla="*/ 432379 w 747113"/>
                  <a:gd name="connsiteY23" fmla="*/ 25313 h 117513"/>
                  <a:gd name="connsiteX24" fmla="*/ 548637 w 747113"/>
                  <a:gd name="connsiteY24" fmla="*/ 9848 h 117513"/>
                  <a:gd name="connsiteX25" fmla="*/ 721601 w 747113"/>
                  <a:gd name="connsiteY25" fmla="*/ 7733 h 117513"/>
                  <a:gd name="connsiteX26" fmla="*/ 747113 w 747113"/>
                  <a:gd name="connsiteY26" fmla="*/ 0 h 11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7113" h="117513">
                    <a:moveTo>
                      <a:pt x="747113" y="0"/>
                    </a:moveTo>
                    <a:cubicBezTo>
                      <a:pt x="745197" y="1058"/>
                      <a:pt x="743346" y="2247"/>
                      <a:pt x="741562" y="3437"/>
                    </a:cubicBezTo>
                    <a:cubicBezTo>
                      <a:pt x="719751" y="18176"/>
                      <a:pt x="708846" y="41440"/>
                      <a:pt x="697015" y="63978"/>
                    </a:cubicBezTo>
                    <a:cubicBezTo>
                      <a:pt x="673023" y="43820"/>
                      <a:pt x="645396" y="54857"/>
                      <a:pt x="619951" y="57303"/>
                    </a:cubicBezTo>
                    <a:cubicBezTo>
                      <a:pt x="585252" y="60673"/>
                      <a:pt x="550818" y="68142"/>
                      <a:pt x="516383" y="74619"/>
                    </a:cubicBezTo>
                    <a:cubicBezTo>
                      <a:pt x="512616" y="75280"/>
                      <a:pt x="508783" y="75875"/>
                      <a:pt x="505280" y="77329"/>
                    </a:cubicBezTo>
                    <a:cubicBezTo>
                      <a:pt x="497018" y="80832"/>
                      <a:pt x="487236" y="84268"/>
                      <a:pt x="486443" y="94314"/>
                    </a:cubicBezTo>
                    <a:cubicBezTo>
                      <a:pt x="485584" y="105815"/>
                      <a:pt x="497282" y="104757"/>
                      <a:pt x="504354" y="107797"/>
                    </a:cubicBezTo>
                    <a:cubicBezTo>
                      <a:pt x="516251" y="112886"/>
                      <a:pt x="528677" y="115596"/>
                      <a:pt x="541234" y="117513"/>
                    </a:cubicBezTo>
                    <a:lnTo>
                      <a:pt x="54791" y="117513"/>
                    </a:lnTo>
                    <a:cubicBezTo>
                      <a:pt x="53535" y="114539"/>
                      <a:pt x="52544" y="111433"/>
                      <a:pt x="51751" y="108128"/>
                    </a:cubicBezTo>
                    <a:cubicBezTo>
                      <a:pt x="48843" y="110111"/>
                      <a:pt x="47455" y="110573"/>
                      <a:pt x="46992" y="111499"/>
                    </a:cubicBezTo>
                    <a:cubicBezTo>
                      <a:pt x="46199" y="113217"/>
                      <a:pt x="45935" y="115332"/>
                      <a:pt x="45935" y="117513"/>
                    </a:cubicBezTo>
                    <a:lnTo>
                      <a:pt x="16127" y="117513"/>
                    </a:lnTo>
                    <a:cubicBezTo>
                      <a:pt x="15598" y="116456"/>
                      <a:pt x="15135" y="115332"/>
                      <a:pt x="14739" y="114142"/>
                    </a:cubicBezTo>
                    <a:cubicBezTo>
                      <a:pt x="10046" y="99932"/>
                      <a:pt x="5486" y="85656"/>
                      <a:pt x="0" y="68737"/>
                    </a:cubicBezTo>
                    <a:cubicBezTo>
                      <a:pt x="11368" y="74288"/>
                      <a:pt x="10905" y="83145"/>
                      <a:pt x="14474" y="89424"/>
                    </a:cubicBezTo>
                    <a:cubicBezTo>
                      <a:pt x="18836" y="97223"/>
                      <a:pt x="25314" y="99536"/>
                      <a:pt x="33575" y="99338"/>
                    </a:cubicBezTo>
                    <a:cubicBezTo>
                      <a:pt x="42564" y="99073"/>
                      <a:pt x="42233" y="93191"/>
                      <a:pt x="43555" y="86383"/>
                    </a:cubicBezTo>
                    <a:cubicBezTo>
                      <a:pt x="46265" y="72041"/>
                      <a:pt x="77659" y="62590"/>
                      <a:pt x="86912" y="74156"/>
                    </a:cubicBezTo>
                    <a:cubicBezTo>
                      <a:pt x="101519" y="92332"/>
                      <a:pt x="113019" y="88234"/>
                      <a:pt x="129674" y="76602"/>
                    </a:cubicBezTo>
                    <a:cubicBezTo>
                      <a:pt x="148907" y="63251"/>
                      <a:pt x="175146" y="62986"/>
                      <a:pt x="194908" y="53998"/>
                    </a:cubicBezTo>
                    <a:cubicBezTo>
                      <a:pt x="226302" y="39656"/>
                      <a:pt x="253003" y="52279"/>
                      <a:pt x="281291" y="54130"/>
                    </a:cubicBezTo>
                    <a:cubicBezTo>
                      <a:pt x="334628" y="57633"/>
                      <a:pt x="382347" y="37342"/>
                      <a:pt x="432379" y="25313"/>
                    </a:cubicBezTo>
                    <a:cubicBezTo>
                      <a:pt x="470052" y="16259"/>
                      <a:pt x="508452" y="7336"/>
                      <a:pt x="548637" y="9848"/>
                    </a:cubicBezTo>
                    <a:cubicBezTo>
                      <a:pt x="606203" y="13417"/>
                      <a:pt x="664167" y="24124"/>
                      <a:pt x="721601" y="7733"/>
                    </a:cubicBezTo>
                    <a:cubicBezTo>
                      <a:pt x="730127" y="5287"/>
                      <a:pt x="738587" y="2578"/>
                      <a:pt x="747113" y="0"/>
                    </a:cubicBezTo>
                    <a:close/>
                  </a:path>
                </a:pathLst>
              </a:custGeom>
              <a:solidFill>
                <a:srgbClr val="515151">
                  <a:alpha val="90000"/>
                </a:srgbClr>
              </a:solidFill>
              <a:ln w="6609" cap="flat">
                <a:noFill/>
                <a:prstDash val="solid"/>
                <a:miter/>
              </a:ln>
            </p:spPr>
            <p:txBody>
              <a:bodyPr rtlCol="0" anchor="ctr"/>
              <a:lstStyle/>
              <a:p>
                <a:endParaRPr lang="en-GB" dirty="0"/>
              </a:p>
            </p:txBody>
          </p:sp>
          <p:sp>
            <p:nvSpPr>
              <p:cNvPr id="936" name="Freeform: Shape 935">
                <a:extLst>
                  <a:ext uri="{FF2B5EF4-FFF2-40B4-BE49-F238E27FC236}">
                    <a16:creationId xmlns:a16="http://schemas.microsoft.com/office/drawing/2014/main" id="{3448A30D-C7AF-46FA-935A-D9614DC751CB}"/>
                  </a:ext>
                </a:extLst>
              </p:cNvPr>
              <p:cNvSpPr/>
              <p:nvPr/>
            </p:nvSpPr>
            <p:spPr>
              <a:xfrm>
                <a:off x="3588035" y="4059459"/>
                <a:ext cx="650327" cy="337911"/>
              </a:xfrm>
              <a:custGeom>
                <a:avLst/>
                <a:gdLst>
                  <a:gd name="connsiteX0" fmla="*/ 650301 w 650327"/>
                  <a:gd name="connsiteY0" fmla="*/ 218680 h 337911"/>
                  <a:gd name="connsiteX1" fmla="*/ 628293 w 650327"/>
                  <a:gd name="connsiteY1" fmla="*/ 247034 h 337911"/>
                  <a:gd name="connsiteX2" fmla="*/ 571585 w 650327"/>
                  <a:gd name="connsiteY2" fmla="*/ 254238 h 337911"/>
                  <a:gd name="connsiteX3" fmla="*/ 395844 w 650327"/>
                  <a:gd name="connsiteY3" fmla="*/ 259789 h 337911"/>
                  <a:gd name="connsiteX4" fmla="*/ 228365 w 650327"/>
                  <a:gd name="connsiteY4" fmla="*/ 272017 h 337911"/>
                  <a:gd name="connsiteX5" fmla="*/ 135372 w 650327"/>
                  <a:gd name="connsiteY5" fmla="*/ 268580 h 337911"/>
                  <a:gd name="connsiteX6" fmla="*/ 109530 w 650327"/>
                  <a:gd name="connsiteY6" fmla="*/ 286821 h 337911"/>
                  <a:gd name="connsiteX7" fmla="*/ 124004 w 650327"/>
                  <a:gd name="connsiteY7" fmla="*/ 307244 h 337911"/>
                  <a:gd name="connsiteX8" fmla="*/ 187123 w 650327"/>
                  <a:gd name="connsiteY8" fmla="*/ 329055 h 337911"/>
                  <a:gd name="connsiteX9" fmla="*/ 209132 w 650327"/>
                  <a:gd name="connsiteY9" fmla="*/ 337911 h 337911"/>
                  <a:gd name="connsiteX10" fmla="*/ 6293 w 650327"/>
                  <a:gd name="connsiteY10" fmla="*/ 337911 h 337911"/>
                  <a:gd name="connsiteX11" fmla="*/ 279 w 650327"/>
                  <a:gd name="connsiteY11" fmla="*/ 285698 h 337911"/>
                  <a:gd name="connsiteX12" fmla="*/ 6425 w 650327"/>
                  <a:gd name="connsiteY12" fmla="*/ 244192 h 337911"/>
                  <a:gd name="connsiteX13" fmla="*/ 65578 w 650327"/>
                  <a:gd name="connsiteY13" fmla="*/ 172151 h 337911"/>
                  <a:gd name="connsiteX14" fmla="*/ 100806 w 650327"/>
                  <a:gd name="connsiteY14" fmla="*/ 141021 h 337911"/>
                  <a:gd name="connsiteX15" fmla="*/ 201399 w 650327"/>
                  <a:gd name="connsiteY15" fmla="*/ 13395 h 337911"/>
                  <a:gd name="connsiteX16" fmla="*/ 224267 w 650327"/>
                  <a:gd name="connsiteY16" fmla="*/ 11875 h 337911"/>
                  <a:gd name="connsiteX17" fmla="*/ 240328 w 650327"/>
                  <a:gd name="connsiteY17" fmla="*/ 7051 h 337911"/>
                  <a:gd name="connsiteX18" fmla="*/ 256256 w 650327"/>
                  <a:gd name="connsiteY18" fmla="*/ 5398 h 337911"/>
                  <a:gd name="connsiteX19" fmla="*/ 308469 w 650327"/>
                  <a:gd name="connsiteY19" fmla="*/ 31042 h 337911"/>
                  <a:gd name="connsiteX20" fmla="*/ 407080 w 650327"/>
                  <a:gd name="connsiteY20" fmla="*/ 108172 h 337911"/>
                  <a:gd name="connsiteX21" fmla="*/ 397232 w 650327"/>
                  <a:gd name="connsiteY21" fmla="*/ 135403 h 337911"/>
                  <a:gd name="connsiteX22" fmla="*/ 394588 w 650327"/>
                  <a:gd name="connsiteY22" fmla="*/ 159130 h 337911"/>
                  <a:gd name="connsiteX23" fmla="*/ 451560 w 650327"/>
                  <a:gd name="connsiteY23" fmla="*/ 177107 h 337911"/>
                  <a:gd name="connsiteX24" fmla="*/ 628293 w 650327"/>
                  <a:gd name="connsiteY24" fmla="*/ 205726 h 337911"/>
                  <a:gd name="connsiteX25" fmla="*/ 650301 w 650327"/>
                  <a:gd name="connsiteY25" fmla="*/ 218680 h 33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0327" h="337911">
                    <a:moveTo>
                      <a:pt x="650301" y="218680"/>
                    </a:moveTo>
                    <a:cubicBezTo>
                      <a:pt x="649508" y="231238"/>
                      <a:pt x="642569" y="244192"/>
                      <a:pt x="628293" y="247034"/>
                    </a:cubicBezTo>
                    <a:cubicBezTo>
                      <a:pt x="609588" y="250801"/>
                      <a:pt x="590487" y="254502"/>
                      <a:pt x="571585" y="254238"/>
                    </a:cubicBezTo>
                    <a:cubicBezTo>
                      <a:pt x="512894" y="253445"/>
                      <a:pt x="454270" y="257212"/>
                      <a:pt x="395844" y="259789"/>
                    </a:cubicBezTo>
                    <a:cubicBezTo>
                      <a:pt x="340128" y="262235"/>
                      <a:pt x="283883" y="258732"/>
                      <a:pt x="228365" y="272017"/>
                    </a:cubicBezTo>
                    <a:cubicBezTo>
                      <a:pt x="198293" y="279155"/>
                      <a:pt x="166039" y="275850"/>
                      <a:pt x="135372" y="268580"/>
                    </a:cubicBezTo>
                    <a:cubicBezTo>
                      <a:pt x="118320" y="264548"/>
                      <a:pt x="113760" y="275255"/>
                      <a:pt x="109530" y="286821"/>
                    </a:cubicBezTo>
                    <a:cubicBezTo>
                      <a:pt x="104837" y="299776"/>
                      <a:pt x="115214" y="303543"/>
                      <a:pt x="124004" y="307244"/>
                    </a:cubicBezTo>
                    <a:cubicBezTo>
                      <a:pt x="144493" y="315968"/>
                      <a:pt x="164717" y="325618"/>
                      <a:pt x="187123" y="329055"/>
                    </a:cubicBezTo>
                    <a:cubicBezTo>
                      <a:pt x="195318" y="330311"/>
                      <a:pt x="202523" y="333615"/>
                      <a:pt x="209132" y="337911"/>
                    </a:cubicBezTo>
                    <a:lnTo>
                      <a:pt x="6293" y="337911"/>
                    </a:lnTo>
                    <a:cubicBezTo>
                      <a:pt x="-382" y="322181"/>
                      <a:pt x="-382" y="303411"/>
                      <a:pt x="279" y="285698"/>
                    </a:cubicBezTo>
                    <a:cubicBezTo>
                      <a:pt x="873" y="271818"/>
                      <a:pt x="4707" y="258071"/>
                      <a:pt x="6425" y="244192"/>
                    </a:cubicBezTo>
                    <a:cubicBezTo>
                      <a:pt x="10853" y="207444"/>
                      <a:pt x="30219" y="183452"/>
                      <a:pt x="65578" y="172151"/>
                    </a:cubicBezTo>
                    <a:cubicBezTo>
                      <a:pt x="81705" y="167061"/>
                      <a:pt x="90958" y="153314"/>
                      <a:pt x="100806" y="141021"/>
                    </a:cubicBezTo>
                    <a:cubicBezTo>
                      <a:pt x="134711" y="98721"/>
                      <a:pt x="167956" y="55959"/>
                      <a:pt x="201399" y="13395"/>
                    </a:cubicBezTo>
                    <a:cubicBezTo>
                      <a:pt x="208735" y="8240"/>
                      <a:pt x="216006" y="6125"/>
                      <a:pt x="224267" y="11875"/>
                    </a:cubicBezTo>
                    <a:cubicBezTo>
                      <a:pt x="231207" y="16700"/>
                      <a:pt x="236957" y="16832"/>
                      <a:pt x="240328" y="7051"/>
                    </a:cubicBezTo>
                    <a:cubicBezTo>
                      <a:pt x="244095" y="-3987"/>
                      <a:pt x="251035" y="-87"/>
                      <a:pt x="256256" y="5398"/>
                    </a:cubicBezTo>
                    <a:cubicBezTo>
                      <a:pt x="270664" y="20335"/>
                      <a:pt x="288575" y="26945"/>
                      <a:pt x="308469" y="31042"/>
                    </a:cubicBezTo>
                    <a:cubicBezTo>
                      <a:pt x="353743" y="40493"/>
                      <a:pt x="380511" y="74597"/>
                      <a:pt x="407080" y="108172"/>
                    </a:cubicBezTo>
                    <a:cubicBezTo>
                      <a:pt x="416994" y="120730"/>
                      <a:pt x="408798" y="129983"/>
                      <a:pt x="397232" y="135403"/>
                    </a:cubicBezTo>
                    <a:cubicBezTo>
                      <a:pt x="382295" y="142409"/>
                      <a:pt x="384476" y="148820"/>
                      <a:pt x="394588" y="159130"/>
                    </a:cubicBezTo>
                    <a:cubicBezTo>
                      <a:pt x="410715" y="175653"/>
                      <a:pt x="431997" y="175918"/>
                      <a:pt x="451560" y="177107"/>
                    </a:cubicBezTo>
                    <a:cubicBezTo>
                      <a:pt x="511507" y="180875"/>
                      <a:pt x="570792" y="187550"/>
                      <a:pt x="628293" y="205726"/>
                    </a:cubicBezTo>
                    <a:cubicBezTo>
                      <a:pt x="636554" y="208303"/>
                      <a:pt x="651029" y="205593"/>
                      <a:pt x="650301" y="218680"/>
                    </a:cubicBezTo>
                    <a:close/>
                  </a:path>
                </a:pathLst>
              </a:custGeom>
              <a:solidFill>
                <a:srgbClr val="111111">
                  <a:alpha val="90000"/>
                </a:srgbClr>
              </a:solidFill>
              <a:ln w="6609" cap="flat">
                <a:noFill/>
                <a:prstDash val="solid"/>
                <a:miter/>
              </a:ln>
            </p:spPr>
            <p:txBody>
              <a:bodyPr rtlCol="0" anchor="ctr"/>
              <a:lstStyle/>
              <a:p>
                <a:endParaRPr lang="en-GB" dirty="0"/>
              </a:p>
            </p:txBody>
          </p:sp>
          <p:sp>
            <p:nvSpPr>
              <p:cNvPr id="937" name="Freeform: Shape 936">
                <a:extLst>
                  <a:ext uri="{FF2B5EF4-FFF2-40B4-BE49-F238E27FC236}">
                    <a16:creationId xmlns:a16="http://schemas.microsoft.com/office/drawing/2014/main" id="{4A50AEF0-916C-44A9-8769-FFAFF555E2FC}"/>
                  </a:ext>
                </a:extLst>
              </p:cNvPr>
              <p:cNvSpPr/>
              <p:nvPr/>
            </p:nvSpPr>
            <p:spPr>
              <a:xfrm>
                <a:off x="5991383" y="4086929"/>
                <a:ext cx="277920" cy="310440"/>
              </a:xfrm>
              <a:custGeom>
                <a:avLst/>
                <a:gdLst>
                  <a:gd name="connsiteX0" fmla="*/ 271113 w 277920"/>
                  <a:gd name="connsiteY0" fmla="*/ 296363 h 310440"/>
                  <a:gd name="connsiteX1" fmla="*/ 277920 w 277920"/>
                  <a:gd name="connsiteY1" fmla="*/ 310441 h 310440"/>
                  <a:gd name="connsiteX2" fmla="*/ 1586 w 277920"/>
                  <a:gd name="connsiteY2" fmla="*/ 310441 h 310440"/>
                  <a:gd name="connsiteX3" fmla="*/ 1586 w 277920"/>
                  <a:gd name="connsiteY3" fmla="*/ 307467 h 310440"/>
                  <a:gd name="connsiteX4" fmla="*/ 198 w 277920"/>
                  <a:gd name="connsiteY4" fmla="*/ 298214 h 310440"/>
                  <a:gd name="connsiteX5" fmla="*/ 0 w 277920"/>
                  <a:gd name="connsiteY5" fmla="*/ 297222 h 310440"/>
                  <a:gd name="connsiteX6" fmla="*/ 10509 w 277920"/>
                  <a:gd name="connsiteY6" fmla="*/ 249503 h 310440"/>
                  <a:gd name="connsiteX7" fmla="*/ 21084 w 277920"/>
                  <a:gd name="connsiteY7" fmla="*/ 233311 h 310440"/>
                  <a:gd name="connsiteX8" fmla="*/ 24256 w 277920"/>
                  <a:gd name="connsiteY8" fmla="*/ 234104 h 310440"/>
                  <a:gd name="connsiteX9" fmla="*/ 25974 w 277920"/>
                  <a:gd name="connsiteY9" fmla="*/ 234765 h 310440"/>
                  <a:gd name="connsiteX10" fmla="*/ 32187 w 277920"/>
                  <a:gd name="connsiteY10" fmla="*/ 259219 h 310440"/>
                  <a:gd name="connsiteX11" fmla="*/ 34765 w 277920"/>
                  <a:gd name="connsiteY11" fmla="*/ 285260 h 310440"/>
                  <a:gd name="connsiteX12" fmla="*/ 50627 w 277920"/>
                  <a:gd name="connsiteY12" fmla="*/ 292398 h 310440"/>
                  <a:gd name="connsiteX13" fmla="*/ 57765 w 277920"/>
                  <a:gd name="connsiteY13" fmla="*/ 278452 h 310440"/>
                  <a:gd name="connsiteX14" fmla="*/ 70719 w 277920"/>
                  <a:gd name="connsiteY14" fmla="*/ 232319 h 310440"/>
                  <a:gd name="connsiteX15" fmla="*/ 92927 w 277920"/>
                  <a:gd name="connsiteY15" fmla="*/ 173761 h 310440"/>
                  <a:gd name="connsiteX16" fmla="*/ 136482 w 277920"/>
                  <a:gd name="connsiteY16" fmla="*/ 71912 h 310440"/>
                  <a:gd name="connsiteX17" fmla="*/ 134036 w 277920"/>
                  <a:gd name="connsiteY17" fmla="*/ 39328 h 310440"/>
                  <a:gd name="connsiteX18" fmla="*/ 150824 w 277920"/>
                  <a:gd name="connsiteY18" fmla="*/ 5951 h 310440"/>
                  <a:gd name="connsiteX19" fmla="*/ 190480 w 277920"/>
                  <a:gd name="connsiteY19" fmla="*/ 3 h 310440"/>
                  <a:gd name="connsiteX20" fmla="*/ 214669 w 277920"/>
                  <a:gd name="connsiteY20" fmla="*/ 28159 h 310440"/>
                  <a:gd name="connsiteX21" fmla="*/ 225046 w 277920"/>
                  <a:gd name="connsiteY21" fmla="*/ 93524 h 310440"/>
                  <a:gd name="connsiteX22" fmla="*/ 228747 w 277920"/>
                  <a:gd name="connsiteY22" fmla="*/ 117714 h 310440"/>
                  <a:gd name="connsiteX23" fmla="*/ 235687 w 277920"/>
                  <a:gd name="connsiteY23" fmla="*/ 162988 h 310440"/>
                  <a:gd name="connsiteX24" fmla="*/ 253598 w 277920"/>
                  <a:gd name="connsiteY24" fmla="*/ 182816 h 310440"/>
                  <a:gd name="connsiteX25" fmla="*/ 265098 w 277920"/>
                  <a:gd name="connsiteY25" fmla="*/ 228420 h 310440"/>
                  <a:gd name="connsiteX26" fmla="*/ 258687 w 277920"/>
                  <a:gd name="connsiteY26" fmla="*/ 244613 h 310440"/>
                  <a:gd name="connsiteX27" fmla="*/ 271113 w 277920"/>
                  <a:gd name="connsiteY27" fmla="*/ 296363 h 3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7920" h="310440">
                    <a:moveTo>
                      <a:pt x="271113" y="296363"/>
                    </a:moveTo>
                    <a:cubicBezTo>
                      <a:pt x="272368" y="301849"/>
                      <a:pt x="274417" y="306608"/>
                      <a:pt x="277920" y="310441"/>
                    </a:cubicBezTo>
                    <a:lnTo>
                      <a:pt x="1586" y="310441"/>
                    </a:lnTo>
                    <a:cubicBezTo>
                      <a:pt x="1718" y="309450"/>
                      <a:pt x="1652" y="308458"/>
                      <a:pt x="1586" y="307467"/>
                    </a:cubicBezTo>
                    <a:cubicBezTo>
                      <a:pt x="1454" y="304493"/>
                      <a:pt x="1058" y="301386"/>
                      <a:pt x="198" y="298214"/>
                    </a:cubicBezTo>
                    <a:cubicBezTo>
                      <a:pt x="198" y="297883"/>
                      <a:pt x="66" y="297553"/>
                      <a:pt x="0" y="297222"/>
                    </a:cubicBezTo>
                    <a:cubicBezTo>
                      <a:pt x="5287" y="281691"/>
                      <a:pt x="6411" y="265300"/>
                      <a:pt x="10509" y="249503"/>
                    </a:cubicBezTo>
                    <a:cubicBezTo>
                      <a:pt x="12161" y="242894"/>
                      <a:pt x="12822" y="235624"/>
                      <a:pt x="21084" y="233311"/>
                    </a:cubicBezTo>
                    <a:cubicBezTo>
                      <a:pt x="22273" y="233509"/>
                      <a:pt x="23331" y="233839"/>
                      <a:pt x="24256" y="234104"/>
                    </a:cubicBezTo>
                    <a:cubicBezTo>
                      <a:pt x="24851" y="234302"/>
                      <a:pt x="25446" y="234566"/>
                      <a:pt x="25974" y="234765"/>
                    </a:cubicBezTo>
                    <a:cubicBezTo>
                      <a:pt x="36285" y="239391"/>
                      <a:pt x="32385" y="250495"/>
                      <a:pt x="32187" y="259219"/>
                    </a:cubicBezTo>
                    <a:cubicBezTo>
                      <a:pt x="31989" y="268142"/>
                      <a:pt x="29609" y="276998"/>
                      <a:pt x="34765" y="285260"/>
                    </a:cubicBezTo>
                    <a:cubicBezTo>
                      <a:pt x="38400" y="291076"/>
                      <a:pt x="43291" y="295240"/>
                      <a:pt x="50627" y="292398"/>
                    </a:cubicBezTo>
                    <a:cubicBezTo>
                      <a:pt x="56906" y="290018"/>
                      <a:pt x="60012" y="283872"/>
                      <a:pt x="57765" y="278452"/>
                    </a:cubicBezTo>
                    <a:cubicBezTo>
                      <a:pt x="49503" y="259087"/>
                      <a:pt x="60607" y="246992"/>
                      <a:pt x="70719" y="232319"/>
                    </a:cubicBezTo>
                    <a:cubicBezTo>
                      <a:pt x="82550" y="215201"/>
                      <a:pt x="83013" y="192598"/>
                      <a:pt x="92927" y="173761"/>
                    </a:cubicBezTo>
                    <a:cubicBezTo>
                      <a:pt x="110177" y="141045"/>
                      <a:pt x="120157" y="105090"/>
                      <a:pt x="136482" y="71912"/>
                    </a:cubicBezTo>
                    <a:cubicBezTo>
                      <a:pt x="141967" y="60676"/>
                      <a:pt x="141042" y="49969"/>
                      <a:pt x="134036" y="39328"/>
                    </a:cubicBezTo>
                    <a:cubicBezTo>
                      <a:pt x="115993" y="11767"/>
                      <a:pt x="117050" y="10049"/>
                      <a:pt x="150824" y="5951"/>
                    </a:cubicBezTo>
                    <a:cubicBezTo>
                      <a:pt x="164108" y="4299"/>
                      <a:pt x="176997" y="-129"/>
                      <a:pt x="190480" y="3"/>
                    </a:cubicBezTo>
                    <a:cubicBezTo>
                      <a:pt x="212158" y="201"/>
                      <a:pt x="218569" y="6744"/>
                      <a:pt x="214669" y="28159"/>
                    </a:cubicBezTo>
                    <a:cubicBezTo>
                      <a:pt x="210506" y="51423"/>
                      <a:pt x="208919" y="73432"/>
                      <a:pt x="225046" y="93524"/>
                    </a:cubicBezTo>
                    <a:cubicBezTo>
                      <a:pt x="230334" y="100068"/>
                      <a:pt x="228747" y="109453"/>
                      <a:pt x="228747" y="117714"/>
                    </a:cubicBezTo>
                    <a:cubicBezTo>
                      <a:pt x="228681" y="133180"/>
                      <a:pt x="231986" y="148117"/>
                      <a:pt x="235687" y="162988"/>
                    </a:cubicBezTo>
                    <a:cubicBezTo>
                      <a:pt x="238066" y="172704"/>
                      <a:pt x="242495" y="179445"/>
                      <a:pt x="253598" y="182816"/>
                    </a:cubicBezTo>
                    <a:cubicBezTo>
                      <a:pt x="273955" y="188962"/>
                      <a:pt x="279639" y="212954"/>
                      <a:pt x="265098" y="228420"/>
                    </a:cubicBezTo>
                    <a:cubicBezTo>
                      <a:pt x="260472" y="233377"/>
                      <a:pt x="255118" y="237673"/>
                      <a:pt x="258687" y="244613"/>
                    </a:cubicBezTo>
                    <a:cubicBezTo>
                      <a:pt x="267213" y="260937"/>
                      <a:pt x="267081" y="279113"/>
                      <a:pt x="271113" y="296363"/>
                    </a:cubicBezTo>
                    <a:close/>
                  </a:path>
                </a:pathLst>
              </a:custGeom>
              <a:solidFill>
                <a:srgbClr val="515151">
                  <a:alpha val="90000"/>
                </a:srgbClr>
              </a:solidFill>
              <a:ln w="6609" cap="flat">
                <a:noFill/>
                <a:prstDash val="solid"/>
                <a:miter/>
              </a:ln>
            </p:spPr>
            <p:txBody>
              <a:bodyPr rtlCol="0" anchor="ctr"/>
              <a:lstStyle/>
              <a:p>
                <a:endParaRPr lang="en-GB" dirty="0"/>
              </a:p>
            </p:txBody>
          </p:sp>
          <p:sp>
            <p:nvSpPr>
              <p:cNvPr id="938" name="Freeform: Shape 937">
                <a:extLst>
                  <a:ext uri="{FF2B5EF4-FFF2-40B4-BE49-F238E27FC236}">
                    <a16:creationId xmlns:a16="http://schemas.microsoft.com/office/drawing/2014/main" id="{D0F502CA-79FB-4E38-AFA4-AEEBC695B38C}"/>
                  </a:ext>
                </a:extLst>
              </p:cNvPr>
              <p:cNvSpPr/>
              <p:nvPr/>
            </p:nvSpPr>
            <p:spPr>
              <a:xfrm>
                <a:off x="6350826" y="4328436"/>
                <a:ext cx="24556" cy="68934"/>
              </a:xfrm>
              <a:custGeom>
                <a:avLst/>
                <a:gdLst>
                  <a:gd name="connsiteX0" fmla="*/ 24556 w 24556"/>
                  <a:gd name="connsiteY0" fmla="*/ 68935 h 68934"/>
                  <a:gd name="connsiteX1" fmla="*/ 961 w 24556"/>
                  <a:gd name="connsiteY1" fmla="*/ 68935 h 68934"/>
                  <a:gd name="connsiteX2" fmla="*/ 432 w 24556"/>
                  <a:gd name="connsiteY2" fmla="*/ 19101 h 68934"/>
                  <a:gd name="connsiteX3" fmla="*/ 9091 w 24556"/>
                  <a:gd name="connsiteY3" fmla="*/ 529 h 68934"/>
                  <a:gd name="connsiteX4" fmla="*/ 9421 w 24556"/>
                  <a:gd name="connsiteY4" fmla="*/ 463 h 68934"/>
                  <a:gd name="connsiteX5" fmla="*/ 9487 w 24556"/>
                  <a:gd name="connsiteY5" fmla="*/ 397 h 68934"/>
                  <a:gd name="connsiteX6" fmla="*/ 9619 w 24556"/>
                  <a:gd name="connsiteY6" fmla="*/ 397 h 68934"/>
                  <a:gd name="connsiteX7" fmla="*/ 11668 w 24556"/>
                  <a:gd name="connsiteY7" fmla="*/ 0 h 68934"/>
                  <a:gd name="connsiteX8" fmla="*/ 17617 w 24556"/>
                  <a:gd name="connsiteY8" fmla="*/ 4891 h 68934"/>
                  <a:gd name="connsiteX9" fmla="*/ 18806 w 24556"/>
                  <a:gd name="connsiteY9" fmla="*/ 19828 h 68934"/>
                  <a:gd name="connsiteX10" fmla="*/ 18806 w 24556"/>
                  <a:gd name="connsiteY10" fmla="*/ 19894 h 68934"/>
                  <a:gd name="connsiteX11" fmla="*/ 18608 w 24556"/>
                  <a:gd name="connsiteY11" fmla="*/ 21678 h 68934"/>
                  <a:gd name="connsiteX12" fmla="*/ 21582 w 24556"/>
                  <a:gd name="connsiteY12" fmla="*/ 56840 h 68934"/>
                  <a:gd name="connsiteX13" fmla="*/ 21582 w 24556"/>
                  <a:gd name="connsiteY13" fmla="*/ 56972 h 68934"/>
                  <a:gd name="connsiteX14" fmla="*/ 24556 w 24556"/>
                  <a:gd name="connsiteY14" fmla="*/ 68935 h 6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56" h="68934">
                    <a:moveTo>
                      <a:pt x="24556" y="68935"/>
                    </a:moveTo>
                    <a:lnTo>
                      <a:pt x="961" y="68935"/>
                    </a:lnTo>
                    <a:cubicBezTo>
                      <a:pt x="-96" y="52279"/>
                      <a:pt x="-294" y="35690"/>
                      <a:pt x="432" y="19101"/>
                    </a:cubicBezTo>
                    <a:cubicBezTo>
                      <a:pt x="697" y="11831"/>
                      <a:pt x="36" y="3106"/>
                      <a:pt x="9091" y="529"/>
                    </a:cubicBezTo>
                    <a:cubicBezTo>
                      <a:pt x="9223" y="529"/>
                      <a:pt x="9289" y="463"/>
                      <a:pt x="9421" y="463"/>
                    </a:cubicBezTo>
                    <a:cubicBezTo>
                      <a:pt x="9421" y="463"/>
                      <a:pt x="9421" y="463"/>
                      <a:pt x="9487" y="397"/>
                    </a:cubicBezTo>
                    <a:cubicBezTo>
                      <a:pt x="9487" y="397"/>
                      <a:pt x="9553" y="397"/>
                      <a:pt x="9619" y="397"/>
                    </a:cubicBezTo>
                    <a:cubicBezTo>
                      <a:pt x="10214" y="198"/>
                      <a:pt x="10941" y="66"/>
                      <a:pt x="11668" y="0"/>
                    </a:cubicBezTo>
                    <a:cubicBezTo>
                      <a:pt x="14576" y="1256"/>
                      <a:pt x="16493" y="2974"/>
                      <a:pt x="17617" y="4891"/>
                    </a:cubicBezTo>
                    <a:cubicBezTo>
                      <a:pt x="20459" y="9319"/>
                      <a:pt x="19533" y="14871"/>
                      <a:pt x="18806" y="19828"/>
                    </a:cubicBezTo>
                    <a:cubicBezTo>
                      <a:pt x="18806" y="19828"/>
                      <a:pt x="18872" y="19828"/>
                      <a:pt x="18806" y="19894"/>
                    </a:cubicBezTo>
                    <a:cubicBezTo>
                      <a:pt x="18740" y="20489"/>
                      <a:pt x="18674" y="21084"/>
                      <a:pt x="18608" y="21678"/>
                    </a:cubicBezTo>
                    <a:cubicBezTo>
                      <a:pt x="17154" y="33840"/>
                      <a:pt x="18939" y="45406"/>
                      <a:pt x="21582" y="56840"/>
                    </a:cubicBezTo>
                    <a:cubicBezTo>
                      <a:pt x="21582" y="56840"/>
                      <a:pt x="21582" y="56906"/>
                      <a:pt x="21582" y="56972"/>
                    </a:cubicBezTo>
                    <a:cubicBezTo>
                      <a:pt x="22508" y="61004"/>
                      <a:pt x="23565" y="64969"/>
                      <a:pt x="24556" y="68935"/>
                    </a:cubicBezTo>
                    <a:close/>
                  </a:path>
                </a:pathLst>
              </a:custGeom>
              <a:solidFill>
                <a:srgbClr val="515151">
                  <a:alpha val="90000"/>
                </a:srgbClr>
              </a:solidFill>
              <a:ln w="6609" cap="flat">
                <a:noFill/>
                <a:prstDash val="solid"/>
                <a:miter/>
              </a:ln>
            </p:spPr>
            <p:txBody>
              <a:bodyPr rtlCol="0" anchor="ctr"/>
              <a:lstStyle/>
              <a:p>
                <a:endParaRPr lang="en-GB" dirty="0"/>
              </a:p>
            </p:txBody>
          </p:sp>
          <p:sp>
            <p:nvSpPr>
              <p:cNvPr id="939" name="Freeform: Shape 938">
                <a:extLst>
                  <a:ext uri="{FF2B5EF4-FFF2-40B4-BE49-F238E27FC236}">
                    <a16:creationId xmlns:a16="http://schemas.microsoft.com/office/drawing/2014/main" id="{ECD88477-86FB-4F48-A117-75CFCF3ECF27}"/>
                  </a:ext>
                </a:extLst>
              </p:cNvPr>
              <p:cNvSpPr/>
              <p:nvPr/>
            </p:nvSpPr>
            <p:spPr>
              <a:xfrm>
                <a:off x="7631542" y="4308810"/>
                <a:ext cx="229342" cy="88560"/>
              </a:xfrm>
              <a:custGeom>
                <a:avLst/>
                <a:gdLst>
                  <a:gd name="connsiteX0" fmla="*/ 223791 w 229342"/>
                  <a:gd name="connsiteY0" fmla="*/ 86842 h 88560"/>
                  <a:gd name="connsiteX1" fmla="*/ 229342 w 229342"/>
                  <a:gd name="connsiteY1" fmla="*/ 88561 h 88560"/>
                  <a:gd name="connsiteX2" fmla="*/ 66489 w 229342"/>
                  <a:gd name="connsiteY2" fmla="*/ 88561 h 88560"/>
                  <a:gd name="connsiteX3" fmla="*/ 29213 w 229342"/>
                  <a:gd name="connsiteY3" fmla="*/ 33770 h 88560"/>
                  <a:gd name="connsiteX4" fmla="*/ 0 w 229342"/>
                  <a:gd name="connsiteY4" fmla="*/ 1781 h 88560"/>
                  <a:gd name="connsiteX5" fmla="*/ 9319 w 229342"/>
                  <a:gd name="connsiteY5" fmla="*/ 789 h 88560"/>
                  <a:gd name="connsiteX6" fmla="*/ 18440 w 229342"/>
                  <a:gd name="connsiteY6" fmla="*/ 8060 h 88560"/>
                  <a:gd name="connsiteX7" fmla="*/ 112424 w 229342"/>
                  <a:gd name="connsiteY7" fmla="*/ 57431 h 88560"/>
                  <a:gd name="connsiteX8" fmla="*/ 112689 w 229342"/>
                  <a:gd name="connsiteY8" fmla="*/ 57497 h 88560"/>
                  <a:gd name="connsiteX9" fmla="*/ 120157 w 229342"/>
                  <a:gd name="connsiteY9" fmla="*/ 59348 h 88560"/>
                  <a:gd name="connsiteX10" fmla="*/ 122668 w 229342"/>
                  <a:gd name="connsiteY10" fmla="*/ 59942 h 88560"/>
                  <a:gd name="connsiteX11" fmla="*/ 217313 w 229342"/>
                  <a:gd name="connsiteY11" fmla="*/ 84793 h 88560"/>
                  <a:gd name="connsiteX12" fmla="*/ 218437 w 229342"/>
                  <a:gd name="connsiteY12" fmla="*/ 85124 h 88560"/>
                  <a:gd name="connsiteX13" fmla="*/ 223791 w 229342"/>
                  <a:gd name="connsiteY13" fmla="*/ 86842 h 8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342" h="88560">
                    <a:moveTo>
                      <a:pt x="223791" y="86842"/>
                    </a:moveTo>
                    <a:cubicBezTo>
                      <a:pt x="225641" y="87437"/>
                      <a:pt x="227492" y="87966"/>
                      <a:pt x="229342" y="88561"/>
                    </a:cubicBezTo>
                    <a:lnTo>
                      <a:pt x="66489" y="88561"/>
                    </a:lnTo>
                    <a:cubicBezTo>
                      <a:pt x="59814" y="66089"/>
                      <a:pt x="47124" y="48707"/>
                      <a:pt x="29213" y="33770"/>
                    </a:cubicBezTo>
                    <a:cubicBezTo>
                      <a:pt x="18176" y="24583"/>
                      <a:pt x="6544" y="15330"/>
                      <a:pt x="0" y="1781"/>
                    </a:cubicBezTo>
                    <a:cubicBezTo>
                      <a:pt x="3635" y="-466"/>
                      <a:pt x="6675" y="-334"/>
                      <a:pt x="9319" y="789"/>
                    </a:cubicBezTo>
                    <a:cubicBezTo>
                      <a:pt x="13020" y="2375"/>
                      <a:pt x="15929" y="5878"/>
                      <a:pt x="18440" y="8060"/>
                    </a:cubicBezTo>
                    <a:cubicBezTo>
                      <a:pt x="46001" y="32448"/>
                      <a:pt x="77395" y="48178"/>
                      <a:pt x="112424" y="57431"/>
                    </a:cubicBezTo>
                    <a:cubicBezTo>
                      <a:pt x="112556" y="57431"/>
                      <a:pt x="112622" y="57497"/>
                      <a:pt x="112689" y="57497"/>
                    </a:cubicBezTo>
                    <a:cubicBezTo>
                      <a:pt x="115200" y="58158"/>
                      <a:pt x="117646" y="58753"/>
                      <a:pt x="120157" y="59348"/>
                    </a:cubicBezTo>
                    <a:cubicBezTo>
                      <a:pt x="121016" y="59546"/>
                      <a:pt x="121809" y="59744"/>
                      <a:pt x="122668" y="59942"/>
                    </a:cubicBezTo>
                    <a:cubicBezTo>
                      <a:pt x="154459" y="67147"/>
                      <a:pt x="186118" y="75078"/>
                      <a:pt x="217313" y="84793"/>
                    </a:cubicBezTo>
                    <a:cubicBezTo>
                      <a:pt x="217710" y="84926"/>
                      <a:pt x="218041" y="84991"/>
                      <a:pt x="218437" y="85124"/>
                    </a:cubicBezTo>
                    <a:cubicBezTo>
                      <a:pt x="220221" y="85652"/>
                      <a:pt x="222006" y="86181"/>
                      <a:pt x="223791" y="86842"/>
                    </a:cubicBezTo>
                    <a:close/>
                  </a:path>
                </a:pathLst>
              </a:custGeom>
              <a:solidFill>
                <a:srgbClr val="515151">
                  <a:alpha val="90000"/>
                </a:srgbClr>
              </a:solidFill>
              <a:ln w="6609" cap="flat">
                <a:noFill/>
                <a:prstDash val="solid"/>
                <a:miter/>
              </a:ln>
            </p:spPr>
            <p:txBody>
              <a:bodyPr rtlCol="0" anchor="ctr"/>
              <a:lstStyle/>
              <a:p>
                <a:endParaRPr lang="en-GB" dirty="0"/>
              </a:p>
            </p:txBody>
          </p:sp>
          <p:sp>
            <p:nvSpPr>
              <p:cNvPr id="940" name="Freeform: Shape 939">
                <a:extLst>
                  <a:ext uri="{FF2B5EF4-FFF2-40B4-BE49-F238E27FC236}">
                    <a16:creationId xmlns:a16="http://schemas.microsoft.com/office/drawing/2014/main" id="{9DBD046C-FF1A-411D-97AE-638B53B2EE70}"/>
                  </a:ext>
                </a:extLst>
              </p:cNvPr>
              <p:cNvSpPr/>
              <p:nvPr/>
            </p:nvSpPr>
            <p:spPr>
              <a:xfrm>
                <a:off x="7577545" y="4199900"/>
                <a:ext cx="675146" cy="156515"/>
              </a:xfrm>
              <a:custGeom>
                <a:avLst/>
                <a:gdLst>
                  <a:gd name="connsiteX0" fmla="*/ 150163 w 675146"/>
                  <a:gd name="connsiteY0" fmla="*/ 95556 h 156515"/>
                  <a:gd name="connsiteX1" fmla="*/ 115861 w 675146"/>
                  <a:gd name="connsiteY1" fmla="*/ 75926 h 156515"/>
                  <a:gd name="connsiteX2" fmla="*/ 43093 w 675146"/>
                  <a:gd name="connsiteY2" fmla="*/ 36469 h 156515"/>
                  <a:gd name="connsiteX3" fmla="*/ 28420 w 675146"/>
                  <a:gd name="connsiteY3" fmla="*/ 47572 h 156515"/>
                  <a:gd name="connsiteX4" fmla="*/ 39656 w 675146"/>
                  <a:gd name="connsiteY4" fmla="*/ 83527 h 156515"/>
                  <a:gd name="connsiteX5" fmla="*/ 38664 w 675146"/>
                  <a:gd name="connsiteY5" fmla="*/ 88550 h 156515"/>
                  <a:gd name="connsiteX6" fmla="*/ 17449 w 675146"/>
                  <a:gd name="connsiteY6" fmla="*/ 42946 h 156515"/>
                  <a:gd name="connsiteX7" fmla="*/ 0 w 675146"/>
                  <a:gd name="connsiteY7" fmla="*/ 7652 h 156515"/>
                  <a:gd name="connsiteX8" fmla="*/ 11236 w 675146"/>
                  <a:gd name="connsiteY8" fmla="*/ 2034 h 156515"/>
                  <a:gd name="connsiteX9" fmla="*/ 183143 w 675146"/>
                  <a:gd name="connsiteY9" fmla="*/ 38782 h 156515"/>
                  <a:gd name="connsiteX10" fmla="*/ 271443 w 675146"/>
                  <a:gd name="connsiteY10" fmla="*/ 34948 h 156515"/>
                  <a:gd name="connsiteX11" fmla="*/ 352341 w 675146"/>
                  <a:gd name="connsiteY11" fmla="*/ 31379 h 156515"/>
                  <a:gd name="connsiteX12" fmla="*/ 424316 w 675146"/>
                  <a:gd name="connsiteY12" fmla="*/ 8776 h 156515"/>
                  <a:gd name="connsiteX13" fmla="*/ 469722 w 675146"/>
                  <a:gd name="connsiteY13" fmla="*/ 8577 h 156515"/>
                  <a:gd name="connsiteX14" fmla="*/ 511162 w 675146"/>
                  <a:gd name="connsiteY14" fmla="*/ 32371 h 156515"/>
                  <a:gd name="connsiteX15" fmla="*/ 544142 w 675146"/>
                  <a:gd name="connsiteY15" fmla="*/ 35411 h 156515"/>
                  <a:gd name="connsiteX16" fmla="*/ 570051 w 675146"/>
                  <a:gd name="connsiteY16" fmla="*/ 44069 h 156515"/>
                  <a:gd name="connsiteX17" fmla="*/ 655112 w 675146"/>
                  <a:gd name="connsiteY17" fmla="*/ 78702 h 156515"/>
                  <a:gd name="connsiteX18" fmla="*/ 672891 w 675146"/>
                  <a:gd name="connsiteY18" fmla="*/ 86435 h 156515"/>
                  <a:gd name="connsiteX19" fmla="*/ 670512 w 675146"/>
                  <a:gd name="connsiteY19" fmla="*/ 105998 h 156515"/>
                  <a:gd name="connsiteX20" fmla="*/ 614928 w 675146"/>
                  <a:gd name="connsiteY20" fmla="*/ 139045 h 156515"/>
                  <a:gd name="connsiteX21" fmla="*/ 499860 w 675146"/>
                  <a:gd name="connsiteY21" fmla="*/ 145588 h 156515"/>
                  <a:gd name="connsiteX22" fmla="*/ 403695 w 675146"/>
                  <a:gd name="connsiteY22" fmla="*/ 156427 h 156515"/>
                  <a:gd name="connsiteX23" fmla="*/ 299400 w 675146"/>
                  <a:gd name="connsiteY23" fmla="*/ 139111 h 156515"/>
                  <a:gd name="connsiteX24" fmla="*/ 229144 w 675146"/>
                  <a:gd name="connsiteY24" fmla="*/ 121860 h 156515"/>
                  <a:gd name="connsiteX25" fmla="*/ 150163 w 675146"/>
                  <a:gd name="connsiteY25" fmla="*/ 95556 h 15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75146" h="156515">
                    <a:moveTo>
                      <a:pt x="150163" y="95556"/>
                    </a:moveTo>
                    <a:cubicBezTo>
                      <a:pt x="136945" y="92185"/>
                      <a:pt x="125510" y="84188"/>
                      <a:pt x="115861" y="75926"/>
                    </a:cubicBezTo>
                    <a:cubicBezTo>
                      <a:pt x="94182" y="57354"/>
                      <a:pt x="68009" y="48365"/>
                      <a:pt x="43093" y="36469"/>
                    </a:cubicBezTo>
                    <a:cubicBezTo>
                      <a:pt x="29345" y="29859"/>
                      <a:pt x="27032" y="36601"/>
                      <a:pt x="28420" y="47572"/>
                    </a:cubicBezTo>
                    <a:cubicBezTo>
                      <a:pt x="30006" y="60130"/>
                      <a:pt x="32848" y="72489"/>
                      <a:pt x="39656" y="83527"/>
                    </a:cubicBezTo>
                    <a:cubicBezTo>
                      <a:pt x="41044" y="85576"/>
                      <a:pt x="40713" y="87228"/>
                      <a:pt x="38664" y="88550"/>
                    </a:cubicBezTo>
                    <a:cubicBezTo>
                      <a:pt x="26834" y="75529"/>
                      <a:pt x="24719" y="58015"/>
                      <a:pt x="17449" y="42946"/>
                    </a:cubicBezTo>
                    <a:cubicBezTo>
                      <a:pt x="11765" y="31115"/>
                      <a:pt x="5816" y="19417"/>
                      <a:pt x="0" y="7652"/>
                    </a:cubicBezTo>
                    <a:cubicBezTo>
                      <a:pt x="2313" y="2959"/>
                      <a:pt x="6609" y="2034"/>
                      <a:pt x="11236" y="2034"/>
                    </a:cubicBezTo>
                    <a:cubicBezTo>
                      <a:pt x="65366" y="28802"/>
                      <a:pt x="124783" y="31908"/>
                      <a:pt x="183143" y="38782"/>
                    </a:cubicBezTo>
                    <a:cubicBezTo>
                      <a:pt x="212356" y="42219"/>
                      <a:pt x="241966" y="36402"/>
                      <a:pt x="271443" y="34948"/>
                    </a:cubicBezTo>
                    <a:cubicBezTo>
                      <a:pt x="298409" y="33626"/>
                      <a:pt x="325309" y="31710"/>
                      <a:pt x="352341" y="31379"/>
                    </a:cubicBezTo>
                    <a:cubicBezTo>
                      <a:pt x="378315" y="31049"/>
                      <a:pt x="403100" y="24307"/>
                      <a:pt x="424316" y="8776"/>
                    </a:cubicBezTo>
                    <a:cubicBezTo>
                      <a:pt x="439980" y="-2658"/>
                      <a:pt x="454256" y="-3121"/>
                      <a:pt x="469722" y="8577"/>
                    </a:cubicBezTo>
                    <a:cubicBezTo>
                      <a:pt x="482478" y="18227"/>
                      <a:pt x="497481" y="24241"/>
                      <a:pt x="511162" y="32371"/>
                    </a:cubicBezTo>
                    <a:cubicBezTo>
                      <a:pt x="521539" y="38517"/>
                      <a:pt x="532642" y="40632"/>
                      <a:pt x="544142" y="35411"/>
                    </a:cubicBezTo>
                    <a:cubicBezTo>
                      <a:pt x="555642" y="30190"/>
                      <a:pt x="564234" y="33891"/>
                      <a:pt x="570051" y="44069"/>
                    </a:cubicBezTo>
                    <a:cubicBezTo>
                      <a:pt x="589482" y="77777"/>
                      <a:pt x="618960" y="86236"/>
                      <a:pt x="655112" y="78702"/>
                    </a:cubicBezTo>
                    <a:cubicBezTo>
                      <a:pt x="662911" y="77049"/>
                      <a:pt x="669058" y="79429"/>
                      <a:pt x="672891" y="86435"/>
                    </a:cubicBezTo>
                    <a:cubicBezTo>
                      <a:pt x="676658" y="93374"/>
                      <a:pt x="675601" y="100116"/>
                      <a:pt x="670512" y="105998"/>
                    </a:cubicBezTo>
                    <a:cubicBezTo>
                      <a:pt x="655707" y="123116"/>
                      <a:pt x="639316" y="136070"/>
                      <a:pt x="614928" y="139045"/>
                    </a:cubicBezTo>
                    <a:cubicBezTo>
                      <a:pt x="576594" y="143671"/>
                      <a:pt x="537467" y="136797"/>
                      <a:pt x="499860" y="145588"/>
                    </a:cubicBezTo>
                    <a:cubicBezTo>
                      <a:pt x="468003" y="152990"/>
                      <a:pt x="435948" y="155502"/>
                      <a:pt x="403695" y="156427"/>
                    </a:cubicBezTo>
                    <a:cubicBezTo>
                      <a:pt x="367939" y="157418"/>
                      <a:pt x="333306" y="149950"/>
                      <a:pt x="299400" y="139111"/>
                    </a:cubicBezTo>
                    <a:cubicBezTo>
                      <a:pt x="276334" y="131708"/>
                      <a:pt x="253466" y="124174"/>
                      <a:pt x="229144" y="121860"/>
                    </a:cubicBezTo>
                    <a:cubicBezTo>
                      <a:pt x="200790" y="119151"/>
                      <a:pt x="175212" y="108113"/>
                      <a:pt x="150163" y="95556"/>
                    </a:cubicBezTo>
                    <a:close/>
                  </a:path>
                </a:pathLst>
              </a:custGeom>
              <a:solidFill>
                <a:srgbClr val="515151">
                  <a:alpha val="90000"/>
                </a:srgbClr>
              </a:solidFill>
              <a:ln w="6609" cap="flat">
                <a:noFill/>
                <a:prstDash val="solid"/>
                <a:miter/>
              </a:ln>
            </p:spPr>
            <p:txBody>
              <a:bodyPr rtlCol="0" anchor="ctr"/>
              <a:lstStyle/>
              <a:p>
                <a:endParaRPr lang="en-GB" dirty="0"/>
              </a:p>
            </p:txBody>
          </p:sp>
          <p:sp>
            <p:nvSpPr>
              <p:cNvPr id="941" name="Freeform: Shape 940">
                <a:extLst>
                  <a:ext uri="{FF2B5EF4-FFF2-40B4-BE49-F238E27FC236}">
                    <a16:creationId xmlns:a16="http://schemas.microsoft.com/office/drawing/2014/main" id="{1AC97DA4-947F-4A7C-9E23-A125011489B3}"/>
                  </a:ext>
                </a:extLst>
              </p:cNvPr>
              <p:cNvSpPr/>
              <p:nvPr/>
            </p:nvSpPr>
            <p:spPr>
              <a:xfrm>
                <a:off x="4022412" y="4043774"/>
                <a:ext cx="678971" cy="236256"/>
              </a:xfrm>
              <a:custGeom>
                <a:avLst/>
                <a:gdLst>
                  <a:gd name="connsiteX0" fmla="*/ 660532 w 678971"/>
                  <a:gd name="connsiteY0" fmla="*/ 175410 h 236256"/>
                  <a:gd name="connsiteX1" fmla="*/ 643810 w 678971"/>
                  <a:gd name="connsiteY1" fmla="*/ 187902 h 236256"/>
                  <a:gd name="connsiteX2" fmla="*/ 458816 w 678971"/>
                  <a:gd name="connsiteY2" fmla="*/ 234894 h 236256"/>
                  <a:gd name="connsiteX3" fmla="*/ 333504 w 678971"/>
                  <a:gd name="connsiteY3" fmla="*/ 197485 h 236256"/>
                  <a:gd name="connsiteX4" fmla="*/ 220882 w 678971"/>
                  <a:gd name="connsiteY4" fmla="*/ 168272 h 236256"/>
                  <a:gd name="connsiteX5" fmla="*/ 120619 w 678971"/>
                  <a:gd name="connsiteY5" fmla="*/ 130930 h 236256"/>
                  <a:gd name="connsiteX6" fmla="*/ 87441 w 678971"/>
                  <a:gd name="connsiteY6" fmla="*/ 101651 h 236256"/>
                  <a:gd name="connsiteX7" fmla="*/ 31923 w 678971"/>
                  <a:gd name="connsiteY7" fmla="*/ 52742 h 236256"/>
                  <a:gd name="connsiteX8" fmla="*/ 0 w 678971"/>
                  <a:gd name="connsiteY8" fmla="*/ 0 h 236256"/>
                  <a:gd name="connsiteX9" fmla="*/ 49636 w 678971"/>
                  <a:gd name="connsiteY9" fmla="*/ 17316 h 236256"/>
                  <a:gd name="connsiteX10" fmla="*/ 159548 w 678971"/>
                  <a:gd name="connsiteY10" fmla="*/ 60871 h 236256"/>
                  <a:gd name="connsiteX11" fmla="*/ 209779 w 678971"/>
                  <a:gd name="connsiteY11" fmla="*/ 84070 h 236256"/>
                  <a:gd name="connsiteX12" fmla="*/ 380364 w 678971"/>
                  <a:gd name="connsiteY12" fmla="*/ 170718 h 236256"/>
                  <a:gd name="connsiteX13" fmla="*/ 586970 w 678971"/>
                  <a:gd name="connsiteY13" fmla="*/ 174287 h 236256"/>
                  <a:gd name="connsiteX14" fmla="*/ 632112 w 678971"/>
                  <a:gd name="connsiteY14" fmla="*/ 139456 h 236256"/>
                  <a:gd name="connsiteX15" fmla="*/ 678972 w 678971"/>
                  <a:gd name="connsiteY15" fmla="*/ 147321 h 236256"/>
                  <a:gd name="connsiteX16" fmla="*/ 675601 w 678971"/>
                  <a:gd name="connsiteY16" fmla="*/ 151749 h 236256"/>
                  <a:gd name="connsiteX17" fmla="*/ 660532 w 678971"/>
                  <a:gd name="connsiteY17" fmla="*/ 175476 h 236256"/>
                  <a:gd name="connsiteX18" fmla="*/ 660532 w 678971"/>
                  <a:gd name="connsiteY18" fmla="*/ 175410 h 23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8971" h="236256">
                    <a:moveTo>
                      <a:pt x="660532" y="175410"/>
                    </a:moveTo>
                    <a:cubicBezTo>
                      <a:pt x="654914" y="179574"/>
                      <a:pt x="648899" y="183276"/>
                      <a:pt x="643810" y="187902"/>
                    </a:cubicBezTo>
                    <a:cubicBezTo>
                      <a:pt x="590473" y="236612"/>
                      <a:pt x="525901" y="238992"/>
                      <a:pt x="458816" y="234894"/>
                    </a:cubicBezTo>
                    <a:cubicBezTo>
                      <a:pt x="413741" y="232184"/>
                      <a:pt x="373358" y="216388"/>
                      <a:pt x="333504" y="197485"/>
                    </a:cubicBezTo>
                    <a:cubicBezTo>
                      <a:pt x="297814" y="180566"/>
                      <a:pt x="257498" y="181491"/>
                      <a:pt x="220882" y="168272"/>
                    </a:cubicBezTo>
                    <a:cubicBezTo>
                      <a:pt x="187373" y="156177"/>
                      <a:pt x="153930" y="143752"/>
                      <a:pt x="120619" y="130930"/>
                    </a:cubicBezTo>
                    <a:cubicBezTo>
                      <a:pt x="106145" y="125378"/>
                      <a:pt x="95768" y="116257"/>
                      <a:pt x="87441" y="101651"/>
                    </a:cubicBezTo>
                    <a:cubicBezTo>
                      <a:pt x="75015" y="79840"/>
                      <a:pt x="50958" y="68604"/>
                      <a:pt x="31923" y="52742"/>
                    </a:cubicBezTo>
                    <a:cubicBezTo>
                      <a:pt x="15862" y="39325"/>
                      <a:pt x="11500" y="20555"/>
                      <a:pt x="0" y="0"/>
                    </a:cubicBezTo>
                    <a:cubicBezTo>
                      <a:pt x="20819" y="4891"/>
                      <a:pt x="35690" y="9848"/>
                      <a:pt x="49636" y="17316"/>
                    </a:cubicBezTo>
                    <a:cubicBezTo>
                      <a:pt x="84665" y="36021"/>
                      <a:pt x="120950" y="50825"/>
                      <a:pt x="159548" y="60871"/>
                    </a:cubicBezTo>
                    <a:cubicBezTo>
                      <a:pt x="177129" y="65432"/>
                      <a:pt x="193718" y="75015"/>
                      <a:pt x="209779" y="84070"/>
                    </a:cubicBezTo>
                    <a:cubicBezTo>
                      <a:pt x="265429" y="115332"/>
                      <a:pt x="323128" y="142562"/>
                      <a:pt x="380364" y="170718"/>
                    </a:cubicBezTo>
                    <a:cubicBezTo>
                      <a:pt x="448242" y="204095"/>
                      <a:pt x="517903" y="195833"/>
                      <a:pt x="586970" y="174287"/>
                    </a:cubicBezTo>
                    <a:cubicBezTo>
                      <a:pt x="605542" y="168537"/>
                      <a:pt x="616448" y="150361"/>
                      <a:pt x="632112" y="139456"/>
                    </a:cubicBezTo>
                    <a:cubicBezTo>
                      <a:pt x="649164" y="127625"/>
                      <a:pt x="669454" y="130665"/>
                      <a:pt x="678972" y="147321"/>
                    </a:cubicBezTo>
                    <a:cubicBezTo>
                      <a:pt x="677848" y="148775"/>
                      <a:pt x="676724" y="150229"/>
                      <a:pt x="675601" y="151749"/>
                    </a:cubicBezTo>
                    <a:cubicBezTo>
                      <a:pt x="670247" y="159482"/>
                      <a:pt x="665224" y="167347"/>
                      <a:pt x="660532" y="175476"/>
                    </a:cubicBezTo>
                    <a:lnTo>
                      <a:pt x="660532" y="175410"/>
                    </a:lnTo>
                    <a:close/>
                  </a:path>
                </a:pathLst>
              </a:custGeom>
              <a:solidFill>
                <a:srgbClr val="161616">
                  <a:alpha val="90000"/>
                </a:srgbClr>
              </a:solidFill>
              <a:ln w="6609" cap="flat">
                <a:noFill/>
                <a:prstDash val="solid"/>
                <a:miter/>
              </a:ln>
            </p:spPr>
            <p:txBody>
              <a:bodyPr rtlCol="0" anchor="ctr"/>
              <a:lstStyle/>
              <a:p>
                <a:endParaRPr lang="en-GB" dirty="0"/>
              </a:p>
            </p:txBody>
          </p:sp>
          <p:sp>
            <p:nvSpPr>
              <p:cNvPr id="942" name="Freeform: Shape 941">
                <a:extLst>
                  <a:ext uri="{FF2B5EF4-FFF2-40B4-BE49-F238E27FC236}">
                    <a16:creationId xmlns:a16="http://schemas.microsoft.com/office/drawing/2014/main" id="{3FCCDE90-4205-4BA1-B4CE-3CEABDBAC454}"/>
                  </a:ext>
                </a:extLst>
              </p:cNvPr>
              <p:cNvSpPr/>
              <p:nvPr/>
            </p:nvSpPr>
            <p:spPr>
              <a:xfrm>
                <a:off x="6346837" y="4221616"/>
                <a:ext cx="36079" cy="175754"/>
              </a:xfrm>
              <a:custGeom>
                <a:avLst/>
                <a:gdLst>
                  <a:gd name="connsiteX0" fmla="*/ 35022 w 36079"/>
                  <a:gd name="connsiteY0" fmla="*/ 167955 h 175754"/>
                  <a:gd name="connsiteX1" fmla="*/ 36080 w 36079"/>
                  <a:gd name="connsiteY1" fmla="*/ 175754 h 175754"/>
                  <a:gd name="connsiteX2" fmla="*/ 20350 w 36079"/>
                  <a:gd name="connsiteY2" fmla="*/ 175754 h 175754"/>
                  <a:gd name="connsiteX3" fmla="*/ 16913 w 36079"/>
                  <a:gd name="connsiteY3" fmla="*/ 126317 h 175754"/>
                  <a:gd name="connsiteX4" fmla="*/ 13608 w 36079"/>
                  <a:gd name="connsiteY4" fmla="*/ 107745 h 175754"/>
                  <a:gd name="connsiteX5" fmla="*/ 13542 w 36079"/>
                  <a:gd name="connsiteY5" fmla="*/ 107745 h 175754"/>
                  <a:gd name="connsiteX6" fmla="*/ 13542 w 36079"/>
                  <a:gd name="connsiteY6" fmla="*/ 107679 h 175754"/>
                  <a:gd name="connsiteX7" fmla="*/ 13080 w 36079"/>
                  <a:gd name="connsiteY7" fmla="*/ 107348 h 175754"/>
                  <a:gd name="connsiteX8" fmla="*/ 10766 w 36079"/>
                  <a:gd name="connsiteY8" fmla="*/ 105630 h 175754"/>
                  <a:gd name="connsiteX9" fmla="*/ 4818 w 36079"/>
                  <a:gd name="connsiteY9" fmla="*/ 9200 h 175754"/>
                  <a:gd name="connsiteX10" fmla="*/ 4818 w 36079"/>
                  <a:gd name="connsiteY10" fmla="*/ 9068 h 175754"/>
                  <a:gd name="connsiteX11" fmla="*/ 6801 w 36079"/>
                  <a:gd name="connsiteY11" fmla="*/ 1930 h 175754"/>
                  <a:gd name="connsiteX12" fmla="*/ 9643 w 36079"/>
                  <a:gd name="connsiteY12" fmla="*/ 806 h 175754"/>
                  <a:gd name="connsiteX13" fmla="*/ 10502 w 36079"/>
                  <a:gd name="connsiteY13" fmla="*/ 476 h 175754"/>
                  <a:gd name="connsiteX14" fmla="*/ 22134 w 36079"/>
                  <a:gd name="connsiteY14" fmla="*/ 13827 h 175754"/>
                  <a:gd name="connsiteX15" fmla="*/ 30132 w 36079"/>
                  <a:gd name="connsiteY15" fmla="*/ 99285 h 175754"/>
                  <a:gd name="connsiteX16" fmla="*/ 35022 w 36079"/>
                  <a:gd name="connsiteY16" fmla="*/ 167955 h 17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79" h="175754">
                    <a:moveTo>
                      <a:pt x="35022" y="167955"/>
                    </a:moveTo>
                    <a:cubicBezTo>
                      <a:pt x="35089" y="170797"/>
                      <a:pt x="35419" y="173375"/>
                      <a:pt x="36080" y="175754"/>
                    </a:cubicBezTo>
                    <a:lnTo>
                      <a:pt x="20350" y="175754"/>
                    </a:lnTo>
                    <a:cubicBezTo>
                      <a:pt x="17904" y="159429"/>
                      <a:pt x="16252" y="143038"/>
                      <a:pt x="16913" y="126317"/>
                    </a:cubicBezTo>
                    <a:cubicBezTo>
                      <a:pt x="17111" y="119972"/>
                      <a:pt x="17177" y="113495"/>
                      <a:pt x="13608" y="107745"/>
                    </a:cubicBezTo>
                    <a:lnTo>
                      <a:pt x="13542" y="107745"/>
                    </a:lnTo>
                    <a:lnTo>
                      <a:pt x="13542" y="107679"/>
                    </a:lnTo>
                    <a:cubicBezTo>
                      <a:pt x="13410" y="107546"/>
                      <a:pt x="13212" y="107480"/>
                      <a:pt x="13080" y="107348"/>
                    </a:cubicBezTo>
                    <a:cubicBezTo>
                      <a:pt x="12286" y="106753"/>
                      <a:pt x="11493" y="106225"/>
                      <a:pt x="10766" y="105630"/>
                    </a:cubicBezTo>
                    <a:cubicBezTo>
                      <a:pt x="-734" y="73839"/>
                      <a:pt x="-3510" y="41718"/>
                      <a:pt x="4818" y="9200"/>
                    </a:cubicBezTo>
                    <a:cubicBezTo>
                      <a:pt x="4752" y="9134"/>
                      <a:pt x="4752" y="9134"/>
                      <a:pt x="4818" y="9068"/>
                    </a:cubicBezTo>
                    <a:cubicBezTo>
                      <a:pt x="5413" y="6689"/>
                      <a:pt x="6074" y="4309"/>
                      <a:pt x="6801" y="1930"/>
                    </a:cubicBezTo>
                    <a:cubicBezTo>
                      <a:pt x="7858" y="1401"/>
                      <a:pt x="8784" y="1005"/>
                      <a:pt x="9643" y="806"/>
                    </a:cubicBezTo>
                    <a:cubicBezTo>
                      <a:pt x="9907" y="608"/>
                      <a:pt x="10238" y="542"/>
                      <a:pt x="10502" y="476"/>
                    </a:cubicBezTo>
                    <a:cubicBezTo>
                      <a:pt x="19953" y="-2234"/>
                      <a:pt x="20680" y="7218"/>
                      <a:pt x="22134" y="13827"/>
                    </a:cubicBezTo>
                    <a:cubicBezTo>
                      <a:pt x="28017" y="41982"/>
                      <a:pt x="29537" y="70667"/>
                      <a:pt x="30132" y="99285"/>
                    </a:cubicBezTo>
                    <a:cubicBezTo>
                      <a:pt x="30528" y="122285"/>
                      <a:pt x="34428" y="144955"/>
                      <a:pt x="35022" y="167955"/>
                    </a:cubicBezTo>
                    <a:close/>
                  </a:path>
                </a:pathLst>
              </a:custGeom>
              <a:solidFill>
                <a:srgbClr val="959595">
                  <a:alpha val="90000"/>
                </a:srgbClr>
              </a:solidFill>
              <a:ln w="6609" cap="flat">
                <a:noFill/>
                <a:prstDash val="solid"/>
                <a:miter/>
              </a:ln>
            </p:spPr>
            <p:txBody>
              <a:bodyPr rtlCol="0" anchor="ctr"/>
              <a:lstStyle/>
              <a:p>
                <a:endParaRPr lang="en-GB" dirty="0"/>
              </a:p>
            </p:txBody>
          </p:sp>
          <p:sp>
            <p:nvSpPr>
              <p:cNvPr id="943" name="Freeform: Shape 942">
                <a:extLst>
                  <a:ext uri="{FF2B5EF4-FFF2-40B4-BE49-F238E27FC236}">
                    <a16:creationId xmlns:a16="http://schemas.microsoft.com/office/drawing/2014/main" id="{0E2E847A-084F-43F2-80BF-212D976FFEBD}"/>
                  </a:ext>
                </a:extLst>
              </p:cNvPr>
              <p:cNvSpPr/>
              <p:nvPr/>
            </p:nvSpPr>
            <p:spPr>
              <a:xfrm>
                <a:off x="6626276" y="3466502"/>
                <a:ext cx="163810" cy="930868"/>
              </a:xfrm>
              <a:custGeom>
                <a:avLst/>
                <a:gdLst>
                  <a:gd name="connsiteX0" fmla="*/ 163773 w 163810"/>
                  <a:gd name="connsiteY0" fmla="*/ 930868 h 930868"/>
                  <a:gd name="connsiteX1" fmla="*/ 117508 w 163810"/>
                  <a:gd name="connsiteY1" fmla="*/ 930868 h 930868"/>
                  <a:gd name="connsiteX2" fmla="*/ 138129 w 163810"/>
                  <a:gd name="connsiteY2" fmla="*/ 891345 h 930868"/>
                  <a:gd name="connsiteX3" fmla="*/ 137666 w 163810"/>
                  <a:gd name="connsiteY3" fmla="*/ 881827 h 930868"/>
                  <a:gd name="connsiteX4" fmla="*/ 114005 w 163810"/>
                  <a:gd name="connsiteY4" fmla="*/ 688506 h 930868"/>
                  <a:gd name="connsiteX5" fmla="*/ 100919 w 163810"/>
                  <a:gd name="connsiteY5" fmla="*/ 559493 h 930868"/>
                  <a:gd name="connsiteX6" fmla="*/ 78976 w 163810"/>
                  <a:gd name="connsiteY6" fmla="*/ 460684 h 930868"/>
                  <a:gd name="connsiteX7" fmla="*/ 79571 w 163810"/>
                  <a:gd name="connsiteY7" fmla="*/ 403646 h 930868"/>
                  <a:gd name="connsiteX8" fmla="*/ 72168 w 163810"/>
                  <a:gd name="connsiteY8" fmla="*/ 330944 h 930868"/>
                  <a:gd name="connsiteX9" fmla="*/ 69128 w 163810"/>
                  <a:gd name="connsiteY9" fmla="*/ 290230 h 930868"/>
                  <a:gd name="connsiteX10" fmla="*/ 55711 w 163810"/>
                  <a:gd name="connsiteY10" fmla="*/ 246609 h 930868"/>
                  <a:gd name="connsiteX11" fmla="*/ 30728 w 163810"/>
                  <a:gd name="connsiteY11" fmla="*/ 189108 h 930868"/>
                  <a:gd name="connsiteX12" fmla="*/ 18369 w 163810"/>
                  <a:gd name="connsiteY12" fmla="*/ 131806 h 930868"/>
                  <a:gd name="connsiteX13" fmla="*/ 5547 w 163810"/>
                  <a:gd name="connsiteY13" fmla="*/ 97768 h 930868"/>
                  <a:gd name="connsiteX14" fmla="*/ 17840 w 163810"/>
                  <a:gd name="connsiteY14" fmla="*/ 59038 h 930868"/>
                  <a:gd name="connsiteX15" fmla="*/ 18699 w 163810"/>
                  <a:gd name="connsiteY15" fmla="*/ 35905 h 930868"/>
                  <a:gd name="connsiteX16" fmla="*/ 920 w 163810"/>
                  <a:gd name="connsiteY16" fmla="*/ 5304 h 930868"/>
                  <a:gd name="connsiteX17" fmla="*/ 1185 w 163810"/>
                  <a:gd name="connsiteY17" fmla="*/ 4445 h 930868"/>
                  <a:gd name="connsiteX18" fmla="*/ 1581 w 163810"/>
                  <a:gd name="connsiteY18" fmla="*/ 3321 h 930868"/>
                  <a:gd name="connsiteX19" fmla="*/ 14073 w 163810"/>
                  <a:gd name="connsiteY19" fmla="*/ 1140 h 930868"/>
                  <a:gd name="connsiteX20" fmla="*/ 73556 w 163810"/>
                  <a:gd name="connsiteY20" fmla="*/ 49785 h 930868"/>
                  <a:gd name="connsiteX21" fmla="*/ 80893 w 163810"/>
                  <a:gd name="connsiteY21" fmla="*/ 66770 h 930868"/>
                  <a:gd name="connsiteX22" fmla="*/ 93847 w 163810"/>
                  <a:gd name="connsiteY22" fmla="*/ 132929 h 930868"/>
                  <a:gd name="connsiteX23" fmla="*/ 104356 w 163810"/>
                  <a:gd name="connsiteY23" fmla="*/ 254144 h 930868"/>
                  <a:gd name="connsiteX24" fmla="*/ 113014 w 163810"/>
                  <a:gd name="connsiteY24" fmla="*/ 410387 h 930868"/>
                  <a:gd name="connsiteX25" fmla="*/ 121011 w 163810"/>
                  <a:gd name="connsiteY25" fmla="*/ 495250 h 930868"/>
                  <a:gd name="connsiteX26" fmla="*/ 141896 w 163810"/>
                  <a:gd name="connsiteY26" fmla="*/ 771254 h 930868"/>
                  <a:gd name="connsiteX27" fmla="*/ 163773 w 163810"/>
                  <a:gd name="connsiteY27" fmla="*/ 930868 h 9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3810" h="930868">
                    <a:moveTo>
                      <a:pt x="163773" y="930868"/>
                    </a:moveTo>
                    <a:lnTo>
                      <a:pt x="117508" y="930868"/>
                    </a:lnTo>
                    <a:cubicBezTo>
                      <a:pt x="135089" y="925449"/>
                      <a:pt x="138460" y="916394"/>
                      <a:pt x="138129" y="891345"/>
                    </a:cubicBezTo>
                    <a:cubicBezTo>
                      <a:pt x="138063" y="888172"/>
                      <a:pt x="138327" y="884868"/>
                      <a:pt x="137666" y="881827"/>
                    </a:cubicBezTo>
                    <a:cubicBezTo>
                      <a:pt x="123985" y="818048"/>
                      <a:pt x="125836" y="752285"/>
                      <a:pt x="114005" y="688506"/>
                    </a:cubicBezTo>
                    <a:cubicBezTo>
                      <a:pt x="106008" y="645611"/>
                      <a:pt x="107792" y="602321"/>
                      <a:pt x="100919" y="559493"/>
                    </a:cubicBezTo>
                    <a:cubicBezTo>
                      <a:pt x="95499" y="525917"/>
                      <a:pt x="83008" y="494325"/>
                      <a:pt x="78976" y="460684"/>
                    </a:cubicBezTo>
                    <a:cubicBezTo>
                      <a:pt x="76663" y="441517"/>
                      <a:pt x="74614" y="422284"/>
                      <a:pt x="79571" y="403646"/>
                    </a:cubicBezTo>
                    <a:cubicBezTo>
                      <a:pt x="86378" y="378134"/>
                      <a:pt x="82545" y="354208"/>
                      <a:pt x="72168" y="330944"/>
                    </a:cubicBezTo>
                    <a:cubicBezTo>
                      <a:pt x="66088" y="317394"/>
                      <a:pt x="63973" y="304110"/>
                      <a:pt x="69128" y="290230"/>
                    </a:cubicBezTo>
                    <a:cubicBezTo>
                      <a:pt x="75936" y="272055"/>
                      <a:pt x="71243" y="256721"/>
                      <a:pt x="55711" y="246609"/>
                    </a:cubicBezTo>
                    <a:cubicBezTo>
                      <a:pt x="34099" y="232531"/>
                      <a:pt x="28745" y="213100"/>
                      <a:pt x="30728" y="189108"/>
                    </a:cubicBezTo>
                    <a:cubicBezTo>
                      <a:pt x="32380" y="169016"/>
                      <a:pt x="27357" y="149849"/>
                      <a:pt x="18369" y="131806"/>
                    </a:cubicBezTo>
                    <a:cubicBezTo>
                      <a:pt x="12949" y="120901"/>
                      <a:pt x="9777" y="109136"/>
                      <a:pt x="5547" y="97768"/>
                    </a:cubicBezTo>
                    <a:cubicBezTo>
                      <a:pt x="-468" y="81443"/>
                      <a:pt x="458" y="68225"/>
                      <a:pt x="17840" y="59038"/>
                    </a:cubicBezTo>
                    <a:cubicBezTo>
                      <a:pt x="30133" y="52561"/>
                      <a:pt x="26102" y="44629"/>
                      <a:pt x="18699" y="35905"/>
                    </a:cubicBezTo>
                    <a:cubicBezTo>
                      <a:pt x="11032" y="26917"/>
                      <a:pt x="-3839" y="21034"/>
                      <a:pt x="920" y="5304"/>
                    </a:cubicBezTo>
                    <a:cubicBezTo>
                      <a:pt x="986" y="4974"/>
                      <a:pt x="1052" y="4709"/>
                      <a:pt x="1185" y="4445"/>
                    </a:cubicBezTo>
                    <a:cubicBezTo>
                      <a:pt x="1317" y="4048"/>
                      <a:pt x="1449" y="3718"/>
                      <a:pt x="1581" y="3321"/>
                    </a:cubicBezTo>
                    <a:cubicBezTo>
                      <a:pt x="5348" y="149"/>
                      <a:pt x="9975" y="-1107"/>
                      <a:pt x="14073" y="1140"/>
                    </a:cubicBezTo>
                    <a:cubicBezTo>
                      <a:pt x="36941" y="13566"/>
                      <a:pt x="61131" y="24074"/>
                      <a:pt x="73556" y="49785"/>
                    </a:cubicBezTo>
                    <a:cubicBezTo>
                      <a:pt x="76266" y="55403"/>
                      <a:pt x="78712" y="61020"/>
                      <a:pt x="80893" y="66770"/>
                    </a:cubicBezTo>
                    <a:cubicBezTo>
                      <a:pt x="89154" y="87920"/>
                      <a:pt x="93979" y="109863"/>
                      <a:pt x="93847" y="132929"/>
                    </a:cubicBezTo>
                    <a:cubicBezTo>
                      <a:pt x="93582" y="173709"/>
                      <a:pt x="102241" y="213629"/>
                      <a:pt x="104356" y="254144"/>
                    </a:cubicBezTo>
                    <a:cubicBezTo>
                      <a:pt x="107065" y="306225"/>
                      <a:pt x="111031" y="358306"/>
                      <a:pt x="113014" y="410387"/>
                    </a:cubicBezTo>
                    <a:cubicBezTo>
                      <a:pt x="114137" y="438873"/>
                      <a:pt x="118169" y="466963"/>
                      <a:pt x="121011" y="495250"/>
                    </a:cubicBezTo>
                    <a:cubicBezTo>
                      <a:pt x="129603" y="587119"/>
                      <a:pt x="135287" y="679319"/>
                      <a:pt x="141896" y="771254"/>
                    </a:cubicBezTo>
                    <a:cubicBezTo>
                      <a:pt x="145730" y="825252"/>
                      <a:pt x="164764" y="876672"/>
                      <a:pt x="163773" y="930868"/>
                    </a:cubicBezTo>
                    <a:close/>
                  </a:path>
                </a:pathLst>
              </a:custGeom>
              <a:solidFill>
                <a:srgbClr val="959595">
                  <a:alpha val="90000"/>
                </a:srgbClr>
              </a:solidFill>
              <a:ln w="6609" cap="flat">
                <a:noFill/>
                <a:prstDash val="solid"/>
                <a:miter/>
              </a:ln>
            </p:spPr>
            <p:txBody>
              <a:bodyPr rtlCol="0" anchor="ctr"/>
              <a:lstStyle/>
              <a:p>
                <a:endParaRPr lang="en-GB" dirty="0"/>
              </a:p>
            </p:txBody>
          </p:sp>
          <p:sp>
            <p:nvSpPr>
              <p:cNvPr id="944" name="Freeform: Shape 943">
                <a:extLst>
                  <a:ext uri="{FF2B5EF4-FFF2-40B4-BE49-F238E27FC236}">
                    <a16:creationId xmlns:a16="http://schemas.microsoft.com/office/drawing/2014/main" id="{37812455-F013-4AFA-A642-3FBC19DD99EE}"/>
                  </a:ext>
                </a:extLst>
              </p:cNvPr>
              <p:cNvSpPr/>
              <p:nvPr/>
            </p:nvSpPr>
            <p:spPr>
              <a:xfrm>
                <a:off x="4115735" y="4390662"/>
                <a:ext cx="100262" cy="6708"/>
              </a:xfrm>
              <a:custGeom>
                <a:avLst/>
                <a:gdLst>
                  <a:gd name="connsiteX0" fmla="*/ 89159 w 100262"/>
                  <a:gd name="connsiteY0" fmla="*/ 2280 h 6708"/>
                  <a:gd name="connsiteX1" fmla="*/ 100263 w 100262"/>
                  <a:gd name="connsiteY1" fmla="*/ 6708 h 6708"/>
                  <a:gd name="connsiteX2" fmla="*/ 0 w 100262"/>
                  <a:gd name="connsiteY2" fmla="*/ 6708 h 6708"/>
                  <a:gd name="connsiteX3" fmla="*/ 13351 w 100262"/>
                  <a:gd name="connsiteY3" fmla="*/ 2412 h 6708"/>
                  <a:gd name="connsiteX4" fmla="*/ 62722 w 100262"/>
                  <a:gd name="connsiteY4" fmla="*/ 958 h 6708"/>
                  <a:gd name="connsiteX5" fmla="*/ 89159 w 100262"/>
                  <a:gd name="connsiteY5" fmla="*/ 2280 h 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62" h="6708">
                    <a:moveTo>
                      <a:pt x="89159" y="2280"/>
                    </a:moveTo>
                    <a:cubicBezTo>
                      <a:pt x="92860" y="3800"/>
                      <a:pt x="96562" y="5254"/>
                      <a:pt x="100263" y="6708"/>
                    </a:cubicBezTo>
                    <a:lnTo>
                      <a:pt x="0" y="6708"/>
                    </a:lnTo>
                    <a:cubicBezTo>
                      <a:pt x="2842" y="3403"/>
                      <a:pt x="6874" y="1487"/>
                      <a:pt x="13351" y="2412"/>
                    </a:cubicBezTo>
                    <a:cubicBezTo>
                      <a:pt x="30072" y="4857"/>
                      <a:pt x="46265" y="3073"/>
                      <a:pt x="62722" y="958"/>
                    </a:cubicBezTo>
                    <a:cubicBezTo>
                      <a:pt x="71380" y="-166"/>
                      <a:pt x="81426" y="-893"/>
                      <a:pt x="89159" y="2280"/>
                    </a:cubicBezTo>
                    <a:close/>
                  </a:path>
                </a:pathLst>
              </a:custGeom>
              <a:solidFill>
                <a:srgbClr val="353535">
                  <a:alpha val="90000"/>
                </a:srgbClr>
              </a:solidFill>
              <a:ln w="6609" cap="flat">
                <a:noFill/>
                <a:prstDash val="solid"/>
                <a:miter/>
              </a:ln>
            </p:spPr>
            <p:txBody>
              <a:bodyPr rtlCol="0" anchor="ctr"/>
              <a:lstStyle/>
              <a:p>
                <a:endParaRPr lang="en-GB" dirty="0"/>
              </a:p>
            </p:txBody>
          </p:sp>
          <p:sp>
            <p:nvSpPr>
              <p:cNvPr id="945" name="Freeform: Shape 944">
                <a:extLst>
                  <a:ext uri="{FF2B5EF4-FFF2-40B4-BE49-F238E27FC236}">
                    <a16:creationId xmlns:a16="http://schemas.microsoft.com/office/drawing/2014/main" id="{F8D13C86-C672-4C56-A89C-E0BE98BDB9C2}"/>
                  </a:ext>
                </a:extLst>
              </p:cNvPr>
              <p:cNvSpPr/>
              <p:nvPr/>
            </p:nvSpPr>
            <p:spPr>
              <a:xfrm>
                <a:off x="5431643" y="4180123"/>
                <a:ext cx="173030" cy="217421"/>
              </a:xfrm>
              <a:custGeom>
                <a:avLst/>
                <a:gdLst>
                  <a:gd name="connsiteX0" fmla="*/ 173031 w 173030"/>
                  <a:gd name="connsiteY0" fmla="*/ 217247 h 217421"/>
                  <a:gd name="connsiteX1" fmla="*/ 75081 w 173030"/>
                  <a:gd name="connsiteY1" fmla="*/ 217247 h 217421"/>
                  <a:gd name="connsiteX2" fmla="*/ 69794 w 173030"/>
                  <a:gd name="connsiteY2" fmla="*/ 217247 h 217421"/>
                  <a:gd name="connsiteX3" fmla="*/ 25842 w 173030"/>
                  <a:gd name="connsiteY3" fmla="*/ 217247 h 217421"/>
                  <a:gd name="connsiteX4" fmla="*/ 20753 w 173030"/>
                  <a:gd name="connsiteY4" fmla="*/ 217247 h 217421"/>
                  <a:gd name="connsiteX5" fmla="*/ 0 w 173030"/>
                  <a:gd name="connsiteY5" fmla="*/ 217247 h 217421"/>
                  <a:gd name="connsiteX6" fmla="*/ 1652 w 173030"/>
                  <a:gd name="connsiteY6" fmla="*/ 210043 h 217421"/>
                  <a:gd name="connsiteX7" fmla="*/ 52412 w 173030"/>
                  <a:gd name="connsiteY7" fmla="*/ 173626 h 217421"/>
                  <a:gd name="connsiteX8" fmla="*/ 60409 w 173030"/>
                  <a:gd name="connsiteY8" fmla="*/ 177724 h 217421"/>
                  <a:gd name="connsiteX9" fmla="*/ 104625 w 173030"/>
                  <a:gd name="connsiteY9" fmla="*/ 175014 h 217421"/>
                  <a:gd name="connsiteX10" fmla="*/ 141240 w 173030"/>
                  <a:gd name="connsiteY10" fmla="*/ 134829 h 217421"/>
                  <a:gd name="connsiteX11" fmla="*/ 139918 w 173030"/>
                  <a:gd name="connsiteY11" fmla="*/ 118901 h 217421"/>
                  <a:gd name="connsiteX12" fmla="*/ 129278 w 173030"/>
                  <a:gd name="connsiteY12" fmla="*/ 81228 h 217421"/>
                  <a:gd name="connsiteX13" fmla="*/ 162258 w 173030"/>
                  <a:gd name="connsiteY13" fmla="*/ 0 h 217421"/>
                  <a:gd name="connsiteX14" fmla="*/ 166223 w 173030"/>
                  <a:gd name="connsiteY14" fmla="*/ 4230 h 217421"/>
                  <a:gd name="connsiteX15" fmla="*/ 168008 w 173030"/>
                  <a:gd name="connsiteY15" fmla="*/ 17184 h 217421"/>
                  <a:gd name="connsiteX16" fmla="*/ 171908 w 173030"/>
                  <a:gd name="connsiteY16" fmla="*/ 186646 h 217421"/>
                  <a:gd name="connsiteX17" fmla="*/ 171908 w 173030"/>
                  <a:gd name="connsiteY17" fmla="*/ 196163 h 217421"/>
                  <a:gd name="connsiteX18" fmla="*/ 173031 w 173030"/>
                  <a:gd name="connsiteY18" fmla="*/ 217247 h 21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3030" h="217421">
                    <a:moveTo>
                      <a:pt x="173031" y="217247"/>
                    </a:moveTo>
                    <a:lnTo>
                      <a:pt x="75081" y="217247"/>
                    </a:lnTo>
                    <a:cubicBezTo>
                      <a:pt x="73363" y="217115"/>
                      <a:pt x="71578" y="217181"/>
                      <a:pt x="69794" y="217247"/>
                    </a:cubicBezTo>
                    <a:lnTo>
                      <a:pt x="25842" y="217247"/>
                    </a:lnTo>
                    <a:cubicBezTo>
                      <a:pt x="24058" y="217445"/>
                      <a:pt x="22339" y="217512"/>
                      <a:pt x="20753" y="217247"/>
                    </a:cubicBezTo>
                    <a:lnTo>
                      <a:pt x="0" y="217247"/>
                    </a:lnTo>
                    <a:cubicBezTo>
                      <a:pt x="397" y="215132"/>
                      <a:pt x="991" y="212753"/>
                      <a:pt x="1652" y="210043"/>
                    </a:cubicBezTo>
                    <a:cubicBezTo>
                      <a:pt x="8460" y="182416"/>
                      <a:pt x="24520" y="170982"/>
                      <a:pt x="52412" y="173626"/>
                    </a:cubicBezTo>
                    <a:cubicBezTo>
                      <a:pt x="55650" y="173956"/>
                      <a:pt x="58294" y="174683"/>
                      <a:pt x="60409" y="177724"/>
                    </a:cubicBezTo>
                    <a:cubicBezTo>
                      <a:pt x="72504" y="194908"/>
                      <a:pt x="95240" y="194247"/>
                      <a:pt x="104625" y="175014"/>
                    </a:cubicBezTo>
                    <a:cubicBezTo>
                      <a:pt x="113151" y="157565"/>
                      <a:pt x="125048" y="144743"/>
                      <a:pt x="141240" y="134829"/>
                    </a:cubicBezTo>
                    <a:cubicBezTo>
                      <a:pt x="150493" y="129211"/>
                      <a:pt x="150427" y="124254"/>
                      <a:pt x="139918" y="118901"/>
                    </a:cubicBezTo>
                    <a:cubicBezTo>
                      <a:pt x="116786" y="107203"/>
                      <a:pt x="117976" y="103501"/>
                      <a:pt x="129278" y="81228"/>
                    </a:cubicBezTo>
                    <a:cubicBezTo>
                      <a:pt x="142496" y="55254"/>
                      <a:pt x="151485" y="27164"/>
                      <a:pt x="162258" y="0"/>
                    </a:cubicBezTo>
                    <a:cubicBezTo>
                      <a:pt x="164108" y="1256"/>
                      <a:pt x="165430" y="2644"/>
                      <a:pt x="166223" y="4230"/>
                    </a:cubicBezTo>
                    <a:cubicBezTo>
                      <a:pt x="168405" y="8063"/>
                      <a:pt x="167942" y="12756"/>
                      <a:pt x="168008" y="17184"/>
                    </a:cubicBezTo>
                    <a:cubicBezTo>
                      <a:pt x="168669" y="73693"/>
                      <a:pt x="174088" y="130071"/>
                      <a:pt x="171908" y="186646"/>
                    </a:cubicBezTo>
                    <a:cubicBezTo>
                      <a:pt x="171775" y="189819"/>
                      <a:pt x="171841" y="192991"/>
                      <a:pt x="171908" y="196163"/>
                    </a:cubicBezTo>
                    <a:cubicBezTo>
                      <a:pt x="172040" y="204491"/>
                      <a:pt x="172304" y="211431"/>
                      <a:pt x="173031" y="217247"/>
                    </a:cubicBezTo>
                    <a:close/>
                  </a:path>
                </a:pathLst>
              </a:custGeom>
              <a:solidFill>
                <a:srgbClr val="6D6D6D">
                  <a:alpha val="90000"/>
                </a:srgbClr>
              </a:solidFill>
              <a:ln w="6609" cap="flat">
                <a:noFill/>
                <a:prstDash val="solid"/>
                <a:miter/>
              </a:ln>
            </p:spPr>
            <p:txBody>
              <a:bodyPr rtlCol="0" anchor="ctr"/>
              <a:lstStyle/>
              <a:p>
                <a:endParaRPr lang="en-GB" dirty="0"/>
              </a:p>
            </p:txBody>
          </p:sp>
          <p:sp>
            <p:nvSpPr>
              <p:cNvPr id="946" name="Freeform: Shape 945">
                <a:extLst>
                  <a:ext uri="{FF2B5EF4-FFF2-40B4-BE49-F238E27FC236}">
                    <a16:creationId xmlns:a16="http://schemas.microsoft.com/office/drawing/2014/main" id="{6A71CE99-178B-4C73-8A2D-8C755554A145}"/>
                  </a:ext>
                </a:extLst>
              </p:cNvPr>
              <p:cNvSpPr/>
              <p:nvPr/>
            </p:nvSpPr>
            <p:spPr>
              <a:xfrm>
                <a:off x="4338896" y="4321704"/>
                <a:ext cx="232019" cy="75666"/>
              </a:xfrm>
              <a:custGeom>
                <a:avLst/>
                <a:gdLst>
                  <a:gd name="connsiteX0" fmla="*/ 232020 w 232019"/>
                  <a:gd name="connsiteY0" fmla="*/ 22131 h 75666"/>
                  <a:gd name="connsiteX1" fmla="*/ 213117 w 232019"/>
                  <a:gd name="connsiteY1" fmla="*/ 57689 h 75666"/>
                  <a:gd name="connsiteX2" fmla="*/ 168571 w 232019"/>
                  <a:gd name="connsiteY2" fmla="*/ 73948 h 75666"/>
                  <a:gd name="connsiteX3" fmla="*/ 165596 w 232019"/>
                  <a:gd name="connsiteY3" fmla="*/ 75667 h 75666"/>
                  <a:gd name="connsiteX4" fmla="*/ 34799 w 232019"/>
                  <a:gd name="connsiteY4" fmla="*/ 75667 h 75666"/>
                  <a:gd name="connsiteX5" fmla="*/ 19597 w 232019"/>
                  <a:gd name="connsiteY5" fmla="*/ 70908 h 75666"/>
                  <a:gd name="connsiteX6" fmla="*/ 9882 w 232019"/>
                  <a:gd name="connsiteY6" fmla="*/ 46123 h 75666"/>
                  <a:gd name="connsiteX7" fmla="*/ 47951 w 232019"/>
                  <a:gd name="connsiteY7" fmla="*/ 23321 h 75666"/>
                  <a:gd name="connsiteX8" fmla="*/ 200626 w 232019"/>
                  <a:gd name="connsiteY8" fmla="*/ 717 h 75666"/>
                  <a:gd name="connsiteX9" fmla="*/ 232020 w 232019"/>
                  <a:gd name="connsiteY9" fmla="*/ 22131 h 7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019" h="75666">
                    <a:moveTo>
                      <a:pt x="232020" y="22131"/>
                    </a:moveTo>
                    <a:cubicBezTo>
                      <a:pt x="226071" y="34160"/>
                      <a:pt x="222238" y="47313"/>
                      <a:pt x="213117" y="57689"/>
                    </a:cubicBezTo>
                    <a:cubicBezTo>
                      <a:pt x="197123" y="59804"/>
                      <a:pt x="181921" y="65951"/>
                      <a:pt x="168571" y="73948"/>
                    </a:cubicBezTo>
                    <a:cubicBezTo>
                      <a:pt x="167579" y="74543"/>
                      <a:pt x="166588" y="75138"/>
                      <a:pt x="165596" y="75667"/>
                    </a:cubicBezTo>
                    <a:lnTo>
                      <a:pt x="34799" y="75667"/>
                    </a:lnTo>
                    <a:cubicBezTo>
                      <a:pt x="29710" y="74080"/>
                      <a:pt x="24753" y="72032"/>
                      <a:pt x="19597" y="70908"/>
                    </a:cubicBezTo>
                    <a:cubicBezTo>
                      <a:pt x="-4791" y="65422"/>
                      <a:pt x="-4460" y="65819"/>
                      <a:pt x="9882" y="46123"/>
                    </a:cubicBezTo>
                    <a:cubicBezTo>
                      <a:pt x="19597" y="32905"/>
                      <a:pt x="32089" y="25965"/>
                      <a:pt x="47951" y="23321"/>
                    </a:cubicBezTo>
                    <a:cubicBezTo>
                      <a:pt x="98710" y="14795"/>
                      <a:pt x="149205" y="5013"/>
                      <a:pt x="200626" y="717"/>
                    </a:cubicBezTo>
                    <a:cubicBezTo>
                      <a:pt x="226600" y="-1530"/>
                      <a:pt x="230698" y="453"/>
                      <a:pt x="232020" y="22131"/>
                    </a:cubicBezTo>
                    <a:close/>
                  </a:path>
                </a:pathLst>
              </a:custGeom>
              <a:solidFill>
                <a:srgbClr val="2F2F2F">
                  <a:alpha val="90000"/>
                </a:srgbClr>
              </a:solidFill>
              <a:ln w="6609" cap="flat">
                <a:noFill/>
                <a:prstDash val="solid"/>
                <a:miter/>
              </a:ln>
            </p:spPr>
            <p:txBody>
              <a:bodyPr rtlCol="0" anchor="ctr"/>
              <a:lstStyle/>
              <a:p>
                <a:endParaRPr lang="en-GB" dirty="0"/>
              </a:p>
            </p:txBody>
          </p:sp>
          <p:sp>
            <p:nvSpPr>
              <p:cNvPr id="947" name="Freeform: Shape 946">
                <a:extLst>
                  <a:ext uri="{FF2B5EF4-FFF2-40B4-BE49-F238E27FC236}">
                    <a16:creationId xmlns:a16="http://schemas.microsoft.com/office/drawing/2014/main" id="{1705B061-AF3D-41EB-8828-98C247A8ADB4}"/>
                  </a:ext>
                </a:extLst>
              </p:cNvPr>
              <p:cNvSpPr/>
              <p:nvPr/>
            </p:nvSpPr>
            <p:spPr>
              <a:xfrm>
                <a:off x="7335603" y="4090634"/>
                <a:ext cx="254911" cy="204491"/>
              </a:xfrm>
              <a:custGeom>
                <a:avLst/>
                <a:gdLst>
                  <a:gd name="connsiteX0" fmla="*/ 254367 w 254911"/>
                  <a:gd name="connsiteY0" fmla="*/ 116522 h 204491"/>
                  <a:gd name="connsiteX1" fmla="*/ 241941 w 254911"/>
                  <a:gd name="connsiteY1" fmla="*/ 116852 h 204491"/>
                  <a:gd name="connsiteX2" fmla="*/ 191578 w 254911"/>
                  <a:gd name="connsiteY2" fmla="*/ 75742 h 204491"/>
                  <a:gd name="connsiteX3" fmla="*/ 150535 w 254911"/>
                  <a:gd name="connsiteY3" fmla="*/ 85789 h 204491"/>
                  <a:gd name="connsiteX4" fmla="*/ 144388 w 254911"/>
                  <a:gd name="connsiteY4" fmla="*/ 103634 h 204491"/>
                  <a:gd name="connsiteX5" fmla="*/ 129782 w 254911"/>
                  <a:gd name="connsiteY5" fmla="*/ 113217 h 204491"/>
                  <a:gd name="connsiteX6" fmla="*/ 106715 w 254911"/>
                  <a:gd name="connsiteY6" fmla="*/ 123263 h 204491"/>
                  <a:gd name="connsiteX7" fmla="*/ 42275 w 254911"/>
                  <a:gd name="connsiteY7" fmla="*/ 176600 h 204491"/>
                  <a:gd name="connsiteX8" fmla="*/ 1562 w 254911"/>
                  <a:gd name="connsiteY8" fmla="*/ 204491 h 204491"/>
                  <a:gd name="connsiteX9" fmla="*/ 174 w 254911"/>
                  <a:gd name="connsiteY9" fmla="*/ 201980 h 204491"/>
                  <a:gd name="connsiteX10" fmla="*/ 1562 w 254911"/>
                  <a:gd name="connsiteY10" fmla="*/ 200724 h 204491"/>
                  <a:gd name="connsiteX11" fmla="*/ 72413 w 254911"/>
                  <a:gd name="connsiteY11" fmla="*/ 137011 h 204491"/>
                  <a:gd name="connsiteX12" fmla="*/ 147032 w 254911"/>
                  <a:gd name="connsiteY12" fmla="*/ 25049 h 204491"/>
                  <a:gd name="connsiteX13" fmla="*/ 163621 w 254911"/>
                  <a:gd name="connsiteY13" fmla="*/ 0 h 204491"/>
                  <a:gd name="connsiteX14" fmla="*/ 212266 w 254911"/>
                  <a:gd name="connsiteY14" fmla="*/ 81955 h 204491"/>
                  <a:gd name="connsiteX15" fmla="*/ 251128 w 254911"/>
                  <a:gd name="connsiteY15" fmla="*/ 108921 h 204491"/>
                  <a:gd name="connsiteX16" fmla="*/ 254367 w 254911"/>
                  <a:gd name="connsiteY16" fmla="*/ 116522 h 204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11" h="204491">
                    <a:moveTo>
                      <a:pt x="254367" y="116522"/>
                    </a:moveTo>
                    <a:cubicBezTo>
                      <a:pt x="250203" y="116654"/>
                      <a:pt x="246039" y="116720"/>
                      <a:pt x="241941" y="116852"/>
                    </a:cubicBezTo>
                    <a:cubicBezTo>
                      <a:pt x="225154" y="103105"/>
                      <a:pt x="208631" y="89093"/>
                      <a:pt x="191578" y="75742"/>
                    </a:cubicBezTo>
                    <a:cubicBezTo>
                      <a:pt x="167521" y="56906"/>
                      <a:pt x="162299" y="58360"/>
                      <a:pt x="150535" y="85789"/>
                    </a:cubicBezTo>
                    <a:cubicBezTo>
                      <a:pt x="148486" y="91737"/>
                      <a:pt x="146107" y="97619"/>
                      <a:pt x="144388" y="103634"/>
                    </a:cubicBezTo>
                    <a:cubicBezTo>
                      <a:pt x="142207" y="111234"/>
                      <a:pt x="138837" y="117249"/>
                      <a:pt x="129782" y="113217"/>
                    </a:cubicBezTo>
                    <a:cubicBezTo>
                      <a:pt x="118017" y="107996"/>
                      <a:pt x="111606" y="114275"/>
                      <a:pt x="106715" y="123263"/>
                    </a:cubicBezTo>
                    <a:cubicBezTo>
                      <a:pt x="92241" y="149634"/>
                      <a:pt x="69637" y="165893"/>
                      <a:pt x="42275" y="176600"/>
                    </a:cubicBezTo>
                    <a:cubicBezTo>
                      <a:pt x="26611" y="182747"/>
                      <a:pt x="16168" y="196692"/>
                      <a:pt x="1562" y="204491"/>
                    </a:cubicBezTo>
                    <a:cubicBezTo>
                      <a:pt x="174" y="203632"/>
                      <a:pt x="-289" y="202773"/>
                      <a:pt x="174" y="201980"/>
                    </a:cubicBezTo>
                    <a:cubicBezTo>
                      <a:pt x="636" y="201120"/>
                      <a:pt x="1099" y="200724"/>
                      <a:pt x="1562" y="200724"/>
                    </a:cubicBezTo>
                    <a:cubicBezTo>
                      <a:pt x="21984" y="175939"/>
                      <a:pt x="48752" y="158094"/>
                      <a:pt x="72413" y="137011"/>
                    </a:cubicBezTo>
                    <a:cubicBezTo>
                      <a:pt x="107641" y="105683"/>
                      <a:pt x="127006" y="65630"/>
                      <a:pt x="147032" y="25049"/>
                    </a:cubicBezTo>
                    <a:cubicBezTo>
                      <a:pt x="151064" y="16854"/>
                      <a:pt x="153575" y="7336"/>
                      <a:pt x="163621" y="0"/>
                    </a:cubicBezTo>
                    <a:cubicBezTo>
                      <a:pt x="175650" y="30998"/>
                      <a:pt x="174064" y="68935"/>
                      <a:pt x="212266" y="81955"/>
                    </a:cubicBezTo>
                    <a:cubicBezTo>
                      <a:pt x="224823" y="91539"/>
                      <a:pt x="236918" y="101783"/>
                      <a:pt x="251128" y="108921"/>
                    </a:cubicBezTo>
                    <a:cubicBezTo>
                      <a:pt x="254234" y="110441"/>
                      <a:pt x="255821" y="112887"/>
                      <a:pt x="254367" y="116522"/>
                    </a:cubicBezTo>
                    <a:close/>
                  </a:path>
                </a:pathLst>
              </a:custGeom>
              <a:solidFill>
                <a:srgbClr val="313131">
                  <a:alpha val="90000"/>
                </a:srgbClr>
              </a:solidFill>
              <a:ln w="6609" cap="flat">
                <a:noFill/>
                <a:prstDash val="solid"/>
                <a:miter/>
              </a:ln>
            </p:spPr>
            <p:txBody>
              <a:bodyPr rtlCol="0" anchor="ctr"/>
              <a:lstStyle/>
              <a:p>
                <a:endParaRPr lang="en-GB" dirty="0"/>
              </a:p>
            </p:txBody>
          </p:sp>
          <p:sp>
            <p:nvSpPr>
              <p:cNvPr id="948" name="Freeform: Shape 947">
                <a:extLst>
                  <a:ext uri="{FF2B5EF4-FFF2-40B4-BE49-F238E27FC236}">
                    <a16:creationId xmlns:a16="http://schemas.microsoft.com/office/drawing/2014/main" id="{EEE1B5B7-46BE-4320-84B8-7948D856E55E}"/>
                  </a:ext>
                </a:extLst>
              </p:cNvPr>
              <p:cNvSpPr/>
              <p:nvPr/>
            </p:nvSpPr>
            <p:spPr>
              <a:xfrm>
                <a:off x="7616209" y="4283426"/>
                <a:ext cx="261793" cy="113943"/>
              </a:xfrm>
              <a:custGeom>
                <a:avLst/>
                <a:gdLst>
                  <a:gd name="connsiteX0" fmla="*/ 177724 w 261793"/>
                  <a:gd name="connsiteY0" fmla="*/ 87242 h 113943"/>
                  <a:gd name="connsiteX1" fmla="*/ 261794 w 261793"/>
                  <a:gd name="connsiteY1" fmla="*/ 113944 h 113943"/>
                  <a:gd name="connsiteX2" fmla="*/ 217049 w 261793"/>
                  <a:gd name="connsiteY2" fmla="*/ 113944 h 113943"/>
                  <a:gd name="connsiteX3" fmla="*/ 214934 w 261793"/>
                  <a:gd name="connsiteY3" fmla="*/ 113349 h 113943"/>
                  <a:gd name="connsiteX4" fmla="*/ 142893 w 261793"/>
                  <a:gd name="connsiteY4" fmla="*/ 94513 h 113943"/>
                  <a:gd name="connsiteX5" fmla="*/ 23132 w 261793"/>
                  <a:gd name="connsiteY5" fmla="*/ 32452 h 113943"/>
                  <a:gd name="connsiteX6" fmla="*/ 15334 w 261793"/>
                  <a:gd name="connsiteY6" fmla="*/ 27164 h 113943"/>
                  <a:gd name="connsiteX7" fmla="*/ 0 w 261793"/>
                  <a:gd name="connsiteY7" fmla="*/ 4957 h 113943"/>
                  <a:gd name="connsiteX8" fmla="*/ 529 w 261793"/>
                  <a:gd name="connsiteY8" fmla="*/ 2247 h 113943"/>
                  <a:gd name="connsiteX9" fmla="*/ 992 w 261793"/>
                  <a:gd name="connsiteY9" fmla="*/ 0 h 113943"/>
                  <a:gd name="connsiteX10" fmla="*/ 66886 w 261793"/>
                  <a:gd name="connsiteY10" fmla="*/ 48248 h 113943"/>
                  <a:gd name="connsiteX11" fmla="*/ 177724 w 261793"/>
                  <a:gd name="connsiteY11" fmla="*/ 87242 h 11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1793" h="113943">
                    <a:moveTo>
                      <a:pt x="177724" y="87242"/>
                    </a:moveTo>
                    <a:cubicBezTo>
                      <a:pt x="206012" y="95570"/>
                      <a:pt x="235225" y="100659"/>
                      <a:pt x="261794" y="113944"/>
                    </a:cubicBezTo>
                    <a:lnTo>
                      <a:pt x="217049" y="113944"/>
                    </a:lnTo>
                    <a:cubicBezTo>
                      <a:pt x="216322" y="113746"/>
                      <a:pt x="215661" y="113547"/>
                      <a:pt x="214934" y="113349"/>
                    </a:cubicBezTo>
                    <a:cubicBezTo>
                      <a:pt x="191141" y="106343"/>
                      <a:pt x="167149" y="99866"/>
                      <a:pt x="142893" y="94513"/>
                    </a:cubicBezTo>
                    <a:cubicBezTo>
                      <a:pt x="97289" y="84533"/>
                      <a:pt x="55254" y="68340"/>
                      <a:pt x="23132" y="32452"/>
                    </a:cubicBezTo>
                    <a:cubicBezTo>
                      <a:pt x="21150" y="30204"/>
                      <a:pt x="17977" y="28883"/>
                      <a:pt x="15334" y="27164"/>
                    </a:cubicBezTo>
                    <a:cubicBezTo>
                      <a:pt x="8130" y="21216"/>
                      <a:pt x="3767" y="13285"/>
                      <a:pt x="0" y="4957"/>
                    </a:cubicBezTo>
                    <a:cubicBezTo>
                      <a:pt x="198" y="4032"/>
                      <a:pt x="331" y="3172"/>
                      <a:pt x="529" y="2247"/>
                    </a:cubicBezTo>
                    <a:cubicBezTo>
                      <a:pt x="661" y="1520"/>
                      <a:pt x="859" y="727"/>
                      <a:pt x="992" y="0"/>
                    </a:cubicBezTo>
                    <a:cubicBezTo>
                      <a:pt x="24323" y="14144"/>
                      <a:pt x="43820" y="33311"/>
                      <a:pt x="66886" y="48248"/>
                    </a:cubicBezTo>
                    <a:cubicBezTo>
                      <a:pt x="101254" y="70521"/>
                      <a:pt x="140183" y="76205"/>
                      <a:pt x="177724" y="87242"/>
                    </a:cubicBezTo>
                    <a:close/>
                  </a:path>
                </a:pathLst>
              </a:custGeom>
              <a:solidFill>
                <a:srgbClr val="323232">
                  <a:alpha val="90000"/>
                </a:srgbClr>
              </a:solidFill>
              <a:ln w="6609" cap="flat">
                <a:noFill/>
                <a:prstDash val="solid"/>
                <a:miter/>
              </a:ln>
            </p:spPr>
            <p:txBody>
              <a:bodyPr rtlCol="0" anchor="ctr"/>
              <a:lstStyle/>
              <a:p>
                <a:endParaRPr lang="en-GB" dirty="0"/>
              </a:p>
            </p:txBody>
          </p:sp>
          <p:sp>
            <p:nvSpPr>
              <p:cNvPr id="949" name="Freeform: Shape 948">
                <a:extLst>
                  <a:ext uri="{FF2B5EF4-FFF2-40B4-BE49-F238E27FC236}">
                    <a16:creationId xmlns:a16="http://schemas.microsoft.com/office/drawing/2014/main" id="{AE352E80-7BF4-4E92-9D3A-4C912FF52EEC}"/>
                  </a:ext>
                </a:extLst>
              </p:cNvPr>
              <p:cNvSpPr/>
              <p:nvPr/>
            </p:nvSpPr>
            <p:spPr>
              <a:xfrm>
                <a:off x="4285064" y="2981067"/>
                <a:ext cx="83475" cy="169990"/>
              </a:xfrm>
              <a:custGeom>
                <a:avLst/>
                <a:gdLst>
                  <a:gd name="connsiteX0" fmla="*/ 63912 w 83475"/>
                  <a:gd name="connsiteY0" fmla="*/ 0 h 169990"/>
                  <a:gd name="connsiteX1" fmla="*/ 83475 w 83475"/>
                  <a:gd name="connsiteY1" fmla="*/ 97421 h 169990"/>
                  <a:gd name="connsiteX2" fmla="*/ 25908 w 83475"/>
                  <a:gd name="connsiteY2" fmla="*/ 127295 h 169990"/>
                  <a:gd name="connsiteX3" fmla="*/ 0 w 83475"/>
                  <a:gd name="connsiteY3" fmla="*/ 169991 h 169990"/>
                  <a:gd name="connsiteX4" fmla="*/ 11434 w 83475"/>
                  <a:gd name="connsiteY4" fmla="*/ 117777 h 169990"/>
                  <a:gd name="connsiteX5" fmla="*/ 2445 w 83475"/>
                  <a:gd name="connsiteY5" fmla="*/ 111036 h 169990"/>
                  <a:gd name="connsiteX6" fmla="*/ 41639 w 83475"/>
                  <a:gd name="connsiteY6" fmla="*/ 57831 h 169990"/>
                  <a:gd name="connsiteX7" fmla="*/ 63912 w 83475"/>
                  <a:gd name="connsiteY7" fmla="*/ 0 h 169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475" h="169990">
                    <a:moveTo>
                      <a:pt x="63912" y="0"/>
                    </a:moveTo>
                    <a:cubicBezTo>
                      <a:pt x="69001" y="32452"/>
                      <a:pt x="73892" y="64903"/>
                      <a:pt x="83475" y="97421"/>
                    </a:cubicBezTo>
                    <a:cubicBezTo>
                      <a:pt x="52147" y="91076"/>
                      <a:pt x="37276" y="99272"/>
                      <a:pt x="25908" y="127295"/>
                    </a:cubicBezTo>
                    <a:cubicBezTo>
                      <a:pt x="19762" y="142496"/>
                      <a:pt x="13086" y="157433"/>
                      <a:pt x="0" y="169991"/>
                    </a:cubicBezTo>
                    <a:cubicBezTo>
                      <a:pt x="3767" y="152542"/>
                      <a:pt x="7270" y="135094"/>
                      <a:pt x="11434" y="117777"/>
                    </a:cubicBezTo>
                    <a:cubicBezTo>
                      <a:pt x="14012" y="107269"/>
                      <a:pt x="10773" y="106211"/>
                      <a:pt x="2445" y="111036"/>
                    </a:cubicBezTo>
                    <a:cubicBezTo>
                      <a:pt x="11963" y="90746"/>
                      <a:pt x="28288" y="75346"/>
                      <a:pt x="41639" y="57831"/>
                    </a:cubicBezTo>
                    <a:cubicBezTo>
                      <a:pt x="54857" y="40647"/>
                      <a:pt x="67679" y="23595"/>
                      <a:pt x="63912" y="0"/>
                    </a:cubicBezTo>
                    <a:close/>
                  </a:path>
                </a:pathLst>
              </a:custGeom>
              <a:solidFill>
                <a:srgbClr val="2C2C2C">
                  <a:alpha val="90000"/>
                </a:srgbClr>
              </a:solidFill>
              <a:ln w="6609" cap="flat">
                <a:noFill/>
                <a:prstDash val="solid"/>
                <a:miter/>
              </a:ln>
            </p:spPr>
            <p:txBody>
              <a:bodyPr rtlCol="0" anchor="ctr"/>
              <a:lstStyle/>
              <a:p>
                <a:endParaRPr lang="en-GB" dirty="0"/>
              </a:p>
            </p:txBody>
          </p:sp>
          <p:sp>
            <p:nvSpPr>
              <p:cNvPr id="950" name="Freeform: Shape 949">
                <a:extLst>
                  <a:ext uri="{FF2B5EF4-FFF2-40B4-BE49-F238E27FC236}">
                    <a16:creationId xmlns:a16="http://schemas.microsoft.com/office/drawing/2014/main" id="{E2D7F359-14C7-4DB9-8AFA-0F652C9DBD2B}"/>
                  </a:ext>
                </a:extLst>
              </p:cNvPr>
              <p:cNvSpPr/>
              <p:nvPr/>
            </p:nvSpPr>
            <p:spPr>
              <a:xfrm>
                <a:off x="4053673" y="3470154"/>
                <a:ext cx="54628" cy="154921"/>
              </a:xfrm>
              <a:custGeom>
                <a:avLst/>
                <a:gdLst>
                  <a:gd name="connsiteX0" fmla="*/ 18836 w 54628"/>
                  <a:gd name="connsiteY0" fmla="*/ 0 h 154921"/>
                  <a:gd name="connsiteX1" fmla="*/ 19630 w 54628"/>
                  <a:gd name="connsiteY1" fmla="*/ 13351 h 154921"/>
                  <a:gd name="connsiteX2" fmla="*/ 48909 w 54628"/>
                  <a:gd name="connsiteY2" fmla="*/ 137341 h 154921"/>
                  <a:gd name="connsiteX3" fmla="*/ 54527 w 54628"/>
                  <a:gd name="connsiteY3" fmla="*/ 154922 h 154921"/>
                  <a:gd name="connsiteX4" fmla="*/ 24322 w 54628"/>
                  <a:gd name="connsiteY4" fmla="*/ 134036 h 154921"/>
                  <a:gd name="connsiteX5" fmla="*/ 0 w 54628"/>
                  <a:gd name="connsiteY5" fmla="*/ 127625 h 154921"/>
                  <a:gd name="connsiteX6" fmla="*/ 15928 w 54628"/>
                  <a:gd name="connsiteY6" fmla="*/ 16589 h 154921"/>
                  <a:gd name="connsiteX7" fmla="*/ 18836 w 54628"/>
                  <a:gd name="connsiteY7" fmla="*/ 0 h 15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28" h="154921">
                    <a:moveTo>
                      <a:pt x="18836" y="0"/>
                    </a:moveTo>
                    <a:cubicBezTo>
                      <a:pt x="19101" y="4428"/>
                      <a:pt x="20026" y="8989"/>
                      <a:pt x="19630" y="13351"/>
                    </a:cubicBezTo>
                    <a:cubicBezTo>
                      <a:pt x="15201" y="58096"/>
                      <a:pt x="24322" y="99470"/>
                      <a:pt x="48909" y="137341"/>
                    </a:cubicBezTo>
                    <a:cubicBezTo>
                      <a:pt x="51949" y="141967"/>
                      <a:pt x="55254" y="147057"/>
                      <a:pt x="54527" y="154922"/>
                    </a:cubicBezTo>
                    <a:cubicBezTo>
                      <a:pt x="41176" y="152146"/>
                      <a:pt x="34434" y="140381"/>
                      <a:pt x="24322" y="134036"/>
                    </a:cubicBezTo>
                    <a:cubicBezTo>
                      <a:pt x="16523" y="129145"/>
                      <a:pt x="9782" y="123395"/>
                      <a:pt x="0" y="127625"/>
                    </a:cubicBezTo>
                    <a:cubicBezTo>
                      <a:pt x="14342" y="91935"/>
                      <a:pt x="17052" y="54593"/>
                      <a:pt x="15928" y="16589"/>
                    </a:cubicBezTo>
                    <a:cubicBezTo>
                      <a:pt x="15796" y="11038"/>
                      <a:pt x="17845" y="5552"/>
                      <a:pt x="18836" y="0"/>
                    </a:cubicBezTo>
                    <a:close/>
                  </a:path>
                </a:pathLst>
              </a:custGeom>
              <a:solidFill>
                <a:srgbClr val="363636">
                  <a:alpha val="90000"/>
                </a:srgbClr>
              </a:solidFill>
              <a:ln w="6609" cap="flat">
                <a:noFill/>
                <a:prstDash val="solid"/>
                <a:miter/>
              </a:ln>
            </p:spPr>
            <p:txBody>
              <a:bodyPr rtlCol="0" anchor="ctr"/>
              <a:lstStyle/>
              <a:p>
                <a:endParaRPr lang="en-GB" dirty="0"/>
              </a:p>
            </p:txBody>
          </p:sp>
          <p:sp>
            <p:nvSpPr>
              <p:cNvPr id="951" name="Freeform: Shape 950">
                <a:extLst>
                  <a:ext uri="{FF2B5EF4-FFF2-40B4-BE49-F238E27FC236}">
                    <a16:creationId xmlns:a16="http://schemas.microsoft.com/office/drawing/2014/main" id="{1AA60531-3D4D-4646-8B1F-999174C330A9}"/>
                  </a:ext>
                </a:extLst>
              </p:cNvPr>
              <p:cNvSpPr/>
              <p:nvPr/>
            </p:nvSpPr>
            <p:spPr>
              <a:xfrm>
                <a:off x="5166899" y="2149355"/>
                <a:ext cx="32229" cy="146527"/>
              </a:xfrm>
              <a:custGeom>
                <a:avLst/>
                <a:gdLst>
                  <a:gd name="connsiteX0" fmla="*/ 5462 w 32229"/>
                  <a:gd name="connsiteY0" fmla="*/ 0 h 146527"/>
                  <a:gd name="connsiteX1" fmla="*/ 29982 w 32229"/>
                  <a:gd name="connsiteY1" fmla="*/ 131591 h 146527"/>
                  <a:gd name="connsiteX2" fmla="*/ 32229 w 32229"/>
                  <a:gd name="connsiteY2" fmla="*/ 146528 h 146527"/>
                  <a:gd name="connsiteX3" fmla="*/ 5462 w 32229"/>
                  <a:gd name="connsiteY3" fmla="*/ 0 h 146527"/>
                </a:gdLst>
                <a:ahLst/>
                <a:cxnLst>
                  <a:cxn ang="0">
                    <a:pos x="connsiteX0" y="connsiteY0"/>
                  </a:cxn>
                  <a:cxn ang="0">
                    <a:pos x="connsiteX1" y="connsiteY1"/>
                  </a:cxn>
                  <a:cxn ang="0">
                    <a:pos x="connsiteX2" y="connsiteY2"/>
                  </a:cxn>
                  <a:cxn ang="0">
                    <a:pos x="connsiteX3" y="connsiteY3"/>
                  </a:cxn>
                </a:cxnLst>
                <a:rect l="l" t="t" r="r" b="b"/>
                <a:pathLst>
                  <a:path w="32229" h="146527">
                    <a:moveTo>
                      <a:pt x="5462" y="0"/>
                    </a:moveTo>
                    <a:cubicBezTo>
                      <a:pt x="1364" y="46133"/>
                      <a:pt x="22976" y="87507"/>
                      <a:pt x="29982" y="131591"/>
                    </a:cubicBezTo>
                    <a:cubicBezTo>
                      <a:pt x="30775" y="136548"/>
                      <a:pt x="31502" y="141571"/>
                      <a:pt x="32229" y="146528"/>
                    </a:cubicBezTo>
                    <a:cubicBezTo>
                      <a:pt x="-1280" y="102180"/>
                      <a:pt x="-5642" y="52478"/>
                      <a:pt x="5462" y="0"/>
                    </a:cubicBezTo>
                    <a:close/>
                  </a:path>
                </a:pathLst>
              </a:custGeom>
              <a:solidFill>
                <a:srgbClr val="434343">
                  <a:alpha val="90000"/>
                </a:srgbClr>
              </a:solidFill>
              <a:ln w="6609" cap="flat">
                <a:noFill/>
                <a:prstDash val="solid"/>
                <a:miter/>
              </a:ln>
            </p:spPr>
            <p:txBody>
              <a:bodyPr rtlCol="0" anchor="ctr"/>
              <a:lstStyle/>
              <a:p>
                <a:endParaRPr lang="en-GB" dirty="0"/>
              </a:p>
            </p:txBody>
          </p:sp>
          <p:sp>
            <p:nvSpPr>
              <p:cNvPr id="952" name="Freeform: Shape 951">
                <a:extLst>
                  <a:ext uri="{FF2B5EF4-FFF2-40B4-BE49-F238E27FC236}">
                    <a16:creationId xmlns:a16="http://schemas.microsoft.com/office/drawing/2014/main" id="{792CF790-03A1-4F9C-BF89-94FCF14F7B0D}"/>
                  </a:ext>
                </a:extLst>
              </p:cNvPr>
              <p:cNvSpPr/>
              <p:nvPr/>
            </p:nvSpPr>
            <p:spPr>
              <a:xfrm>
                <a:off x="4367416" y="2796536"/>
                <a:ext cx="15730" cy="31063"/>
              </a:xfrm>
              <a:custGeom>
                <a:avLst/>
                <a:gdLst>
                  <a:gd name="connsiteX0" fmla="*/ 15730 w 15730"/>
                  <a:gd name="connsiteY0" fmla="*/ 0 h 31063"/>
                  <a:gd name="connsiteX1" fmla="*/ 0 w 15730"/>
                  <a:gd name="connsiteY1" fmla="*/ 31064 h 31063"/>
                  <a:gd name="connsiteX2" fmla="*/ 15730 w 15730"/>
                  <a:gd name="connsiteY2" fmla="*/ 0 h 31063"/>
                </a:gdLst>
                <a:ahLst/>
                <a:cxnLst>
                  <a:cxn ang="0">
                    <a:pos x="connsiteX0" y="connsiteY0"/>
                  </a:cxn>
                  <a:cxn ang="0">
                    <a:pos x="connsiteX1" y="connsiteY1"/>
                  </a:cxn>
                  <a:cxn ang="0">
                    <a:pos x="connsiteX2" y="connsiteY2"/>
                  </a:cxn>
                </a:cxnLst>
                <a:rect l="l" t="t" r="r" b="b"/>
                <a:pathLst>
                  <a:path w="15730" h="31063">
                    <a:moveTo>
                      <a:pt x="15730" y="0"/>
                    </a:moveTo>
                    <a:cubicBezTo>
                      <a:pt x="15003" y="12624"/>
                      <a:pt x="8328" y="22273"/>
                      <a:pt x="0" y="31064"/>
                    </a:cubicBezTo>
                    <a:cubicBezTo>
                      <a:pt x="1851" y="19035"/>
                      <a:pt x="6808" y="8526"/>
                      <a:pt x="15730" y="0"/>
                    </a:cubicBezTo>
                    <a:close/>
                  </a:path>
                </a:pathLst>
              </a:custGeom>
              <a:solidFill>
                <a:srgbClr val="303030">
                  <a:alpha val="90000"/>
                </a:srgbClr>
              </a:solidFill>
              <a:ln w="6609" cap="flat">
                <a:noFill/>
                <a:prstDash val="solid"/>
                <a:miter/>
              </a:ln>
            </p:spPr>
            <p:txBody>
              <a:bodyPr rtlCol="0" anchor="ctr"/>
              <a:lstStyle/>
              <a:p>
                <a:endParaRPr lang="en-GB" dirty="0"/>
              </a:p>
            </p:txBody>
          </p:sp>
          <p:sp>
            <p:nvSpPr>
              <p:cNvPr id="953" name="Freeform: Shape 952">
                <a:extLst>
                  <a:ext uri="{FF2B5EF4-FFF2-40B4-BE49-F238E27FC236}">
                    <a16:creationId xmlns:a16="http://schemas.microsoft.com/office/drawing/2014/main" id="{038BECDB-14DA-4314-9BD7-FC063D19001C}"/>
                  </a:ext>
                </a:extLst>
              </p:cNvPr>
              <p:cNvSpPr/>
              <p:nvPr/>
            </p:nvSpPr>
            <p:spPr>
              <a:xfrm>
                <a:off x="4682877" y="4195523"/>
                <a:ext cx="15069" cy="23727"/>
              </a:xfrm>
              <a:custGeom>
                <a:avLst/>
                <a:gdLst>
                  <a:gd name="connsiteX0" fmla="*/ 0 w 15069"/>
                  <a:gd name="connsiteY0" fmla="*/ 23727 h 23727"/>
                  <a:gd name="connsiteX1" fmla="*/ 15069 w 15069"/>
                  <a:gd name="connsiteY1" fmla="*/ 0 h 23727"/>
                  <a:gd name="connsiteX2" fmla="*/ 0 w 15069"/>
                  <a:gd name="connsiteY2" fmla="*/ 23727 h 23727"/>
                </a:gdLst>
                <a:ahLst/>
                <a:cxnLst>
                  <a:cxn ang="0">
                    <a:pos x="connsiteX0" y="connsiteY0"/>
                  </a:cxn>
                  <a:cxn ang="0">
                    <a:pos x="connsiteX1" y="connsiteY1"/>
                  </a:cxn>
                  <a:cxn ang="0">
                    <a:pos x="connsiteX2" y="connsiteY2"/>
                  </a:cxn>
                </a:cxnLst>
                <a:rect l="l" t="t" r="r" b="b"/>
                <a:pathLst>
                  <a:path w="15069" h="23727">
                    <a:moveTo>
                      <a:pt x="0" y="23727"/>
                    </a:moveTo>
                    <a:cubicBezTo>
                      <a:pt x="1586" y="13615"/>
                      <a:pt x="6940" y="5949"/>
                      <a:pt x="15069" y="0"/>
                    </a:cubicBezTo>
                    <a:cubicBezTo>
                      <a:pt x="13285" y="9914"/>
                      <a:pt x="7402" y="17316"/>
                      <a:pt x="0" y="23727"/>
                    </a:cubicBezTo>
                    <a:close/>
                  </a:path>
                </a:pathLst>
              </a:custGeom>
              <a:solidFill>
                <a:srgbClr val="303030">
                  <a:alpha val="90000"/>
                </a:srgbClr>
              </a:solidFill>
              <a:ln w="6609" cap="flat">
                <a:noFill/>
                <a:prstDash val="solid"/>
                <a:miter/>
              </a:ln>
            </p:spPr>
            <p:txBody>
              <a:bodyPr rtlCol="0" anchor="ctr"/>
              <a:lstStyle/>
              <a:p>
                <a:endParaRPr lang="en-GB" dirty="0"/>
              </a:p>
            </p:txBody>
          </p:sp>
          <p:sp>
            <p:nvSpPr>
              <p:cNvPr id="954" name="Freeform: Shape 953">
                <a:extLst>
                  <a:ext uri="{FF2B5EF4-FFF2-40B4-BE49-F238E27FC236}">
                    <a16:creationId xmlns:a16="http://schemas.microsoft.com/office/drawing/2014/main" id="{1C482093-763C-48A6-A3D5-B4CED85F142A}"/>
                  </a:ext>
                </a:extLst>
              </p:cNvPr>
              <p:cNvSpPr/>
              <p:nvPr/>
            </p:nvSpPr>
            <p:spPr>
              <a:xfrm>
                <a:off x="4044487" y="3597581"/>
                <a:ext cx="9266" cy="18836"/>
              </a:xfrm>
              <a:custGeom>
                <a:avLst/>
                <a:gdLst>
                  <a:gd name="connsiteX0" fmla="*/ 9253 w 9266"/>
                  <a:gd name="connsiteY0" fmla="*/ 0 h 18836"/>
                  <a:gd name="connsiteX1" fmla="*/ 0 w 9266"/>
                  <a:gd name="connsiteY1" fmla="*/ 18836 h 18836"/>
                  <a:gd name="connsiteX2" fmla="*/ 9253 w 9266"/>
                  <a:gd name="connsiteY2" fmla="*/ 0 h 18836"/>
                </a:gdLst>
                <a:ahLst/>
                <a:cxnLst>
                  <a:cxn ang="0">
                    <a:pos x="connsiteX0" y="connsiteY0"/>
                  </a:cxn>
                  <a:cxn ang="0">
                    <a:pos x="connsiteX1" y="connsiteY1"/>
                  </a:cxn>
                  <a:cxn ang="0">
                    <a:pos x="connsiteX2" y="connsiteY2"/>
                  </a:cxn>
                </a:cxnLst>
                <a:rect l="l" t="t" r="r" b="b"/>
                <a:pathLst>
                  <a:path w="9266" h="18836">
                    <a:moveTo>
                      <a:pt x="9253" y="0"/>
                    </a:moveTo>
                    <a:cubicBezTo>
                      <a:pt x="9451" y="7931"/>
                      <a:pt x="7535" y="14739"/>
                      <a:pt x="0" y="18836"/>
                    </a:cubicBezTo>
                    <a:cubicBezTo>
                      <a:pt x="2842" y="12425"/>
                      <a:pt x="3767" y="5089"/>
                      <a:pt x="9253" y="0"/>
                    </a:cubicBezTo>
                    <a:close/>
                  </a:path>
                </a:pathLst>
              </a:custGeom>
              <a:solidFill>
                <a:srgbClr val="363636">
                  <a:alpha val="90000"/>
                </a:srgbClr>
              </a:solidFill>
              <a:ln w="6609" cap="flat">
                <a:noFill/>
                <a:prstDash val="solid"/>
                <a:miter/>
              </a:ln>
            </p:spPr>
            <p:txBody>
              <a:bodyPr rtlCol="0" anchor="ctr"/>
              <a:lstStyle/>
              <a:p>
                <a:endParaRPr lang="en-GB" dirty="0"/>
              </a:p>
            </p:txBody>
          </p:sp>
          <p:sp>
            <p:nvSpPr>
              <p:cNvPr id="955" name="Freeform: Shape 954">
                <a:extLst>
                  <a:ext uri="{FF2B5EF4-FFF2-40B4-BE49-F238E27FC236}">
                    <a16:creationId xmlns:a16="http://schemas.microsoft.com/office/drawing/2014/main" id="{4A31C77B-896D-41A5-BBDA-C204F25981B7}"/>
                  </a:ext>
                </a:extLst>
              </p:cNvPr>
              <p:cNvSpPr/>
              <p:nvPr/>
            </p:nvSpPr>
            <p:spPr>
              <a:xfrm>
                <a:off x="5501495" y="1784935"/>
                <a:ext cx="1147203" cy="579617"/>
              </a:xfrm>
              <a:custGeom>
                <a:avLst/>
                <a:gdLst>
                  <a:gd name="connsiteX0" fmla="*/ 50173 w 1147203"/>
                  <a:gd name="connsiteY0" fmla="*/ 579618 h 579617"/>
                  <a:gd name="connsiteX1" fmla="*/ 2453 w 1147203"/>
                  <a:gd name="connsiteY1" fmla="*/ 417756 h 579617"/>
                  <a:gd name="connsiteX2" fmla="*/ 4040 w 1147203"/>
                  <a:gd name="connsiteY2" fmla="*/ 327936 h 579617"/>
                  <a:gd name="connsiteX3" fmla="*/ 22017 w 1147203"/>
                  <a:gd name="connsiteY3" fmla="*/ 273211 h 579617"/>
                  <a:gd name="connsiteX4" fmla="*/ 81963 w 1147203"/>
                  <a:gd name="connsiteY4" fmla="*/ 146313 h 579617"/>
                  <a:gd name="connsiteX5" fmla="*/ 112961 w 1147203"/>
                  <a:gd name="connsiteY5" fmla="*/ 45918 h 579617"/>
                  <a:gd name="connsiteX6" fmla="*/ 195973 w 1147203"/>
                  <a:gd name="connsiteY6" fmla="*/ 8575 h 579617"/>
                  <a:gd name="connsiteX7" fmla="*/ 271451 w 1147203"/>
                  <a:gd name="connsiteY7" fmla="*/ 11880 h 579617"/>
                  <a:gd name="connsiteX8" fmla="*/ 362593 w 1147203"/>
                  <a:gd name="connsiteY8" fmla="*/ 18754 h 579617"/>
                  <a:gd name="connsiteX9" fmla="*/ 492994 w 1147203"/>
                  <a:gd name="connsiteY9" fmla="*/ 62111 h 579617"/>
                  <a:gd name="connsiteX10" fmla="*/ 509452 w 1147203"/>
                  <a:gd name="connsiteY10" fmla="*/ 69645 h 579617"/>
                  <a:gd name="connsiteX11" fmla="*/ 498017 w 1147203"/>
                  <a:gd name="connsiteY11" fmla="*/ 82798 h 579617"/>
                  <a:gd name="connsiteX12" fmla="*/ 487773 w 1147203"/>
                  <a:gd name="connsiteY12" fmla="*/ 92844 h 579617"/>
                  <a:gd name="connsiteX13" fmla="*/ 501586 w 1147203"/>
                  <a:gd name="connsiteY13" fmla="*/ 100246 h 579617"/>
                  <a:gd name="connsiteX14" fmla="*/ 591869 w 1147203"/>
                  <a:gd name="connsiteY14" fmla="*/ 91522 h 579617"/>
                  <a:gd name="connsiteX15" fmla="*/ 689422 w 1147203"/>
                  <a:gd name="connsiteY15" fmla="*/ 74272 h 579617"/>
                  <a:gd name="connsiteX16" fmla="*/ 763182 w 1147203"/>
                  <a:gd name="connsiteY16" fmla="*/ 63895 h 579617"/>
                  <a:gd name="connsiteX17" fmla="*/ 822996 w 1147203"/>
                  <a:gd name="connsiteY17" fmla="*/ 68918 h 579617"/>
                  <a:gd name="connsiteX18" fmla="*/ 777722 w 1147203"/>
                  <a:gd name="connsiteY18" fmla="*/ 84582 h 579617"/>
                  <a:gd name="connsiteX19" fmla="*/ 659813 w 1147203"/>
                  <a:gd name="connsiteY19" fmla="*/ 117034 h 579617"/>
                  <a:gd name="connsiteX20" fmla="*/ 627163 w 1147203"/>
                  <a:gd name="connsiteY20" fmla="*/ 136928 h 579617"/>
                  <a:gd name="connsiteX21" fmla="*/ 662721 w 1147203"/>
                  <a:gd name="connsiteY21" fmla="*/ 137853 h 579617"/>
                  <a:gd name="connsiteX22" fmla="*/ 822269 w 1147203"/>
                  <a:gd name="connsiteY22" fmla="*/ 131442 h 579617"/>
                  <a:gd name="connsiteX23" fmla="*/ 835818 w 1147203"/>
                  <a:gd name="connsiteY23" fmla="*/ 138646 h 579617"/>
                  <a:gd name="connsiteX24" fmla="*/ 824384 w 1147203"/>
                  <a:gd name="connsiteY24" fmla="*/ 149816 h 579617"/>
                  <a:gd name="connsiteX25" fmla="*/ 734762 w 1147203"/>
                  <a:gd name="connsiteY25" fmla="*/ 176451 h 579617"/>
                  <a:gd name="connsiteX26" fmla="*/ 720816 w 1147203"/>
                  <a:gd name="connsiteY26" fmla="*/ 183655 h 579617"/>
                  <a:gd name="connsiteX27" fmla="*/ 732647 w 1147203"/>
                  <a:gd name="connsiteY27" fmla="*/ 194429 h 579617"/>
                  <a:gd name="connsiteX28" fmla="*/ 775541 w 1147203"/>
                  <a:gd name="connsiteY28" fmla="*/ 194957 h 579617"/>
                  <a:gd name="connsiteX29" fmla="*/ 827028 w 1147203"/>
                  <a:gd name="connsiteY29" fmla="*/ 192314 h 579617"/>
                  <a:gd name="connsiteX30" fmla="*/ 838594 w 1147203"/>
                  <a:gd name="connsiteY30" fmla="*/ 212274 h 579617"/>
                  <a:gd name="connsiteX31" fmla="*/ 850689 w 1147203"/>
                  <a:gd name="connsiteY31" fmla="*/ 241751 h 579617"/>
                  <a:gd name="connsiteX32" fmla="*/ 874879 w 1147203"/>
                  <a:gd name="connsiteY32" fmla="*/ 255697 h 579617"/>
                  <a:gd name="connsiteX33" fmla="*/ 854720 w 1147203"/>
                  <a:gd name="connsiteY33" fmla="*/ 290792 h 579617"/>
                  <a:gd name="connsiteX34" fmla="*/ 822533 w 1147203"/>
                  <a:gd name="connsiteY34" fmla="*/ 302821 h 579617"/>
                  <a:gd name="connsiteX35" fmla="*/ 784728 w 1147203"/>
                  <a:gd name="connsiteY35" fmla="*/ 321327 h 579617"/>
                  <a:gd name="connsiteX36" fmla="*/ 770518 w 1147203"/>
                  <a:gd name="connsiteY36" fmla="*/ 347037 h 579617"/>
                  <a:gd name="connsiteX37" fmla="*/ 801053 w 1147203"/>
                  <a:gd name="connsiteY37" fmla="*/ 363428 h 579617"/>
                  <a:gd name="connsiteX38" fmla="*/ 868468 w 1147203"/>
                  <a:gd name="connsiteY38" fmla="*/ 356092 h 579617"/>
                  <a:gd name="connsiteX39" fmla="*/ 919822 w 1147203"/>
                  <a:gd name="connsiteY39" fmla="*/ 337453 h 579617"/>
                  <a:gd name="connsiteX40" fmla="*/ 962452 w 1147203"/>
                  <a:gd name="connsiteY40" fmla="*/ 333025 h 579617"/>
                  <a:gd name="connsiteX41" fmla="*/ 1048306 w 1147203"/>
                  <a:gd name="connsiteY41" fmla="*/ 352258 h 579617"/>
                  <a:gd name="connsiteX42" fmla="*/ 1072893 w 1147203"/>
                  <a:gd name="connsiteY42" fmla="*/ 338643 h 579617"/>
                  <a:gd name="connsiteX43" fmla="*/ 1101709 w 1147203"/>
                  <a:gd name="connsiteY43" fmla="*/ 318683 h 579617"/>
                  <a:gd name="connsiteX44" fmla="*/ 1125371 w 1147203"/>
                  <a:gd name="connsiteY44" fmla="*/ 340361 h 579617"/>
                  <a:gd name="connsiteX45" fmla="*/ 1144537 w 1147203"/>
                  <a:gd name="connsiteY45" fmla="*/ 397862 h 579617"/>
                  <a:gd name="connsiteX46" fmla="*/ 1137994 w 1147203"/>
                  <a:gd name="connsiteY46" fmla="*/ 413658 h 579617"/>
                  <a:gd name="connsiteX47" fmla="*/ 1096885 w 1147203"/>
                  <a:gd name="connsiteY47" fmla="*/ 421920 h 579617"/>
                  <a:gd name="connsiteX48" fmla="*/ 973423 w 1147203"/>
                  <a:gd name="connsiteY48" fmla="*/ 410816 h 579617"/>
                  <a:gd name="connsiteX49" fmla="*/ 982874 w 1147203"/>
                  <a:gd name="connsiteY49" fmla="*/ 397201 h 579617"/>
                  <a:gd name="connsiteX50" fmla="*/ 925109 w 1147203"/>
                  <a:gd name="connsiteY50" fmla="*/ 393170 h 579617"/>
                  <a:gd name="connsiteX51" fmla="*/ 902506 w 1147203"/>
                  <a:gd name="connsiteY51" fmla="*/ 380744 h 579617"/>
                  <a:gd name="connsiteX52" fmla="*/ 878910 w 1147203"/>
                  <a:gd name="connsiteY52" fmla="*/ 372218 h 579617"/>
                  <a:gd name="connsiteX53" fmla="*/ 826168 w 1147203"/>
                  <a:gd name="connsiteY53" fmla="*/ 393170 h 579617"/>
                  <a:gd name="connsiteX54" fmla="*/ 785984 w 1147203"/>
                  <a:gd name="connsiteY54" fmla="*/ 453446 h 579617"/>
                  <a:gd name="connsiteX55" fmla="*/ 744940 w 1147203"/>
                  <a:gd name="connsiteY55" fmla="*/ 453182 h 579617"/>
                  <a:gd name="connsiteX56" fmla="*/ 683143 w 1147203"/>
                  <a:gd name="connsiteY56" fmla="*/ 451992 h 579617"/>
                  <a:gd name="connsiteX57" fmla="*/ 540449 w 1147203"/>
                  <a:gd name="connsiteY57" fmla="*/ 498522 h 579617"/>
                  <a:gd name="connsiteX58" fmla="*/ 490813 w 1147203"/>
                  <a:gd name="connsiteY58" fmla="*/ 451596 h 579617"/>
                  <a:gd name="connsiteX59" fmla="*/ 382025 w 1147203"/>
                  <a:gd name="connsiteY59" fmla="*/ 440360 h 579617"/>
                  <a:gd name="connsiteX60" fmla="*/ 222873 w 1147203"/>
                  <a:gd name="connsiteY60" fmla="*/ 479223 h 579617"/>
                  <a:gd name="connsiteX61" fmla="*/ 128493 w 1147203"/>
                  <a:gd name="connsiteY61" fmla="*/ 503413 h 579617"/>
                  <a:gd name="connsiteX62" fmla="*/ 65374 w 1147203"/>
                  <a:gd name="connsiteY62" fmla="*/ 554106 h 579617"/>
                  <a:gd name="connsiteX63" fmla="*/ 52684 w 1147203"/>
                  <a:gd name="connsiteY63" fmla="*/ 578560 h 579617"/>
                  <a:gd name="connsiteX64" fmla="*/ 50173 w 1147203"/>
                  <a:gd name="connsiteY64" fmla="*/ 579618 h 57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47203" h="579617">
                    <a:moveTo>
                      <a:pt x="50173" y="579618"/>
                    </a:moveTo>
                    <a:cubicBezTo>
                      <a:pt x="15870" y="531105"/>
                      <a:pt x="-7923" y="479685"/>
                      <a:pt x="2453" y="417756"/>
                    </a:cubicBezTo>
                    <a:cubicBezTo>
                      <a:pt x="7477" y="388081"/>
                      <a:pt x="4833" y="357876"/>
                      <a:pt x="4040" y="327936"/>
                    </a:cubicBezTo>
                    <a:cubicBezTo>
                      <a:pt x="3511" y="306852"/>
                      <a:pt x="8997" y="289404"/>
                      <a:pt x="22017" y="273211"/>
                    </a:cubicBezTo>
                    <a:cubicBezTo>
                      <a:pt x="52155" y="235803"/>
                      <a:pt x="71190" y="193041"/>
                      <a:pt x="81963" y="146313"/>
                    </a:cubicBezTo>
                    <a:cubicBezTo>
                      <a:pt x="89828" y="112143"/>
                      <a:pt x="102518" y="79361"/>
                      <a:pt x="112961" y="45918"/>
                    </a:cubicBezTo>
                    <a:cubicBezTo>
                      <a:pt x="128360" y="-3453"/>
                      <a:pt x="165174" y="-7816"/>
                      <a:pt x="195973" y="8575"/>
                    </a:cubicBezTo>
                    <a:cubicBezTo>
                      <a:pt x="223137" y="23050"/>
                      <a:pt x="243428" y="20869"/>
                      <a:pt x="271451" y="11880"/>
                    </a:cubicBezTo>
                    <a:cubicBezTo>
                      <a:pt x="299805" y="2759"/>
                      <a:pt x="332719" y="3024"/>
                      <a:pt x="362593" y="18754"/>
                    </a:cubicBezTo>
                    <a:cubicBezTo>
                      <a:pt x="403505" y="40234"/>
                      <a:pt x="448382" y="51073"/>
                      <a:pt x="492994" y="62111"/>
                    </a:cubicBezTo>
                    <a:cubicBezTo>
                      <a:pt x="499075" y="63631"/>
                      <a:pt x="507469" y="62970"/>
                      <a:pt x="509452" y="69645"/>
                    </a:cubicBezTo>
                    <a:cubicBezTo>
                      <a:pt x="511897" y="77642"/>
                      <a:pt x="502314" y="78700"/>
                      <a:pt x="498017" y="82798"/>
                    </a:cubicBezTo>
                    <a:cubicBezTo>
                      <a:pt x="494514" y="86168"/>
                      <a:pt x="487046" y="86829"/>
                      <a:pt x="487773" y="92844"/>
                    </a:cubicBezTo>
                    <a:cubicBezTo>
                      <a:pt x="488698" y="100180"/>
                      <a:pt x="496233" y="99123"/>
                      <a:pt x="501586" y="100246"/>
                    </a:cubicBezTo>
                    <a:cubicBezTo>
                      <a:pt x="532584" y="106855"/>
                      <a:pt x="563119" y="101039"/>
                      <a:pt x="591869" y="91522"/>
                    </a:cubicBezTo>
                    <a:cubicBezTo>
                      <a:pt x="623858" y="80881"/>
                      <a:pt x="656508" y="77180"/>
                      <a:pt x="689422" y="74272"/>
                    </a:cubicBezTo>
                    <a:cubicBezTo>
                      <a:pt x="714273" y="72091"/>
                      <a:pt x="738860" y="69050"/>
                      <a:pt x="763182" y="63895"/>
                    </a:cubicBezTo>
                    <a:cubicBezTo>
                      <a:pt x="782481" y="59797"/>
                      <a:pt x="800260" y="65547"/>
                      <a:pt x="822996" y="68918"/>
                    </a:cubicBezTo>
                    <a:cubicBezTo>
                      <a:pt x="806274" y="79757"/>
                      <a:pt x="791271" y="80088"/>
                      <a:pt x="777722" y="84582"/>
                    </a:cubicBezTo>
                    <a:cubicBezTo>
                      <a:pt x="739058" y="97602"/>
                      <a:pt x="700592" y="111284"/>
                      <a:pt x="659813" y="117034"/>
                    </a:cubicBezTo>
                    <a:cubicBezTo>
                      <a:pt x="646198" y="118950"/>
                      <a:pt x="624387" y="125890"/>
                      <a:pt x="627163" y="136928"/>
                    </a:cubicBezTo>
                    <a:cubicBezTo>
                      <a:pt x="630402" y="149882"/>
                      <a:pt x="651022" y="141488"/>
                      <a:pt x="662721" y="137853"/>
                    </a:cubicBezTo>
                    <a:cubicBezTo>
                      <a:pt x="715529" y="121660"/>
                      <a:pt x="769064" y="131773"/>
                      <a:pt x="822269" y="131442"/>
                    </a:cubicBezTo>
                    <a:cubicBezTo>
                      <a:pt x="827755" y="131376"/>
                      <a:pt x="835091" y="130979"/>
                      <a:pt x="835818" y="138646"/>
                    </a:cubicBezTo>
                    <a:cubicBezTo>
                      <a:pt x="836479" y="145718"/>
                      <a:pt x="829407" y="147569"/>
                      <a:pt x="824384" y="149816"/>
                    </a:cubicBezTo>
                    <a:cubicBezTo>
                      <a:pt x="795634" y="162373"/>
                      <a:pt x="765759" y="171230"/>
                      <a:pt x="734762" y="176451"/>
                    </a:cubicBezTo>
                    <a:cubicBezTo>
                      <a:pt x="729475" y="177310"/>
                      <a:pt x="721610" y="176253"/>
                      <a:pt x="720816" y="183655"/>
                    </a:cubicBezTo>
                    <a:cubicBezTo>
                      <a:pt x="720089" y="190727"/>
                      <a:pt x="728087" y="191454"/>
                      <a:pt x="732647" y="194429"/>
                    </a:cubicBezTo>
                    <a:cubicBezTo>
                      <a:pt x="746725" y="203615"/>
                      <a:pt x="761530" y="196940"/>
                      <a:pt x="775541" y="194957"/>
                    </a:cubicBezTo>
                    <a:cubicBezTo>
                      <a:pt x="792725" y="192512"/>
                      <a:pt x="809843" y="192115"/>
                      <a:pt x="827028" y="192314"/>
                    </a:cubicBezTo>
                    <a:cubicBezTo>
                      <a:pt x="845930" y="192578"/>
                      <a:pt x="847847" y="194957"/>
                      <a:pt x="838594" y="212274"/>
                    </a:cubicBezTo>
                    <a:cubicBezTo>
                      <a:pt x="830068" y="228268"/>
                      <a:pt x="833174" y="236530"/>
                      <a:pt x="850689" y="241751"/>
                    </a:cubicBezTo>
                    <a:cubicBezTo>
                      <a:pt x="859677" y="244395"/>
                      <a:pt x="875342" y="242875"/>
                      <a:pt x="874879" y="255697"/>
                    </a:cubicBezTo>
                    <a:cubicBezTo>
                      <a:pt x="874416" y="269113"/>
                      <a:pt x="868071" y="282596"/>
                      <a:pt x="854720" y="290792"/>
                    </a:cubicBezTo>
                    <a:cubicBezTo>
                      <a:pt x="844674" y="296939"/>
                      <a:pt x="832976" y="298062"/>
                      <a:pt x="822533" y="302821"/>
                    </a:cubicBezTo>
                    <a:cubicBezTo>
                      <a:pt x="809777" y="308637"/>
                      <a:pt x="797352" y="315246"/>
                      <a:pt x="784728" y="321327"/>
                    </a:cubicBezTo>
                    <a:cubicBezTo>
                      <a:pt x="773823" y="326548"/>
                      <a:pt x="763248" y="331836"/>
                      <a:pt x="770518" y="347037"/>
                    </a:cubicBezTo>
                    <a:cubicBezTo>
                      <a:pt x="776665" y="359925"/>
                      <a:pt x="783340" y="370235"/>
                      <a:pt x="801053" y="363428"/>
                    </a:cubicBezTo>
                    <a:cubicBezTo>
                      <a:pt x="822599" y="355166"/>
                      <a:pt x="844608" y="351994"/>
                      <a:pt x="868468" y="356092"/>
                    </a:cubicBezTo>
                    <a:cubicBezTo>
                      <a:pt x="887238" y="359330"/>
                      <a:pt x="902836" y="344261"/>
                      <a:pt x="919822" y="337453"/>
                    </a:cubicBezTo>
                    <a:cubicBezTo>
                      <a:pt x="934164" y="331703"/>
                      <a:pt x="947449" y="329390"/>
                      <a:pt x="962452" y="333025"/>
                    </a:cubicBezTo>
                    <a:cubicBezTo>
                      <a:pt x="991004" y="339833"/>
                      <a:pt x="1019886" y="345186"/>
                      <a:pt x="1048306" y="352258"/>
                    </a:cubicBezTo>
                    <a:cubicBezTo>
                      <a:pt x="1061921" y="355695"/>
                      <a:pt x="1070910" y="354373"/>
                      <a:pt x="1072893" y="338643"/>
                    </a:cubicBezTo>
                    <a:cubicBezTo>
                      <a:pt x="1075008" y="321062"/>
                      <a:pt x="1086574" y="318749"/>
                      <a:pt x="1101709" y="318683"/>
                    </a:cubicBezTo>
                    <a:cubicBezTo>
                      <a:pt x="1117506" y="318617"/>
                      <a:pt x="1122925" y="326879"/>
                      <a:pt x="1125371" y="340361"/>
                    </a:cubicBezTo>
                    <a:cubicBezTo>
                      <a:pt x="1128940" y="360454"/>
                      <a:pt x="1131848" y="380678"/>
                      <a:pt x="1144537" y="397862"/>
                    </a:cubicBezTo>
                    <a:cubicBezTo>
                      <a:pt x="1150023" y="405331"/>
                      <a:pt x="1146653" y="411543"/>
                      <a:pt x="1137994" y="413658"/>
                    </a:cubicBezTo>
                    <a:cubicBezTo>
                      <a:pt x="1124379" y="416963"/>
                      <a:pt x="1110566" y="422118"/>
                      <a:pt x="1096885" y="421920"/>
                    </a:cubicBezTo>
                    <a:cubicBezTo>
                      <a:pt x="1055510" y="421325"/>
                      <a:pt x="1014202" y="418814"/>
                      <a:pt x="973423" y="410816"/>
                    </a:cubicBezTo>
                    <a:cubicBezTo>
                      <a:pt x="970383" y="403084"/>
                      <a:pt x="976331" y="400969"/>
                      <a:pt x="982874" y="397201"/>
                    </a:cubicBezTo>
                    <a:cubicBezTo>
                      <a:pt x="962386" y="398721"/>
                      <a:pt x="943880" y="394558"/>
                      <a:pt x="925109" y="393170"/>
                    </a:cubicBezTo>
                    <a:cubicBezTo>
                      <a:pt x="915394" y="392443"/>
                      <a:pt x="908322" y="387882"/>
                      <a:pt x="902506" y="380744"/>
                    </a:cubicBezTo>
                    <a:cubicBezTo>
                      <a:pt x="896293" y="373144"/>
                      <a:pt x="888494" y="369641"/>
                      <a:pt x="878910" y="372218"/>
                    </a:cubicBezTo>
                    <a:cubicBezTo>
                      <a:pt x="860537" y="377175"/>
                      <a:pt x="842097" y="381339"/>
                      <a:pt x="826168" y="393170"/>
                    </a:cubicBezTo>
                    <a:cubicBezTo>
                      <a:pt x="805349" y="408635"/>
                      <a:pt x="786116" y="424432"/>
                      <a:pt x="785984" y="453446"/>
                    </a:cubicBezTo>
                    <a:cubicBezTo>
                      <a:pt x="772237" y="459395"/>
                      <a:pt x="758489" y="457015"/>
                      <a:pt x="744940" y="453182"/>
                    </a:cubicBezTo>
                    <a:cubicBezTo>
                      <a:pt x="724385" y="447432"/>
                      <a:pt x="704492" y="446903"/>
                      <a:pt x="683143" y="451992"/>
                    </a:cubicBezTo>
                    <a:cubicBezTo>
                      <a:pt x="634235" y="463757"/>
                      <a:pt x="586119" y="477306"/>
                      <a:pt x="540449" y="498522"/>
                    </a:cubicBezTo>
                    <a:cubicBezTo>
                      <a:pt x="539127" y="466929"/>
                      <a:pt x="513748" y="458403"/>
                      <a:pt x="490813" y="451596"/>
                    </a:cubicBezTo>
                    <a:cubicBezTo>
                      <a:pt x="455652" y="441153"/>
                      <a:pt x="418640" y="437188"/>
                      <a:pt x="382025" y="440360"/>
                    </a:cubicBezTo>
                    <a:cubicBezTo>
                      <a:pt x="327234" y="445185"/>
                      <a:pt x="274954" y="462699"/>
                      <a:pt x="222873" y="479223"/>
                    </a:cubicBezTo>
                    <a:cubicBezTo>
                      <a:pt x="191743" y="489070"/>
                      <a:pt x="160019" y="496076"/>
                      <a:pt x="128493" y="503413"/>
                    </a:cubicBezTo>
                    <a:cubicBezTo>
                      <a:pt x="98156" y="510484"/>
                      <a:pt x="79319" y="528396"/>
                      <a:pt x="65374" y="554106"/>
                    </a:cubicBezTo>
                    <a:cubicBezTo>
                      <a:pt x="62334" y="562830"/>
                      <a:pt x="61606" y="572876"/>
                      <a:pt x="52684" y="578560"/>
                    </a:cubicBezTo>
                    <a:cubicBezTo>
                      <a:pt x="51957" y="578957"/>
                      <a:pt x="51098" y="579287"/>
                      <a:pt x="50173" y="579618"/>
                    </a:cubicBezTo>
                    <a:close/>
                  </a:path>
                </a:pathLst>
              </a:custGeom>
              <a:solidFill>
                <a:srgbClr val="2F2F2F">
                  <a:alpha val="90000"/>
                </a:srgbClr>
              </a:solidFill>
              <a:ln w="6609" cap="flat">
                <a:noFill/>
                <a:prstDash val="solid"/>
                <a:miter/>
              </a:ln>
            </p:spPr>
            <p:txBody>
              <a:bodyPr rtlCol="0" anchor="ctr"/>
              <a:lstStyle/>
              <a:p>
                <a:endParaRPr lang="en-GB" dirty="0"/>
              </a:p>
            </p:txBody>
          </p:sp>
          <p:sp>
            <p:nvSpPr>
              <p:cNvPr id="956" name="Freeform: Shape 955">
                <a:extLst>
                  <a:ext uri="{FF2B5EF4-FFF2-40B4-BE49-F238E27FC236}">
                    <a16:creationId xmlns:a16="http://schemas.microsoft.com/office/drawing/2014/main" id="{3AF6B924-2314-467D-BC50-820EC4A6E8A4}"/>
                  </a:ext>
                </a:extLst>
              </p:cNvPr>
              <p:cNvSpPr/>
              <p:nvPr/>
            </p:nvSpPr>
            <p:spPr>
              <a:xfrm>
                <a:off x="5515044" y="2374440"/>
                <a:ext cx="1059720" cy="1114893"/>
              </a:xfrm>
              <a:custGeom>
                <a:avLst/>
                <a:gdLst>
                  <a:gd name="connsiteX0" fmla="*/ 745601 w 1059720"/>
                  <a:gd name="connsiteY0" fmla="*/ 591624 h 1114893"/>
                  <a:gd name="connsiteX1" fmla="*/ 852473 w 1059720"/>
                  <a:gd name="connsiteY1" fmla="*/ 561617 h 1114893"/>
                  <a:gd name="connsiteX2" fmla="*/ 959543 w 1059720"/>
                  <a:gd name="connsiteY2" fmla="*/ 562543 h 1114893"/>
                  <a:gd name="connsiteX3" fmla="*/ 985915 w 1059720"/>
                  <a:gd name="connsiteY3" fmla="*/ 581247 h 1114893"/>
                  <a:gd name="connsiteX4" fmla="*/ 1021737 w 1059720"/>
                  <a:gd name="connsiteY4" fmla="*/ 648860 h 1114893"/>
                  <a:gd name="connsiteX5" fmla="*/ 1015524 w 1059720"/>
                  <a:gd name="connsiteY5" fmla="*/ 729031 h 1114893"/>
                  <a:gd name="connsiteX6" fmla="*/ 1004685 w 1059720"/>
                  <a:gd name="connsiteY6" fmla="*/ 742381 h 1114893"/>
                  <a:gd name="connsiteX7" fmla="*/ 971440 w 1059720"/>
                  <a:gd name="connsiteY7" fmla="*/ 839736 h 1114893"/>
                  <a:gd name="connsiteX8" fmla="*/ 971176 w 1059720"/>
                  <a:gd name="connsiteY8" fmla="*/ 887587 h 1114893"/>
                  <a:gd name="connsiteX9" fmla="*/ 968201 w 1059720"/>
                  <a:gd name="connsiteY9" fmla="*/ 895981 h 1114893"/>
                  <a:gd name="connsiteX10" fmla="*/ 959610 w 1059720"/>
                  <a:gd name="connsiteY10" fmla="*/ 890892 h 1114893"/>
                  <a:gd name="connsiteX11" fmla="*/ 928149 w 1059720"/>
                  <a:gd name="connsiteY11" fmla="*/ 867429 h 1114893"/>
                  <a:gd name="connsiteX12" fmla="*/ 917310 w 1059720"/>
                  <a:gd name="connsiteY12" fmla="*/ 867759 h 1114893"/>
                  <a:gd name="connsiteX13" fmla="*/ 916980 w 1059720"/>
                  <a:gd name="connsiteY13" fmla="*/ 878401 h 1114893"/>
                  <a:gd name="connsiteX14" fmla="*/ 918632 w 1059720"/>
                  <a:gd name="connsiteY14" fmla="*/ 881837 h 1114893"/>
                  <a:gd name="connsiteX15" fmla="*/ 876134 w 1059720"/>
                  <a:gd name="connsiteY15" fmla="*/ 987255 h 1114893"/>
                  <a:gd name="connsiteX16" fmla="*/ 864965 w 1059720"/>
                  <a:gd name="connsiteY16" fmla="*/ 995980 h 1114893"/>
                  <a:gd name="connsiteX17" fmla="*/ 877060 w 1059720"/>
                  <a:gd name="connsiteY17" fmla="*/ 1006621 h 1114893"/>
                  <a:gd name="connsiteX18" fmla="*/ 906471 w 1059720"/>
                  <a:gd name="connsiteY18" fmla="*/ 1002853 h 1114893"/>
                  <a:gd name="connsiteX19" fmla="*/ 1012418 w 1059720"/>
                  <a:gd name="connsiteY19" fmla="*/ 896840 h 1114893"/>
                  <a:gd name="connsiteX20" fmla="*/ 1051809 w 1059720"/>
                  <a:gd name="connsiteY20" fmla="*/ 836167 h 1114893"/>
                  <a:gd name="connsiteX21" fmla="*/ 1052139 w 1059720"/>
                  <a:gd name="connsiteY21" fmla="*/ 836365 h 1114893"/>
                  <a:gd name="connsiteX22" fmla="*/ 1057625 w 1059720"/>
                  <a:gd name="connsiteY22" fmla="*/ 857978 h 1114893"/>
                  <a:gd name="connsiteX23" fmla="*/ 988955 w 1059720"/>
                  <a:gd name="connsiteY23" fmla="*/ 995649 h 1114893"/>
                  <a:gd name="connsiteX24" fmla="*/ 953463 w 1059720"/>
                  <a:gd name="connsiteY24" fmla="*/ 1019178 h 1114893"/>
                  <a:gd name="connsiteX25" fmla="*/ 897879 w 1059720"/>
                  <a:gd name="connsiteY25" fmla="*/ 1046937 h 1114893"/>
                  <a:gd name="connsiteX26" fmla="*/ 840312 w 1059720"/>
                  <a:gd name="connsiteY26" fmla="*/ 1073771 h 1114893"/>
                  <a:gd name="connsiteX27" fmla="*/ 776334 w 1059720"/>
                  <a:gd name="connsiteY27" fmla="*/ 1105495 h 1114893"/>
                  <a:gd name="connsiteX28" fmla="*/ 749104 w 1059720"/>
                  <a:gd name="connsiteY28" fmla="*/ 1111444 h 1114893"/>
                  <a:gd name="connsiteX29" fmla="*/ 753268 w 1059720"/>
                  <a:gd name="connsiteY29" fmla="*/ 1089831 h 1114893"/>
                  <a:gd name="connsiteX30" fmla="*/ 796294 w 1059720"/>
                  <a:gd name="connsiteY30" fmla="*/ 1048854 h 1114893"/>
                  <a:gd name="connsiteX31" fmla="*/ 684068 w 1059720"/>
                  <a:gd name="connsiteY31" fmla="*/ 1073771 h 1114893"/>
                  <a:gd name="connsiteX32" fmla="*/ 634168 w 1059720"/>
                  <a:gd name="connsiteY32" fmla="*/ 1070598 h 1114893"/>
                  <a:gd name="connsiteX33" fmla="*/ 591539 w 1059720"/>
                  <a:gd name="connsiteY33" fmla="*/ 1065377 h 1114893"/>
                  <a:gd name="connsiteX34" fmla="*/ 592398 w 1059720"/>
                  <a:gd name="connsiteY34" fmla="*/ 1055000 h 1114893"/>
                  <a:gd name="connsiteX35" fmla="*/ 585260 w 1059720"/>
                  <a:gd name="connsiteY35" fmla="*/ 1034776 h 1114893"/>
                  <a:gd name="connsiteX36" fmla="*/ 565101 w 1059720"/>
                  <a:gd name="connsiteY36" fmla="*/ 1032859 h 1114893"/>
                  <a:gd name="connsiteX37" fmla="*/ 511368 w 1059720"/>
                  <a:gd name="connsiteY37" fmla="*/ 996707 h 1114893"/>
                  <a:gd name="connsiteX38" fmla="*/ 429545 w 1059720"/>
                  <a:gd name="connsiteY38" fmla="*/ 937620 h 1114893"/>
                  <a:gd name="connsiteX39" fmla="*/ 424191 w 1059720"/>
                  <a:gd name="connsiteY39" fmla="*/ 920237 h 1114893"/>
                  <a:gd name="connsiteX40" fmla="*/ 493259 w 1059720"/>
                  <a:gd name="connsiteY40" fmla="*/ 945022 h 1114893"/>
                  <a:gd name="connsiteX41" fmla="*/ 538136 w 1059720"/>
                  <a:gd name="connsiteY41" fmla="*/ 975821 h 1114893"/>
                  <a:gd name="connsiteX42" fmla="*/ 554064 w 1059720"/>
                  <a:gd name="connsiteY42" fmla="*/ 985669 h 1114893"/>
                  <a:gd name="connsiteX43" fmla="*/ 559219 w 1059720"/>
                  <a:gd name="connsiteY43" fmla="*/ 987189 h 1114893"/>
                  <a:gd name="connsiteX44" fmla="*/ 554262 w 1059720"/>
                  <a:gd name="connsiteY44" fmla="*/ 977804 h 1114893"/>
                  <a:gd name="connsiteX45" fmla="*/ 525314 w 1059720"/>
                  <a:gd name="connsiteY45" fmla="*/ 953945 h 1114893"/>
                  <a:gd name="connsiteX46" fmla="*/ 469729 w 1059720"/>
                  <a:gd name="connsiteY46" fmla="*/ 893668 h 1114893"/>
                  <a:gd name="connsiteX47" fmla="*/ 465896 w 1059720"/>
                  <a:gd name="connsiteY47" fmla="*/ 847733 h 1114893"/>
                  <a:gd name="connsiteX48" fmla="*/ 448778 w 1059720"/>
                  <a:gd name="connsiteY48" fmla="*/ 809730 h 1114893"/>
                  <a:gd name="connsiteX49" fmla="*/ 430537 w 1059720"/>
                  <a:gd name="connsiteY49" fmla="*/ 795388 h 1114893"/>
                  <a:gd name="connsiteX50" fmla="*/ 417252 w 1059720"/>
                  <a:gd name="connsiteY50" fmla="*/ 812109 h 1114893"/>
                  <a:gd name="connsiteX51" fmla="*/ 412956 w 1059720"/>
                  <a:gd name="connsiteY51" fmla="*/ 824799 h 1114893"/>
                  <a:gd name="connsiteX52" fmla="*/ 389427 w 1059720"/>
                  <a:gd name="connsiteY52" fmla="*/ 831342 h 1114893"/>
                  <a:gd name="connsiteX53" fmla="*/ 371449 w 1059720"/>
                  <a:gd name="connsiteY53" fmla="*/ 831144 h 1114893"/>
                  <a:gd name="connsiteX54" fmla="*/ 343823 w 1059720"/>
                  <a:gd name="connsiteY54" fmla="*/ 830615 h 1114893"/>
                  <a:gd name="connsiteX55" fmla="*/ 307406 w 1059720"/>
                  <a:gd name="connsiteY55" fmla="*/ 799816 h 1114893"/>
                  <a:gd name="connsiteX56" fmla="*/ 305423 w 1059720"/>
                  <a:gd name="connsiteY56" fmla="*/ 776353 h 1114893"/>
                  <a:gd name="connsiteX57" fmla="*/ 304101 w 1059720"/>
                  <a:gd name="connsiteY57" fmla="*/ 760689 h 1114893"/>
                  <a:gd name="connsiteX58" fmla="*/ 301325 w 1059720"/>
                  <a:gd name="connsiteY58" fmla="*/ 727841 h 1114893"/>
                  <a:gd name="connsiteX59" fmla="*/ 310181 w 1059720"/>
                  <a:gd name="connsiteY59" fmla="*/ 717861 h 1114893"/>
                  <a:gd name="connsiteX60" fmla="*/ 322342 w 1059720"/>
                  <a:gd name="connsiteY60" fmla="*/ 698826 h 1114893"/>
                  <a:gd name="connsiteX61" fmla="*/ 294319 w 1059720"/>
                  <a:gd name="connsiteY61" fmla="*/ 689970 h 1114893"/>
                  <a:gd name="connsiteX62" fmla="*/ 282092 w 1059720"/>
                  <a:gd name="connsiteY62" fmla="*/ 706361 h 1114893"/>
                  <a:gd name="connsiteX63" fmla="*/ 217718 w 1059720"/>
                  <a:gd name="connsiteY63" fmla="*/ 729295 h 1114893"/>
                  <a:gd name="connsiteX64" fmla="*/ 136159 w 1059720"/>
                  <a:gd name="connsiteY64" fmla="*/ 631874 h 1114893"/>
                  <a:gd name="connsiteX65" fmla="*/ 98156 w 1059720"/>
                  <a:gd name="connsiteY65" fmla="*/ 545094 h 1114893"/>
                  <a:gd name="connsiteX66" fmla="*/ 94256 w 1059720"/>
                  <a:gd name="connsiteY66" fmla="*/ 479993 h 1114893"/>
                  <a:gd name="connsiteX67" fmla="*/ 71322 w 1059720"/>
                  <a:gd name="connsiteY67" fmla="*/ 415751 h 1114893"/>
                  <a:gd name="connsiteX68" fmla="*/ 36821 w 1059720"/>
                  <a:gd name="connsiteY68" fmla="*/ 319189 h 1114893"/>
                  <a:gd name="connsiteX69" fmla="*/ 21356 w 1059720"/>
                  <a:gd name="connsiteY69" fmla="*/ 262547 h 1114893"/>
                  <a:gd name="connsiteX70" fmla="*/ 2387 w 1059720"/>
                  <a:gd name="connsiteY70" fmla="*/ 181121 h 1114893"/>
                  <a:gd name="connsiteX71" fmla="*/ 735 w 1059720"/>
                  <a:gd name="connsiteY71" fmla="*/ 97778 h 1114893"/>
                  <a:gd name="connsiteX72" fmla="*/ 2321 w 1059720"/>
                  <a:gd name="connsiteY72" fmla="*/ 20119 h 1114893"/>
                  <a:gd name="connsiteX73" fmla="*/ 2585 w 1059720"/>
                  <a:gd name="connsiteY73" fmla="*/ 8883 h 1114893"/>
                  <a:gd name="connsiteX74" fmla="*/ 29419 w 1059720"/>
                  <a:gd name="connsiteY74" fmla="*/ 4455 h 1114893"/>
                  <a:gd name="connsiteX75" fmla="*/ 52221 w 1059720"/>
                  <a:gd name="connsiteY75" fmla="*/ 16682 h 1114893"/>
                  <a:gd name="connsiteX76" fmla="*/ 105624 w 1059720"/>
                  <a:gd name="connsiteY76" fmla="*/ 50455 h 1114893"/>
                  <a:gd name="connsiteX77" fmla="*/ 112960 w 1059720"/>
                  <a:gd name="connsiteY77" fmla="*/ 63608 h 1114893"/>
                  <a:gd name="connsiteX78" fmla="*/ 137877 w 1059720"/>
                  <a:gd name="connsiteY78" fmla="*/ 119324 h 1114893"/>
                  <a:gd name="connsiteX79" fmla="*/ 142768 w 1059720"/>
                  <a:gd name="connsiteY79" fmla="*/ 150850 h 1114893"/>
                  <a:gd name="connsiteX80" fmla="*/ 169272 w 1059720"/>
                  <a:gd name="connsiteY80" fmla="*/ 215423 h 1114893"/>
                  <a:gd name="connsiteX81" fmla="*/ 188504 w 1059720"/>
                  <a:gd name="connsiteY81" fmla="*/ 239018 h 1114893"/>
                  <a:gd name="connsiteX82" fmla="*/ 247393 w 1059720"/>
                  <a:gd name="connsiteY82" fmla="*/ 281582 h 1114893"/>
                  <a:gd name="connsiteX83" fmla="*/ 304431 w 1059720"/>
                  <a:gd name="connsiteY83" fmla="*/ 310266 h 1114893"/>
                  <a:gd name="connsiteX84" fmla="*/ 339725 w 1059720"/>
                  <a:gd name="connsiteY84" fmla="*/ 315025 h 1114893"/>
                  <a:gd name="connsiteX85" fmla="*/ 343228 w 1059720"/>
                  <a:gd name="connsiteY85" fmla="*/ 315289 h 1114893"/>
                  <a:gd name="connsiteX86" fmla="*/ 347325 w 1059720"/>
                  <a:gd name="connsiteY86" fmla="*/ 324741 h 1114893"/>
                  <a:gd name="connsiteX87" fmla="*/ 350630 w 1059720"/>
                  <a:gd name="connsiteY87" fmla="*/ 339413 h 1114893"/>
                  <a:gd name="connsiteX88" fmla="*/ 403372 w 1059720"/>
                  <a:gd name="connsiteY88" fmla="*/ 356069 h 1114893"/>
                  <a:gd name="connsiteX89" fmla="*/ 423663 w 1059720"/>
                  <a:gd name="connsiteY89" fmla="*/ 350517 h 1114893"/>
                  <a:gd name="connsiteX90" fmla="*/ 467548 w 1059720"/>
                  <a:gd name="connsiteY90" fmla="*/ 304450 h 1114893"/>
                  <a:gd name="connsiteX91" fmla="*/ 561070 w 1059720"/>
                  <a:gd name="connsiteY91" fmla="*/ 237102 h 1114893"/>
                  <a:gd name="connsiteX92" fmla="*/ 556972 w 1059720"/>
                  <a:gd name="connsiteY92" fmla="*/ 261556 h 1114893"/>
                  <a:gd name="connsiteX93" fmla="*/ 556377 w 1059720"/>
                  <a:gd name="connsiteY93" fmla="*/ 336703 h 1114893"/>
                  <a:gd name="connsiteX94" fmla="*/ 571711 w 1059720"/>
                  <a:gd name="connsiteY94" fmla="*/ 341132 h 1114893"/>
                  <a:gd name="connsiteX95" fmla="*/ 653798 w 1059720"/>
                  <a:gd name="connsiteY95" fmla="*/ 295660 h 1114893"/>
                  <a:gd name="connsiteX96" fmla="*/ 711761 w 1059720"/>
                  <a:gd name="connsiteY96" fmla="*/ 301344 h 1114893"/>
                  <a:gd name="connsiteX97" fmla="*/ 764239 w 1059720"/>
                  <a:gd name="connsiteY97" fmla="*/ 296122 h 1114893"/>
                  <a:gd name="connsiteX98" fmla="*/ 793386 w 1059720"/>
                  <a:gd name="connsiteY98" fmla="*/ 298370 h 1114893"/>
                  <a:gd name="connsiteX99" fmla="*/ 857760 w 1059720"/>
                  <a:gd name="connsiteY99" fmla="*/ 345163 h 1114893"/>
                  <a:gd name="connsiteX100" fmla="*/ 860999 w 1059720"/>
                  <a:gd name="connsiteY100" fmla="*/ 361753 h 1114893"/>
                  <a:gd name="connsiteX101" fmla="*/ 844872 w 1059720"/>
                  <a:gd name="connsiteY101" fmla="*/ 361620 h 1114893"/>
                  <a:gd name="connsiteX102" fmla="*/ 791007 w 1059720"/>
                  <a:gd name="connsiteY102" fmla="*/ 332407 h 1114893"/>
                  <a:gd name="connsiteX103" fmla="*/ 668140 w 1059720"/>
                  <a:gd name="connsiteY103" fmla="*/ 325071 h 1114893"/>
                  <a:gd name="connsiteX104" fmla="*/ 635490 w 1059720"/>
                  <a:gd name="connsiteY104" fmla="*/ 338885 h 1114893"/>
                  <a:gd name="connsiteX105" fmla="*/ 585392 w 1059720"/>
                  <a:gd name="connsiteY105" fmla="*/ 384356 h 1114893"/>
                  <a:gd name="connsiteX106" fmla="*/ 550561 w 1059720"/>
                  <a:gd name="connsiteY106" fmla="*/ 395526 h 1114893"/>
                  <a:gd name="connsiteX107" fmla="*/ 541771 w 1059720"/>
                  <a:gd name="connsiteY107" fmla="*/ 392023 h 1114893"/>
                  <a:gd name="connsiteX108" fmla="*/ 517316 w 1059720"/>
                  <a:gd name="connsiteY108" fmla="*/ 391296 h 1114893"/>
                  <a:gd name="connsiteX109" fmla="*/ 508526 w 1059720"/>
                  <a:gd name="connsiteY109" fmla="*/ 414693 h 1114893"/>
                  <a:gd name="connsiteX110" fmla="*/ 515730 w 1059720"/>
                  <a:gd name="connsiteY110" fmla="*/ 488717 h 1114893"/>
                  <a:gd name="connsiteX111" fmla="*/ 471316 w 1059720"/>
                  <a:gd name="connsiteY111" fmla="*/ 545160 h 1114893"/>
                  <a:gd name="connsiteX112" fmla="*/ 442367 w 1059720"/>
                  <a:gd name="connsiteY112" fmla="*/ 582965 h 1114893"/>
                  <a:gd name="connsiteX113" fmla="*/ 415269 w 1059720"/>
                  <a:gd name="connsiteY113" fmla="*/ 634650 h 1114893"/>
                  <a:gd name="connsiteX114" fmla="*/ 408461 w 1059720"/>
                  <a:gd name="connsiteY114" fmla="*/ 649323 h 1114893"/>
                  <a:gd name="connsiteX115" fmla="*/ 408461 w 1059720"/>
                  <a:gd name="connsiteY115" fmla="*/ 678007 h 1114893"/>
                  <a:gd name="connsiteX116" fmla="*/ 415335 w 1059720"/>
                  <a:gd name="connsiteY116" fmla="*/ 695588 h 1114893"/>
                  <a:gd name="connsiteX117" fmla="*/ 436683 w 1059720"/>
                  <a:gd name="connsiteY117" fmla="*/ 683294 h 1114893"/>
                  <a:gd name="connsiteX118" fmla="*/ 487971 w 1059720"/>
                  <a:gd name="connsiteY118" fmla="*/ 630883 h 1114893"/>
                  <a:gd name="connsiteX119" fmla="*/ 537342 w 1059720"/>
                  <a:gd name="connsiteY119" fmla="*/ 600811 h 1114893"/>
                  <a:gd name="connsiteX120" fmla="*/ 570785 w 1059720"/>
                  <a:gd name="connsiteY120" fmla="*/ 595325 h 1114893"/>
                  <a:gd name="connsiteX121" fmla="*/ 665232 w 1059720"/>
                  <a:gd name="connsiteY121" fmla="*/ 588583 h 1114893"/>
                  <a:gd name="connsiteX122" fmla="*/ 684267 w 1059720"/>
                  <a:gd name="connsiteY122" fmla="*/ 587460 h 1114893"/>
                  <a:gd name="connsiteX123" fmla="*/ 671577 w 1059720"/>
                  <a:gd name="connsiteY123" fmla="*/ 606759 h 1114893"/>
                  <a:gd name="connsiteX124" fmla="*/ 592926 w 1059720"/>
                  <a:gd name="connsiteY124" fmla="*/ 628768 h 1114893"/>
                  <a:gd name="connsiteX125" fmla="*/ 514342 w 1059720"/>
                  <a:gd name="connsiteY125" fmla="*/ 655337 h 1114893"/>
                  <a:gd name="connsiteX126" fmla="*/ 475810 w 1059720"/>
                  <a:gd name="connsiteY126" fmla="*/ 780120 h 1114893"/>
                  <a:gd name="connsiteX127" fmla="*/ 512293 w 1059720"/>
                  <a:gd name="connsiteY127" fmla="*/ 823279 h 1114893"/>
                  <a:gd name="connsiteX128" fmla="*/ 552346 w 1059720"/>
                  <a:gd name="connsiteY128" fmla="*/ 889504 h 1114893"/>
                  <a:gd name="connsiteX129" fmla="*/ 641835 w 1059720"/>
                  <a:gd name="connsiteY129" fmla="*/ 976746 h 1114893"/>
                  <a:gd name="connsiteX130" fmla="*/ 668074 w 1059720"/>
                  <a:gd name="connsiteY130" fmla="*/ 987586 h 1114893"/>
                  <a:gd name="connsiteX131" fmla="*/ 780168 w 1059720"/>
                  <a:gd name="connsiteY131" fmla="*/ 999813 h 1114893"/>
                  <a:gd name="connsiteX132" fmla="*/ 843154 w 1059720"/>
                  <a:gd name="connsiteY132" fmla="*/ 969146 h 1114893"/>
                  <a:gd name="connsiteX133" fmla="*/ 853464 w 1059720"/>
                  <a:gd name="connsiteY133" fmla="*/ 932530 h 1114893"/>
                  <a:gd name="connsiteX134" fmla="*/ 819559 w 1059720"/>
                  <a:gd name="connsiteY134" fmla="*/ 912372 h 1114893"/>
                  <a:gd name="connsiteX135" fmla="*/ 716652 w 1059720"/>
                  <a:gd name="connsiteY135" fmla="*/ 925260 h 1114893"/>
                  <a:gd name="connsiteX136" fmla="*/ 675873 w 1059720"/>
                  <a:gd name="connsiteY136" fmla="*/ 905366 h 1114893"/>
                  <a:gd name="connsiteX137" fmla="*/ 656243 w 1059720"/>
                  <a:gd name="connsiteY137" fmla="*/ 850245 h 1114893"/>
                  <a:gd name="connsiteX138" fmla="*/ 694247 w 1059720"/>
                  <a:gd name="connsiteY138" fmla="*/ 783359 h 1114893"/>
                  <a:gd name="connsiteX139" fmla="*/ 739454 w 1059720"/>
                  <a:gd name="connsiteY139" fmla="*/ 777278 h 1114893"/>
                  <a:gd name="connsiteX140" fmla="*/ 782679 w 1059720"/>
                  <a:gd name="connsiteY140" fmla="*/ 764390 h 1114893"/>
                  <a:gd name="connsiteX141" fmla="*/ 817180 w 1059720"/>
                  <a:gd name="connsiteY141" fmla="*/ 757054 h 1114893"/>
                  <a:gd name="connsiteX142" fmla="*/ 825639 w 1059720"/>
                  <a:gd name="connsiteY142" fmla="*/ 758244 h 1114893"/>
                  <a:gd name="connsiteX143" fmla="*/ 835752 w 1059720"/>
                  <a:gd name="connsiteY143" fmla="*/ 763399 h 1114893"/>
                  <a:gd name="connsiteX144" fmla="*/ 896755 w 1059720"/>
                  <a:gd name="connsiteY144" fmla="*/ 754741 h 1114893"/>
                  <a:gd name="connsiteX145" fmla="*/ 916186 w 1059720"/>
                  <a:gd name="connsiteY145" fmla="*/ 739606 h 1114893"/>
                  <a:gd name="connsiteX146" fmla="*/ 970449 w 1059720"/>
                  <a:gd name="connsiteY146" fmla="*/ 673050 h 1114893"/>
                  <a:gd name="connsiteX147" fmla="*/ 925241 w 1059720"/>
                  <a:gd name="connsiteY147" fmla="*/ 709467 h 1114893"/>
                  <a:gd name="connsiteX148" fmla="*/ 871508 w 1059720"/>
                  <a:gd name="connsiteY148" fmla="*/ 735772 h 1114893"/>
                  <a:gd name="connsiteX149" fmla="*/ 830795 w 1059720"/>
                  <a:gd name="connsiteY149" fmla="*/ 745488 h 1114893"/>
                  <a:gd name="connsiteX150" fmla="*/ 773162 w 1059720"/>
                  <a:gd name="connsiteY150" fmla="*/ 754278 h 1114893"/>
                  <a:gd name="connsiteX151" fmla="*/ 654789 w 1059720"/>
                  <a:gd name="connsiteY151" fmla="*/ 753287 h 1114893"/>
                  <a:gd name="connsiteX152" fmla="*/ 600791 w 1059720"/>
                  <a:gd name="connsiteY152" fmla="*/ 735376 h 1114893"/>
                  <a:gd name="connsiteX153" fmla="*/ 525975 w 1059720"/>
                  <a:gd name="connsiteY153" fmla="*/ 690498 h 1114893"/>
                  <a:gd name="connsiteX154" fmla="*/ 509517 w 1059720"/>
                  <a:gd name="connsiteY154" fmla="*/ 661748 h 1114893"/>
                  <a:gd name="connsiteX155" fmla="*/ 541044 w 1059720"/>
                  <a:gd name="connsiteY155" fmla="*/ 648596 h 1114893"/>
                  <a:gd name="connsiteX156" fmla="*/ 550164 w 1059720"/>
                  <a:gd name="connsiteY156" fmla="*/ 650644 h 1114893"/>
                  <a:gd name="connsiteX157" fmla="*/ 558360 w 1059720"/>
                  <a:gd name="connsiteY157" fmla="*/ 665185 h 1114893"/>
                  <a:gd name="connsiteX158" fmla="*/ 614076 w 1059720"/>
                  <a:gd name="connsiteY158" fmla="*/ 702792 h 1114893"/>
                  <a:gd name="connsiteX159" fmla="*/ 695701 w 1059720"/>
                  <a:gd name="connsiteY159" fmla="*/ 719712 h 1114893"/>
                  <a:gd name="connsiteX160" fmla="*/ 774417 w 1059720"/>
                  <a:gd name="connsiteY160" fmla="*/ 719712 h 1114893"/>
                  <a:gd name="connsiteX161" fmla="*/ 884925 w 1059720"/>
                  <a:gd name="connsiteY161" fmla="*/ 684484 h 1114893"/>
                  <a:gd name="connsiteX162" fmla="*/ 925439 w 1059720"/>
                  <a:gd name="connsiteY162" fmla="*/ 637889 h 1114893"/>
                  <a:gd name="connsiteX163" fmla="*/ 903034 w 1059720"/>
                  <a:gd name="connsiteY163" fmla="*/ 600744 h 1114893"/>
                  <a:gd name="connsiteX164" fmla="*/ 892856 w 1059720"/>
                  <a:gd name="connsiteY164" fmla="*/ 594730 h 1114893"/>
                  <a:gd name="connsiteX165" fmla="*/ 862255 w 1059720"/>
                  <a:gd name="connsiteY165" fmla="*/ 576687 h 1114893"/>
                  <a:gd name="connsiteX166" fmla="*/ 768932 w 1059720"/>
                  <a:gd name="connsiteY166" fmla="*/ 602925 h 1114893"/>
                  <a:gd name="connsiteX167" fmla="*/ 745601 w 1059720"/>
                  <a:gd name="connsiteY167" fmla="*/ 591624 h 111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059720" h="1114893">
                    <a:moveTo>
                      <a:pt x="745601" y="591624"/>
                    </a:moveTo>
                    <a:cubicBezTo>
                      <a:pt x="777524" y="568359"/>
                      <a:pt x="814800" y="563402"/>
                      <a:pt x="852473" y="561617"/>
                    </a:cubicBezTo>
                    <a:cubicBezTo>
                      <a:pt x="888097" y="559965"/>
                      <a:pt x="923919" y="558908"/>
                      <a:pt x="959543" y="562543"/>
                    </a:cubicBezTo>
                    <a:cubicBezTo>
                      <a:pt x="971903" y="563799"/>
                      <a:pt x="980230" y="569416"/>
                      <a:pt x="985915" y="581247"/>
                    </a:cubicBezTo>
                    <a:cubicBezTo>
                      <a:pt x="996952" y="604181"/>
                      <a:pt x="1009245" y="626587"/>
                      <a:pt x="1021737" y="648860"/>
                    </a:cubicBezTo>
                    <a:cubicBezTo>
                      <a:pt x="1037995" y="677875"/>
                      <a:pt x="1036343" y="702858"/>
                      <a:pt x="1015524" y="729031"/>
                    </a:cubicBezTo>
                    <a:cubicBezTo>
                      <a:pt x="1011955" y="733525"/>
                      <a:pt x="1008981" y="738746"/>
                      <a:pt x="1004685" y="742381"/>
                    </a:cubicBezTo>
                    <a:cubicBezTo>
                      <a:pt x="974018" y="768224"/>
                      <a:pt x="971440" y="803517"/>
                      <a:pt x="971440" y="839736"/>
                    </a:cubicBezTo>
                    <a:cubicBezTo>
                      <a:pt x="971440" y="855731"/>
                      <a:pt x="971506" y="871659"/>
                      <a:pt x="971176" y="887587"/>
                    </a:cubicBezTo>
                    <a:cubicBezTo>
                      <a:pt x="971110" y="890495"/>
                      <a:pt x="970184" y="894791"/>
                      <a:pt x="968201" y="895981"/>
                    </a:cubicBezTo>
                    <a:cubicBezTo>
                      <a:pt x="963707" y="898625"/>
                      <a:pt x="961328" y="893866"/>
                      <a:pt x="959610" y="890892"/>
                    </a:cubicBezTo>
                    <a:cubicBezTo>
                      <a:pt x="952405" y="878466"/>
                      <a:pt x="941302" y="871659"/>
                      <a:pt x="928149" y="867429"/>
                    </a:cubicBezTo>
                    <a:cubicBezTo>
                      <a:pt x="924580" y="866305"/>
                      <a:pt x="920615" y="864587"/>
                      <a:pt x="917310" y="867759"/>
                    </a:cubicBezTo>
                    <a:cubicBezTo>
                      <a:pt x="914005" y="870998"/>
                      <a:pt x="915658" y="874831"/>
                      <a:pt x="916980" y="878401"/>
                    </a:cubicBezTo>
                    <a:cubicBezTo>
                      <a:pt x="917442" y="879590"/>
                      <a:pt x="918169" y="880648"/>
                      <a:pt x="918632" y="881837"/>
                    </a:cubicBezTo>
                    <a:cubicBezTo>
                      <a:pt x="938460" y="931209"/>
                      <a:pt x="925439" y="963462"/>
                      <a:pt x="876134" y="987255"/>
                    </a:cubicBezTo>
                    <a:cubicBezTo>
                      <a:pt x="871772" y="989370"/>
                      <a:pt x="864832" y="989635"/>
                      <a:pt x="864965" y="995980"/>
                    </a:cubicBezTo>
                    <a:cubicBezTo>
                      <a:pt x="865097" y="1002787"/>
                      <a:pt x="871772" y="1004704"/>
                      <a:pt x="877060" y="1006621"/>
                    </a:cubicBezTo>
                    <a:cubicBezTo>
                      <a:pt x="887436" y="1010454"/>
                      <a:pt x="897086" y="1007744"/>
                      <a:pt x="906471" y="1002853"/>
                    </a:cubicBezTo>
                    <a:cubicBezTo>
                      <a:pt x="952934" y="978597"/>
                      <a:pt x="990607" y="946013"/>
                      <a:pt x="1012418" y="896840"/>
                    </a:cubicBezTo>
                    <a:cubicBezTo>
                      <a:pt x="1022199" y="874699"/>
                      <a:pt x="1034294" y="853550"/>
                      <a:pt x="1051809" y="836167"/>
                    </a:cubicBezTo>
                    <a:cubicBezTo>
                      <a:pt x="1051809" y="836167"/>
                      <a:pt x="1052139" y="836365"/>
                      <a:pt x="1052139" y="836365"/>
                    </a:cubicBezTo>
                    <a:cubicBezTo>
                      <a:pt x="1061657" y="841587"/>
                      <a:pt x="1060599" y="849716"/>
                      <a:pt x="1057625" y="857978"/>
                    </a:cubicBezTo>
                    <a:cubicBezTo>
                      <a:pt x="1040111" y="906556"/>
                      <a:pt x="1024182" y="955729"/>
                      <a:pt x="988955" y="995649"/>
                    </a:cubicBezTo>
                    <a:cubicBezTo>
                      <a:pt x="978776" y="1007149"/>
                      <a:pt x="968929" y="1016865"/>
                      <a:pt x="953463" y="1019178"/>
                    </a:cubicBezTo>
                    <a:cubicBezTo>
                      <a:pt x="931850" y="1022417"/>
                      <a:pt x="914071" y="1032727"/>
                      <a:pt x="897879" y="1046937"/>
                    </a:cubicBezTo>
                    <a:cubicBezTo>
                      <a:pt x="881422" y="1061345"/>
                      <a:pt x="863709" y="1073242"/>
                      <a:pt x="840312" y="1073771"/>
                    </a:cubicBezTo>
                    <a:cubicBezTo>
                      <a:pt x="814271" y="1074300"/>
                      <a:pt x="796096" y="1091748"/>
                      <a:pt x="776334" y="1105495"/>
                    </a:cubicBezTo>
                    <a:cubicBezTo>
                      <a:pt x="768271" y="1111113"/>
                      <a:pt x="760406" y="1119772"/>
                      <a:pt x="749104" y="1111444"/>
                    </a:cubicBezTo>
                    <a:cubicBezTo>
                      <a:pt x="741966" y="1102653"/>
                      <a:pt x="747782" y="1096375"/>
                      <a:pt x="753268" y="1089831"/>
                    </a:cubicBezTo>
                    <a:cubicBezTo>
                      <a:pt x="765958" y="1074630"/>
                      <a:pt x="782679" y="1063857"/>
                      <a:pt x="796294" y="1048854"/>
                    </a:cubicBezTo>
                    <a:cubicBezTo>
                      <a:pt x="760075" y="1063394"/>
                      <a:pt x="721807" y="1066897"/>
                      <a:pt x="684068" y="1073771"/>
                    </a:cubicBezTo>
                    <a:cubicBezTo>
                      <a:pt x="666356" y="1077009"/>
                      <a:pt x="650559" y="1072119"/>
                      <a:pt x="634168" y="1070598"/>
                    </a:cubicBezTo>
                    <a:cubicBezTo>
                      <a:pt x="620025" y="1069276"/>
                      <a:pt x="604691" y="1075093"/>
                      <a:pt x="591539" y="1065377"/>
                    </a:cubicBezTo>
                    <a:cubicBezTo>
                      <a:pt x="589291" y="1061676"/>
                      <a:pt x="589952" y="1058371"/>
                      <a:pt x="592398" y="1055000"/>
                    </a:cubicBezTo>
                    <a:cubicBezTo>
                      <a:pt x="601585" y="1042377"/>
                      <a:pt x="599998" y="1038609"/>
                      <a:pt x="585260" y="1034776"/>
                    </a:cubicBezTo>
                    <a:cubicBezTo>
                      <a:pt x="578584" y="1033058"/>
                      <a:pt x="571446" y="1037222"/>
                      <a:pt x="565101" y="1032859"/>
                    </a:cubicBezTo>
                    <a:cubicBezTo>
                      <a:pt x="548116" y="1019443"/>
                      <a:pt x="530997" y="1006158"/>
                      <a:pt x="511368" y="996707"/>
                    </a:cubicBezTo>
                    <a:cubicBezTo>
                      <a:pt x="480569" y="981902"/>
                      <a:pt x="457238" y="956720"/>
                      <a:pt x="429545" y="937620"/>
                    </a:cubicBezTo>
                    <a:cubicBezTo>
                      <a:pt x="423531" y="933456"/>
                      <a:pt x="418574" y="928301"/>
                      <a:pt x="424191" y="920237"/>
                    </a:cubicBezTo>
                    <a:cubicBezTo>
                      <a:pt x="446266" y="931076"/>
                      <a:pt x="469135" y="939404"/>
                      <a:pt x="493259" y="945022"/>
                    </a:cubicBezTo>
                    <a:cubicBezTo>
                      <a:pt x="511500" y="949252"/>
                      <a:pt x="523397" y="965246"/>
                      <a:pt x="538136" y="975821"/>
                    </a:cubicBezTo>
                    <a:cubicBezTo>
                      <a:pt x="543225" y="979522"/>
                      <a:pt x="547587" y="984215"/>
                      <a:pt x="554064" y="985669"/>
                    </a:cubicBezTo>
                    <a:cubicBezTo>
                      <a:pt x="555915" y="985735"/>
                      <a:pt x="557633" y="986264"/>
                      <a:pt x="559219" y="987189"/>
                    </a:cubicBezTo>
                    <a:cubicBezTo>
                      <a:pt x="557633" y="984017"/>
                      <a:pt x="556245" y="980778"/>
                      <a:pt x="554262" y="977804"/>
                    </a:cubicBezTo>
                    <a:cubicBezTo>
                      <a:pt x="547256" y="966700"/>
                      <a:pt x="536351" y="959827"/>
                      <a:pt x="525314" y="953945"/>
                    </a:cubicBezTo>
                    <a:cubicBezTo>
                      <a:pt x="499670" y="940131"/>
                      <a:pt x="483807" y="917858"/>
                      <a:pt x="469729" y="893668"/>
                    </a:cubicBezTo>
                    <a:cubicBezTo>
                      <a:pt x="464508" y="878665"/>
                      <a:pt x="471316" y="862670"/>
                      <a:pt x="465896" y="847733"/>
                    </a:cubicBezTo>
                    <a:cubicBezTo>
                      <a:pt x="455586" y="837158"/>
                      <a:pt x="455453" y="821957"/>
                      <a:pt x="448778" y="809730"/>
                    </a:cubicBezTo>
                    <a:cubicBezTo>
                      <a:pt x="444746" y="802328"/>
                      <a:pt x="440583" y="794529"/>
                      <a:pt x="430537" y="795388"/>
                    </a:cubicBezTo>
                    <a:cubicBezTo>
                      <a:pt x="420821" y="796247"/>
                      <a:pt x="419962" y="805170"/>
                      <a:pt x="417252" y="812109"/>
                    </a:cubicBezTo>
                    <a:cubicBezTo>
                      <a:pt x="415666" y="816273"/>
                      <a:pt x="414410" y="820569"/>
                      <a:pt x="412956" y="824799"/>
                    </a:cubicBezTo>
                    <a:cubicBezTo>
                      <a:pt x="405818" y="845288"/>
                      <a:pt x="405487" y="845486"/>
                      <a:pt x="389427" y="831342"/>
                    </a:cubicBezTo>
                    <a:cubicBezTo>
                      <a:pt x="383148" y="825725"/>
                      <a:pt x="377067" y="824072"/>
                      <a:pt x="371449" y="831144"/>
                    </a:cubicBezTo>
                    <a:cubicBezTo>
                      <a:pt x="361734" y="843437"/>
                      <a:pt x="352745" y="838150"/>
                      <a:pt x="343823" y="830615"/>
                    </a:cubicBezTo>
                    <a:cubicBezTo>
                      <a:pt x="331661" y="820371"/>
                      <a:pt x="320095" y="809333"/>
                      <a:pt x="307406" y="799816"/>
                    </a:cubicBezTo>
                    <a:cubicBezTo>
                      <a:pt x="297095" y="792017"/>
                      <a:pt x="296897" y="784945"/>
                      <a:pt x="305423" y="776353"/>
                    </a:cubicBezTo>
                    <a:cubicBezTo>
                      <a:pt x="311107" y="770669"/>
                      <a:pt x="311503" y="764589"/>
                      <a:pt x="304101" y="760689"/>
                    </a:cubicBezTo>
                    <a:cubicBezTo>
                      <a:pt x="285331" y="750973"/>
                      <a:pt x="294319" y="739275"/>
                      <a:pt x="301325" y="727841"/>
                    </a:cubicBezTo>
                    <a:cubicBezTo>
                      <a:pt x="303638" y="724140"/>
                      <a:pt x="307538" y="721430"/>
                      <a:pt x="310181" y="717861"/>
                    </a:cubicBezTo>
                    <a:cubicBezTo>
                      <a:pt x="314808" y="711582"/>
                      <a:pt x="327299" y="707022"/>
                      <a:pt x="322342" y="698826"/>
                    </a:cubicBezTo>
                    <a:cubicBezTo>
                      <a:pt x="317187" y="690366"/>
                      <a:pt x="304299" y="690631"/>
                      <a:pt x="294319" y="689970"/>
                    </a:cubicBezTo>
                    <a:cubicBezTo>
                      <a:pt x="283612" y="689243"/>
                      <a:pt x="283744" y="699421"/>
                      <a:pt x="282092" y="706361"/>
                    </a:cubicBezTo>
                    <a:cubicBezTo>
                      <a:pt x="270063" y="756790"/>
                      <a:pt x="257571" y="760491"/>
                      <a:pt x="217718" y="729295"/>
                    </a:cubicBezTo>
                    <a:cubicBezTo>
                      <a:pt x="183680" y="702659"/>
                      <a:pt x="161274" y="666044"/>
                      <a:pt x="136159" y="631874"/>
                    </a:cubicBezTo>
                    <a:cubicBezTo>
                      <a:pt x="117058" y="605900"/>
                      <a:pt x="105492" y="576356"/>
                      <a:pt x="98156" y="545094"/>
                    </a:cubicBezTo>
                    <a:cubicBezTo>
                      <a:pt x="92934" y="523614"/>
                      <a:pt x="99742" y="501473"/>
                      <a:pt x="94256" y="479993"/>
                    </a:cubicBezTo>
                    <a:cubicBezTo>
                      <a:pt x="82095" y="460231"/>
                      <a:pt x="75750" y="437892"/>
                      <a:pt x="71322" y="415751"/>
                    </a:cubicBezTo>
                    <a:cubicBezTo>
                      <a:pt x="64514" y="381647"/>
                      <a:pt x="51494" y="350186"/>
                      <a:pt x="36821" y="319189"/>
                    </a:cubicBezTo>
                    <a:cubicBezTo>
                      <a:pt x="28295" y="301079"/>
                      <a:pt x="22810" y="282309"/>
                      <a:pt x="21356" y="262547"/>
                    </a:cubicBezTo>
                    <a:cubicBezTo>
                      <a:pt x="19307" y="234326"/>
                      <a:pt x="6022" y="208880"/>
                      <a:pt x="2387" y="181121"/>
                    </a:cubicBezTo>
                    <a:cubicBezTo>
                      <a:pt x="-1711" y="153428"/>
                      <a:pt x="801" y="125537"/>
                      <a:pt x="735" y="97778"/>
                    </a:cubicBezTo>
                    <a:cubicBezTo>
                      <a:pt x="735" y="71936"/>
                      <a:pt x="-1711" y="45961"/>
                      <a:pt x="2321" y="20119"/>
                    </a:cubicBezTo>
                    <a:cubicBezTo>
                      <a:pt x="2387" y="16352"/>
                      <a:pt x="2519" y="12650"/>
                      <a:pt x="2585" y="8883"/>
                    </a:cubicBezTo>
                    <a:cubicBezTo>
                      <a:pt x="10120" y="-1361"/>
                      <a:pt x="18712" y="-2617"/>
                      <a:pt x="29419" y="4455"/>
                    </a:cubicBezTo>
                    <a:cubicBezTo>
                      <a:pt x="36557" y="9214"/>
                      <a:pt x="44620" y="12650"/>
                      <a:pt x="52221" y="16682"/>
                    </a:cubicBezTo>
                    <a:cubicBezTo>
                      <a:pt x="76808" y="17145"/>
                      <a:pt x="90952" y="34395"/>
                      <a:pt x="105624" y="50455"/>
                    </a:cubicBezTo>
                    <a:cubicBezTo>
                      <a:pt x="108863" y="54024"/>
                      <a:pt x="109920" y="59510"/>
                      <a:pt x="112960" y="63608"/>
                    </a:cubicBezTo>
                    <a:cubicBezTo>
                      <a:pt x="143231" y="72266"/>
                      <a:pt x="135564" y="98439"/>
                      <a:pt x="137877" y="119324"/>
                    </a:cubicBezTo>
                    <a:cubicBezTo>
                      <a:pt x="139067" y="129965"/>
                      <a:pt x="139926" y="140540"/>
                      <a:pt x="142768" y="150850"/>
                    </a:cubicBezTo>
                    <a:cubicBezTo>
                      <a:pt x="135432" y="179006"/>
                      <a:pt x="152484" y="197314"/>
                      <a:pt x="169272" y="215423"/>
                    </a:cubicBezTo>
                    <a:cubicBezTo>
                      <a:pt x="176211" y="222892"/>
                      <a:pt x="181565" y="231550"/>
                      <a:pt x="188504" y="239018"/>
                    </a:cubicBezTo>
                    <a:cubicBezTo>
                      <a:pt x="205292" y="257194"/>
                      <a:pt x="222807" y="273849"/>
                      <a:pt x="247393" y="281582"/>
                    </a:cubicBezTo>
                    <a:cubicBezTo>
                      <a:pt x="267816" y="287993"/>
                      <a:pt x="285859" y="299824"/>
                      <a:pt x="304431" y="310266"/>
                    </a:cubicBezTo>
                    <a:cubicBezTo>
                      <a:pt x="315469" y="317272"/>
                      <a:pt x="328423" y="309870"/>
                      <a:pt x="339725" y="315025"/>
                    </a:cubicBezTo>
                    <a:cubicBezTo>
                      <a:pt x="340915" y="315025"/>
                      <a:pt x="342104" y="315091"/>
                      <a:pt x="343228" y="315289"/>
                    </a:cubicBezTo>
                    <a:cubicBezTo>
                      <a:pt x="344880" y="318462"/>
                      <a:pt x="354464" y="320643"/>
                      <a:pt x="347325" y="324741"/>
                    </a:cubicBezTo>
                    <a:cubicBezTo>
                      <a:pt x="329745" y="334787"/>
                      <a:pt x="344748" y="337034"/>
                      <a:pt x="350630" y="339413"/>
                    </a:cubicBezTo>
                    <a:cubicBezTo>
                      <a:pt x="367748" y="346287"/>
                      <a:pt x="385065" y="352830"/>
                      <a:pt x="403372" y="356069"/>
                    </a:cubicBezTo>
                    <a:cubicBezTo>
                      <a:pt x="411105" y="357457"/>
                      <a:pt x="421151" y="358977"/>
                      <a:pt x="423663" y="350517"/>
                    </a:cubicBezTo>
                    <a:cubicBezTo>
                      <a:pt x="430537" y="327186"/>
                      <a:pt x="451422" y="318065"/>
                      <a:pt x="467548" y="304450"/>
                    </a:cubicBezTo>
                    <a:cubicBezTo>
                      <a:pt x="496563" y="279864"/>
                      <a:pt x="526305" y="256070"/>
                      <a:pt x="561070" y="237102"/>
                    </a:cubicBezTo>
                    <a:cubicBezTo>
                      <a:pt x="564440" y="246949"/>
                      <a:pt x="559616" y="254352"/>
                      <a:pt x="556972" y="261556"/>
                    </a:cubicBezTo>
                    <a:cubicBezTo>
                      <a:pt x="547587" y="286671"/>
                      <a:pt x="549437" y="311522"/>
                      <a:pt x="556377" y="336703"/>
                    </a:cubicBezTo>
                    <a:cubicBezTo>
                      <a:pt x="559285" y="347344"/>
                      <a:pt x="565168" y="350253"/>
                      <a:pt x="571711" y="341132"/>
                    </a:cubicBezTo>
                    <a:cubicBezTo>
                      <a:pt x="592067" y="312778"/>
                      <a:pt x="624849" y="307887"/>
                      <a:pt x="653798" y="295660"/>
                    </a:cubicBezTo>
                    <a:cubicBezTo>
                      <a:pt x="674022" y="287068"/>
                      <a:pt x="692595" y="299097"/>
                      <a:pt x="711761" y="301344"/>
                    </a:cubicBezTo>
                    <a:cubicBezTo>
                      <a:pt x="730201" y="303525"/>
                      <a:pt x="747319" y="302137"/>
                      <a:pt x="764239" y="296122"/>
                    </a:cubicBezTo>
                    <a:cubicBezTo>
                      <a:pt x="774682" y="292421"/>
                      <a:pt x="783340" y="293545"/>
                      <a:pt x="793386" y="298370"/>
                    </a:cubicBezTo>
                    <a:cubicBezTo>
                      <a:pt x="817774" y="310134"/>
                      <a:pt x="840048" y="324344"/>
                      <a:pt x="857760" y="345163"/>
                    </a:cubicBezTo>
                    <a:cubicBezTo>
                      <a:pt x="862255" y="350385"/>
                      <a:pt x="865956" y="354813"/>
                      <a:pt x="860999" y="361753"/>
                    </a:cubicBezTo>
                    <a:cubicBezTo>
                      <a:pt x="855315" y="369750"/>
                      <a:pt x="850226" y="365388"/>
                      <a:pt x="844872" y="361620"/>
                    </a:cubicBezTo>
                    <a:cubicBezTo>
                      <a:pt x="831323" y="343577"/>
                      <a:pt x="812817" y="329698"/>
                      <a:pt x="791007" y="332407"/>
                    </a:cubicBezTo>
                    <a:cubicBezTo>
                      <a:pt x="749170" y="337563"/>
                      <a:pt x="708721" y="332275"/>
                      <a:pt x="668140" y="325071"/>
                    </a:cubicBezTo>
                    <a:cubicBezTo>
                      <a:pt x="653666" y="322494"/>
                      <a:pt x="643223" y="327054"/>
                      <a:pt x="635490" y="338885"/>
                    </a:cubicBezTo>
                    <a:cubicBezTo>
                      <a:pt x="622668" y="358382"/>
                      <a:pt x="606476" y="373583"/>
                      <a:pt x="585392" y="384356"/>
                    </a:cubicBezTo>
                    <a:cubicBezTo>
                      <a:pt x="574090" y="390173"/>
                      <a:pt x="562458" y="392684"/>
                      <a:pt x="550561" y="395526"/>
                    </a:cubicBezTo>
                    <a:cubicBezTo>
                      <a:pt x="547587" y="394403"/>
                      <a:pt x="544084" y="393940"/>
                      <a:pt x="541771" y="392023"/>
                    </a:cubicBezTo>
                    <a:cubicBezTo>
                      <a:pt x="533641" y="385150"/>
                      <a:pt x="525842" y="385943"/>
                      <a:pt x="517316" y="391296"/>
                    </a:cubicBezTo>
                    <a:cubicBezTo>
                      <a:pt x="508196" y="397046"/>
                      <a:pt x="507138" y="405572"/>
                      <a:pt x="508526" y="414693"/>
                    </a:cubicBezTo>
                    <a:cubicBezTo>
                      <a:pt x="512161" y="439280"/>
                      <a:pt x="516391" y="463668"/>
                      <a:pt x="515730" y="488717"/>
                    </a:cubicBezTo>
                    <a:cubicBezTo>
                      <a:pt x="515003" y="515947"/>
                      <a:pt x="498083" y="538088"/>
                      <a:pt x="471316" y="545160"/>
                    </a:cubicBezTo>
                    <a:cubicBezTo>
                      <a:pt x="444614" y="552166"/>
                      <a:pt x="441309" y="556462"/>
                      <a:pt x="442367" y="582965"/>
                    </a:cubicBezTo>
                    <a:cubicBezTo>
                      <a:pt x="443292" y="605503"/>
                      <a:pt x="438402" y="624736"/>
                      <a:pt x="415269" y="634650"/>
                    </a:cubicBezTo>
                    <a:cubicBezTo>
                      <a:pt x="408990" y="637360"/>
                      <a:pt x="408594" y="643507"/>
                      <a:pt x="408461" y="649323"/>
                    </a:cubicBezTo>
                    <a:cubicBezTo>
                      <a:pt x="408329" y="658906"/>
                      <a:pt x="407999" y="668490"/>
                      <a:pt x="408461" y="678007"/>
                    </a:cubicBezTo>
                    <a:cubicBezTo>
                      <a:pt x="408792" y="684550"/>
                      <a:pt x="406016" y="694067"/>
                      <a:pt x="415335" y="695588"/>
                    </a:cubicBezTo>
                    <a:cubicBezTo>
                      <a:pt x="424588" y="697108"/>
                      <a:pt x="436154" y="691688"/>
                      <a:pt x="436683" y="683294"/>
                    </a:cubicBezTo>
                    <a:cubicBezTo>
                      <a:pt x="438732" y="649719"/>
                      <a:pt x="467482" y="645489"/>
                      <a:pt x="487971" y="630883"/>
                    </a:cubicBezTo>
                    <a:cubicBezTo>
                      <a:pt x="503899" y="619581"/>
                      <a:pt x="517911" y="606693"/>
                      <a:pt x="537342" y="600811"/>
                    </a:cubicBezTo>
                    <a:cubicBezTo>
                      <a:pt x="548512" y="597440"/>
                      <a:pt x="559550" y="593144"/>
                      <a:pt x="570785" y="595325"/>
                    </a:cubicBezTo>
                    <a:cubicBezTo>
                      <a:pt x="603039" y="601670"/>
                      <a:pt x="634036" y="594862"/>
                      <a:pt x="665232" y="588583"/>
                    </a:cubicBezTo>
                    <a:cubicBezTo>
                      <a:pt x="671379" y="587328"/>
                      <a:pt x="677922" y="587790"/>
                      <a:pt x="684267" y="587460"/>
                    </a:cubicBezTo>
                    <a:cubicBezTo>
                      <a:pt x="688893" y="599687"/>
                      <a:pt x="679905" y="603586"/>
                      <a:pt x="671577" y="606759"/>
                    </a:cubicBezTo>
                    <a:cubicBezTo>
                      <a:pt x="646065" y="616475"/>
                      <a:pt x="621479" y="628305"/>
                      <a:pt x="592926" y="628768"/>
                    </a:cubicBezTo>
                    <a:cubicBezTo>
                      <a:pt x="564374" y="629230"/>
                      <a:pt x="538202" y="641656"/>
                      <a:pt x="514342" y="655337"/>
                    </a:cubicBezTo>
                    <a:cubicBezTo>
                      <a:pt x="474092" y="678470"/>
                      <a:pt x="451620" y="742976"/>
                      <a:pt x="475810" y="780120"/>
                    </a:cubicBezTo>
                    <a:cubicBezTo>
                      <a:pt x="486385" y="796379"/>
                      <a:pt x="496563" y="811448"/>
                      <a:pt x="512293" y="823279"/>
                    </a:cubicBezTo>
                    <a:cubicBezTo>
                      <a:pt x="534236" y="839670"/>
                      <a:pt x="548909" y="859828"/>
                      <a:pt x="552346" y="889504"/>
                    </a:cubicBezTo>
                    <a:cubicBezTo>
                      <a:pt x="557765" y="936694"/>
                      <a:pt x="594645" y="970468"/>
                      <a:pt x="641835" y="976746"/>
                    </a:cubicBezTo>
                    <a:cubicBezTo>
                      <a:pt x="651683" y="978068"/>
                      <a:pt x="659813" y="982761"/>
                      <a:pt x="668074" y="987586"/>
                    </a:cubicBezTo>
                    <a:cubicBezTo>
                      <a:pt x="703566" y="1008339"/>
                      <a:pt x="741239" y="1008669"/>
                      <a:pt x="780168" y="999813"/>
                    </a:cubicBezTo>
                    <a:cubicBezTo>
                      <a:pt x="803697" y="994460"/>
                      <a:pt x="823921" y="983157"/>
                      <a:pt x="843154" y="969146"/>
                    </a:cubicBezTo>
                    <a:cubicBezTo>
                      <a:pt x="856439" y="959430"/>
                      <a:pt x="860206" y="947930"/>
                      <a:pt x="853464" y="932530"/>
                    </a:cubicBezTo>
                    <a:cubicBezTo>
                      <a:pt x="845467" y="914355"/>
                      <a:pt x="838660" y="910125"/>
                      <a:pt x="819559" y="912372"/>
                    </a:cubicBezTo>
                    <a:cubicBezTo>
                      <a:pt x="785190" y="916338"/>
                      <a:pt x="750888" y="920634"/>
                      <a:pt x="716652" y="925260"/>
                    </a:cubicBezTo>
                    <a:cubicBezTo>
                      <a:pt x="698146" y="927772"/>
                      <a:pt x="685589" y="922683"/>
                      <a:pt x="675873" y="905366"/>
                    </a:cubicBezTo>
                    <a:cubicBezTo>
                      <a:pt x="666025" y="887786"/>
                      <a:pt x="658028" y="870403"/>
                      <a:pt x="656243" y="850245"/>
                    </a:cubicBezTo>
                    <a:cubicBezTo>
                      <a:pt x="653996" y="824535"/>
                      <a:pt x="672172" y="790761"/>
                      <a:pt x="694247" y="783359"/>
                    </a:cubicBezTo>
                    <a:cubicBezTo>
                      <a:pt x="708655" y="778534"/>
                      <a:pt x="724253" y="777939"/>
                      <a:pt x="739454" y="777278"/>
                    </a:cubicBezTo>
                    <a:cubicBezTo>
                      <a:pt x="755184" y="776551"/>
                      <a:pt x="769725" y="773577"/>
                      <a:pt x="782679" y="764390"/>
                    </a:cubicBezTo>
                    <a:cubicBezTo>
                      <a:pt x="794245" y="762474"/>
                      <a:pt x="805283" y="757715"/>
                      <a:pt x="817180" y="757054"/>
                    </a:cubicBezTo>
                    <a:cubicBezTo>
                      <a:pt x="819955" y="757384"/>
                      <a:pt x="822797" y="757913"/>
                      <a:pt x="825639" y="758244"/>
                    </a:cubicBezTo>
                    <a:cubicBezTo>
                      <a:pt x="829539" y="758971"/>
                      <a:pt x="832249" y="762077"/>
                      <a:pt x="835752" y="763399"/>
                    </a:cubicBezTo>
                    <a:cubicBezTo>
                      <a:pt x="861594" y="773445"/>
                      <a:pt x="869195" y="787126"/>
                      <a:pt x="896755" y="754741"/>
                    </a:cubicBezTo>
                    <a:cubicBezTo>
                      <a:pt x="902175" y="748396"/>
                      <a:pt x="908718" y="742580"/>
                      <a:pt x="916186" y="739606"/>
                    </a:cubicBezTo>
                    <a:cubicBezTo>
                      <a:pt x="946193" y="727510"/>
                      <a:pt x="959477" y="702131"/>
                      <a:pt x="970449" y="673050"/>
                    </a:cubicBezTo>
                    <a:cubicBezTo>
                      <a:pt x="954190" y="684880"/>
                      <a:pt x="939385" y="696777"/>
                      <a:pt x="925241" y="709467"/>
                    </a:cubicBezTo>
                    <a:cubicBezTo>
                      <a:pt x="909775" y="723281"/>
                      <a:pt x="892856" y="733393"/>
                      <a:pt x="871508" y="735772"/>
                    </a:cubicBezTo>
                    <a:cubicBezTo>
                      <a:pt x="857694" y="737292"/>
                      <a:pt x="844079" y="741059"/>
                      <a:pt x="830795" y="745488"/>
                    </a:cubicBezTo>
                    <a:cubicBezTo>
                      <a:pt x="810834" y="743373"/>
                      <a:pt x="793254" y="754542"/>
                      <a:pt x="773162" y="754278"/>
                    </a:cubicBezTo>
                    <a:cubicBezTo>
                      <a:pt x="733770" y="753683"/>
                      <a:pt x="694445" y="761284"/>
                      <a:pt x="654789" y="753287"/>
                    </a:cubicBezTo>
                    <a:cubicBezTo>
                      <a:pt x="635755" y="749453"/>
                      <a:pt x="617711" y="745289"/>
                      <a:pt x="600791" y="735376"/>
                    </a:cubicBezTo>
                    <a:cubicBezTo>
                      <a:pt x="575676" y="720703"/>
                      <a:pt x="546992" y="712045"/>
                      <a:pt x="525975" y="690498"/>
                    </a:cubicBezTo>
                    <a:cubicBezTo>
                      <a:pt x="517845" y="682171"/>
                      <a:pt x="503437" y="676685"/>
                      <a:pt x="509517" y="661748"/>
                    </a:cubicBezTo>
                    <a:cubicBezTo>
                      <a:pt x="515003" y="648331"/>
                      <a:pt x="529477" y="650512"/>
                      <a:pt x="541044" y="648596"/>
                    </a:cubicBezTo>
                    <a:cubicBezTo>
                      <a:pt x="544150" y="648067"/>
                      <a:pt x="547389" y="648992"/>
                      <a:pt x="550164" y="650644"/>
                    </a:cubicBezTo>
                    <a:cubicBezTo>
                      <a:pt x="555915" y="653751"/>
                      <a:pt x="554989" y="660558"/>
                      <a:pt x="558360" y="665185"/>
                    </a:cubicBezTo>
                    <a:cubicBezTo>
                      <a:pt x="572504" y="684352"/>
                      <a:pt x="586780" y="701999"/>
                      <a:pt x="614076" y="702792"/>
                    </a:cubicBezTo>
                    <a:cubicBezTo>
                      <a:pt x="642100" y="703585"/>
                      <a:pt x="667479" y="718588"/>
                      <a:pt x="695701" y="719712"/>
                    </a:cubicBezTo>
                    <a:cubicBezTo>
                      <a:pt x="721940" y="722157"/>
                      <a:pt x="748179" y="722553"/>
                      <a:pt x="774417" y="719712"/>
                    </a:cubicBezTo>
                    <a:cubicBezTo>
                      <a:pt x="813544" y="715217"/>
                      <a:pt x="849168" y="699355"/>
                      <a:pt x="884925" y="684484"/>
                    </a:cubicBezTo>
                    <a:cubicBezTo>
                      <a:pt x="905215" y="676024"/>
                      <a:pt x="916583" y="656990"/>
                      <a:pt x="925439" y="637889"/>
                    </a:cubicBezTo>
                    <a:cubicBezTo>
                      <a:pt x="934362" y="618656"/>
                      <a:pt x="923919" y="602925"/>
                      <a:pt x="903034" y="600744"/>
                    </a:cubicBezTo>
                    <a:cubicBezTo>
                      <a:pt x="898936" y="599951"/>
                      <a:pt x="895962" y="597242"/>
                      <a:pt x="892856" y="594730"/>
                    </a:cubicBezTo>
                    <a:cubicBezTo>
                      <a:pt x="888295" y="579000"/>
                      <a:pt x="877853" y="576026"/>
                      <a:pt x="862255" y="576687"/>
                    </a:cubicBezTo>
                    <a:cubicBezTo>
                      <a:pt x="828812" y="578075"/>
                      <a:pt x="798938" y="590302"/>
                      <a:pt x="768932" y="602925"/>
                    </a:cubicBezTo>
                    <a:cubicBezTo>
                      <a:pt x="753334" y="609601"/>
                      <a:pt x="749236" y="607420"/>
                      <a:pt x="745601" y="591624"/>
                    </a:cubicBezTo>
                    <a:close/>
                  </a:path>
                </a:pathLst>
              </a:custGeom>
              <a:solidFill>
                <a:srgbClr val="515151">
                  <a:alpha val="90000"/>
                </a:srgbClr>
              </a:solidFill>
              <a:ln w="6609" cap="flat">
                <a:noFill/>
                <a:prstDash val="solid"/>
                <a:miter/>
              </a:ln>
            </p:spPr>
            <p:txBody>
              <a:bodyPr rtlCol="0" anchor="ctr"/>
              <a:lstStyle/>
              <a:p>
                <a:endParaRPr lang="en-GB" dirty="0"/>
              </a:p>
            </p:txBody>
          </p:sp>
          <p:sp>
            <p:nvSpPr>
              <p:cNvPr id="957" name="Freeform: Shape 956">
                <a:extLst>
                  <a:ext uri="{FF2B5EF4-FFF2-40B4-BE49-F238E27FC236}">
                    <a16:creationId xmlns:a16="http://schemas.microsoft.com/office/drawing/2014/main" id="{91C79995-5594-49E0-B990-F3863DE50AC9}"/>
                  </a:ext>
                </a:extLst>
              </p:cNvPr>
              <p:cNvSpPr/>
              <p:nvPr/>
            </p:nvSpPr>
            <p:spPr>
              <a:xfrm>
                <a:off x="6278926" y="2222254"/>
                <a:ext cx="384644" cy="350019"/>
              </a:xfrm>
              <a:custGeom>
                <a:avLst/>
                <a:gdLst>
                  <a:gd name="connsiteX0" fmla="*/ 205840 w 384644"/>
                  <a:gd name="connsiteY0" fmla="*/ 349500 h 350019"/>
                  <a:gd name="connsiteX1" fmla="*/ 10470 w 384644"/>
                  <a:gd name="connsiteY1" fmla="*/ 231193 h 350019"/>
                  <a:gd name="connsiteX2" fmla="*/ 18731 w 384644"/>
                  <a:gd name="connsiteY2" fmla="*/ 215067 h 350019"/>
                  <a:gd name="connsiteX3" fmla="*/ 77818 w 384644"/>
                  <a:gd name="connsiteY3" fmla="*/ 171644 h 350019"/>
                  <a:gd name="connsiteX4" fmla="*/ 55677 w 384644"/>
                  <a:gd name="connsiteY4" fmla="*/ 95901 h 350019"/>
                  <a:gd name="connsiteX5" fmla="*/ 35321 w 384644"/>
                  <a:gd name="connsiteY5" fmla="*/ 93456 h 350019"/>
                  <a:gd name="connsiteX6" fmla="*/ 18136 w 384644"/>
                  <a:gd name="connsiteY6" fmla="*/ 101651 h 350019"/>
                  <a:gd name="connsiteX7" fmla="*/ 1283 w 384644"/>
                  <a:gd name="connsiteY7" fmla="*/ 95769 h 350019"/>
                  <a:gd name="connsiteX8" fmla="*/ 8090 w 384644"/>
                  <a:gd name="connsiteY8" fmla="*/ 82220 h 350019"/>
                  <a:gd name="connsiteX9" fmla="*/ 181848 w 384644"/>
                  <a:gd name="connsiteY9" fmla="*/ 8328 h 350019"/>
                  <a:gd name="connsiteX10" fmla="*/ 276956 w 384644"/>
                  <a:gd name="connsiteY10" fmla="*/ 199 h 350019"/>
                  <a:gd name="connsiteX11" fmla="*/ 346750 w 384644"/>
                  <a:gd name="connsiteY11" fmla="*/ 37806 h 350019"/>
                  <a:gd name="connsiteX12" fmla="*/ 381845 w 384644"/>
                  <a:gd name="connsiteY12" fmla="*/ 119298 h 350019"/>
                  <a:gd name="connsiteX13" fmla="*/ 373452 w 384644"/>
                  <a:gd name="connsiteY13" fmla="*/ 194314 h 350019"/>
                  <a:gd name="connsiteX14" fmla="*/ 308680 w 384644"/>
                  <a:gd name="connsiteY14" fmla="*/ 310174 h 350019"/>
                  <a:gd name="connsiteX15" fmla="*/ 205840 w 384644"/>
                  <a:gd name="connsiteY15" fmla="*/ 349500 h 3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4644" h="350019">
                    <a:moveTo>
                      <a:pt x="205840" y="349500"/>
                    </a:moveTo>
                    <a:cubicBezTo>
                      <a:pt x="120118" y="344411"/>
                      <a:pt x="52637" y="309051"/>
                      <a:pt x="10470" y="231193"/>
                    </a:cubicBezTo>
                    <a:cubicBezTo>
                      <a:pt x="4786" y="220685"/>
                      <a:pt x="6768" y="215926"/>
                      <a:pt x="18731" y="215067"/>
                    </a:cubicBezTo>
                    <a:cubicBezTo>
                      <a:pt x="47482" y="212952"/>
                      <a:pt x="68962" y="198676"/>
                      <a:pt x="77818" y="171644"/>
                    </a:cubicBezTo>
                    <a:cubicBezTo>
                      <a:pt x="87203" y="142761"/>
                      <a:pt x="72399" y="118373"/>
                      <a:pt x="55677" y="95901"/>
                    </a:cubicBezTo>
                    <a:cubicBezTo>
                      <a:pt x="50257" y="88565"/>
                      <a:pt x="43053" y="88697"/>
                      <a:pt x="35321" y="93456"/>
                    </a:cubicBezTo>
                    <a:cubicBezTo>
                      <a:pt x="29967" y="96761"/>
                      <a:pt x="24085" y="99669"/>
                      <a:pt x="18136" y="101651"/>
                    </a:cubicBezTo>
                    <a:cubicBezTo>
                      <a:pt x="11461" y="103833"/>
                      <a:pt x="4852" y="101651"/>
                      <a:pt x="1283" y="95769"/>
                    </a:cubicBezTo>
                    <a:cubicBezTo>
                      <a:pt x="-2947" y="88763"/>
                      <a:pt x="4323" y="86186"/>
                      <a:pt x="8090" y="82220"/>
                    </a:cubicBezTo>
                    <a:cubicBezTo>
                      <a:pt x="55214" y="32122"/>
                      <a:pt x="117011" y="16392"/>
                      <a:pt x="181848" y="8328"/>
                    </a:cubicBezTo>
                    <a:cubicBezTo>
                      <a:pt x="213441" y="4429"/>
                      <a:pt x="244835" y="-1123"/>
                      <a:pt x="276956" y="199"/>
                    </a:cubicBezTo>
                    <a:cubicBezTo>
                      <a:pt x="306830" y="1455"/>
                      <a:pt x="327319" y="12558"/>
                      <a:pt x="346750" y="37806"/>
                    </a:cubicBezTo>
                    <a:cubicBezTo>
                      <a:pt x="366313" y="63185"/>
                      <a:pt x="372394" y="91539"/>
                      <a:pt x="381845" y="119298"/>
                    </a:cubicBezTo>
                    <a:cubicBezTo>
                      <a:pt x="390437" y="144612"/>
                      <a:pt x="376822" y="169331"/>
                      <a:pt x="373452" y="194314"/>
                    </a:cubicBezTo>
                    <a:cubicBezTo>
                      <a:pt x="367106" y="241306"/>
                      <a:pt x="343115" y="279573"/>
                      <a:pt x="308680" y="310174"/>
                    </a:cubicBezTo>
                    <a:cubicBezTo>
                      <a:pt x="280261" y="335554"/>
                      <a:pt x="246884" y="353333"/>
                      <a:pt x="205840" y="349500"/>
                    </a:cubicBezTo>
                    <a:close/>
                  </a:path>
                </a:pathLst>
              </a:custGeom>
              <a:solidFill>
                <a:srgbClr val="2E2E2E">
                  <a:alpha val="90000"/>
                </a:srgbClr>
              </a:solidFill>
              <a:ln w="6609" cap="flat">
                <a:noFill/>
                <a:prstDash val="solid"/>
                <a:miter/>
              </a:ln>
            </p:spPr>
            <p:txBody>
              <a:bodyPr rtlCol="0" anchor="ctr"/>
              <a:lstStyle/>
              <a:p>
                <a:endParaRPr lang="en-GB" dirty="0"/>
              </a:p>
            </p:txBody>
          </p:sp>
          <p:sp>
            <p:nvSpPr>
              <p:cNvPr id="958" name="Freeform: Shape 957">
                <a:extLst>
                  <a:ext uri="{FF2B5EF4-FFF2-40B4-BE49-F238E27FC236}">
                    <a16:creationId xmlns:a16="http://schemas.microsoft.com/office/drawing/2014/main" id="{38F1AFD7-5C2B-4D74-8D4F-9CD515A22263}"/>
                  </a:ext>
                </a:extLst>
              </p:cNvPr>
              <p:cNvSpPr/>
              <p:nvPr/>
            </p:nvSpPr>
            <p:spPr>
              <a:xfrm>
                <a:off x="5645055" y="2322254"/>
                <a:ext cx="451710" cy="365555"/>
              </a:xfrm>
              <a:custGeom>
                <a:avLst/>
                <a:gdLst>
                  <a:gd name="connsiteX0" fmla="*/ 171182 w 451710"/>
                  <a:gd name="connsiteY0" fmla="*/ 364039 h 365555"/>
                  <a:gd name="connsiteX1" fmla="*/ 39459 w 451710"/>
                  <a:gd name="connsiteY1" fmla="*/ 281291 h 365555"/>
                  <a:gd name="connsiteX2" fmla="*/ 9585 w 451710"/>
                  <a:gd name="connsiteY2" fmla="*/ 246659 h 365555"/>
                  <a:gd name="connsiteX3" fmla="*/ 6413 w 451710"/>
                  <a:gd name="connsiteY3" fmla="*/ 206738 h 365555"/>
                  <a:gd name="connsiteX4" fmla="*/ 10576 w 451710"/>
                  <a:gd name="connsiteY4" fmla="*/ 187373 h 365555"/>
                  <a:gd name="connsiteX5" fmla="*/ 21614 w 451710"/>
                  <a:gd name="connsiteY5" fmla="*/ 207267 h 365555"/>
                  <a:gd name="connsiteX6" fmla="*/ 80767 w 451710"/>
                  <a:gd name="connsiteY6" fmla="*/ 306208 h 365555"/>
                  <a:gd name="connsiteX7" fmla="*/ 103040 w 451710"/>
                  <a:gd name="connsiteY7" fmla="*/ 319030 h 365555"/>
                  <a:gd name="connsiteX8" fmla="*/ 63913 w 451710"/>
                  <a:gd name="connsiteY8" fmla="*/ 264239 h 365555"/>
                  <a:gd name="connsiteX9" fmla="*/ 84005 w 451710"/>
                  <a:gd name="connsiteY9" fmla="*/ 269196 h 365555"/>
                  <a:gd name="connsiteX10" fmla="*/ 149900 w 451710"/>
                  <a:gd name="connsiteY10" fmla="*/ 321542 h 365555"/>
                  <a:gd name="connsiteX11" fmla="*/ 180369 w 451710"/>
                  <a:gd name="connsiteY11" fmla="*/ 330927 h 365555"/>
                  <a:gd name="connsiteX12" fmla="*/ 201981 w 451710"/>
                  <a:gd name="connsiteY12" fmla="*/ 309579 h 365555"/>
                  <a:gd name="connsiteX13" fmla="*/ 216323 w 451710"/>
                  <a:gd name="connsiteY13" fmla="*/ 289222 h 365555"/>
                  <a:gd name="connsiteX14" fmla="*/ 266488 w 451710"/>
                  <a:gd name="connsiteY14" fmla="*/ 275012 h 365555"/>
                  <a:gd name="connsiteX15" fmla="*/ 291735 w 451710"/>
                  <a:gd name="connsiteY15" fmla="*/ 281225 h 365555"/>
                  <a:gd name="connsiteX16" fmla="*/ 338132 w 451710"/>
                  <a:gd name="connsiteY16" fmla="*/ 279639 h 365555"/>
                  <a:gd name="connsiteX17" fmla="*/ 345337 w 451710"/>
                  <a:gd name="connsiteY17" fmla="*/ 233836 h 365555"/>
                  <a:gd name="connsiteX18" fmla="*/ 325244 w 451710"/>
                  <a:gd name="connsiteY18" fmla="*/ 208589 h 365555"/>
                  <a:gd name="connsiteX19" fmla="*/ 274353 w 451710"/>
                  <a:gd name="connsiteY19" fmla="*/ 174683 h 365555"/>
                  <a:gd name="connsiteX20" fmla="*/ 246660 w 451710"/>
                  <a:gd name="connsiteY20" fmla="*/ 172238 h 365555"/>
                  <a:gd name="connsiteX21" fmla="*/ 149107 w 451710"/>
                  <a:gd name="connsiteY21" fmla="*/ 169065 h 365555"/>
                  <a:gd name="connsiteX22" fmla="*/ 87575 w 451710"/>
                  <a:gd name="connsiteY22" fmla="*/ 155120 h 365555"/>
                  <a:gd name="connsiteX23" fmla="*/ 74818 w 451710"/>
                  <a:gd name="connsiteY23" fmla="*/ 126502 h 365555"/>
                  <a:gd name="connsiteX24" fmla="*/ 83014 w 451710"/>
                  <a:gd name="connsiteY24" fmla="*/ 61070 h 365555"/>
                  <a:gd name="connsiteX25" fmla="*/ 160343 w 451710"/>
                  <a:gd name="connsiteY25" fmla="*/ 22339 h 365555"/>
                  <a:gd name="connsiteX26" fmla="*/ 297816 w 451710"/>
                  <a:gd name="connsiteY26" fmla="*/ 0 h 365555"/>
                  <a:gd name="connsiteX27" fmla="*/ 328945 w 451710"/>
                  <a:gd name="connsiteY27" fmla="*/ 22868 h 365555"/>
                  <a:gd name="connsiteX28" fmla="*/ 377391 w 451710"/>
                  <a:gd name="connsiteY28" fmla="*/ 55584 h 365555"/>
                  <a:gd name="connsiteX29" fmla="*/ 400061 w 451710"/>
                  <a:gd name="connsiteY29" fmla="*/ 51156 h 365555"/>
                  <a:gd name="connsiteX30" fmla="*/ 431654 w 451710"/>
                  <a:gd name="connsiteY30" fmla="*/ 30535 h 365555"/>
                  <a:gd name="connsiteX31" fmla="*/ 451217 w 451710"/>
                  <a:gd name="connsiteY31" fmla="*/ 111895 h 365555"/>
                  <a:gd name="connsiteX32" fmla="*/ 430993 w 451710"/>
                  <a:gd name="connsiteY32" fmla="*/ 173031 h 365555"/>
                  <a:gd name="connsiteX33" fmla="*/ 415263 w 451710"/>
                  <a:gd name="connsiteY33" fmla="*/ 224055 h 365555"/>
                  <a:gd name="connsiteX34" fmla="*/ 322534 w 451710"/>
                  <a:gd name="connsiteY34" fmla="*/ 327160 h 365555"/>
                  <a:gd name="connsiteX35" fmla="*/ 227228 w 451710"/>
                  <a:gd name="connsiteY35" fmla="*/ 351812 h 365555"/>
                  <a:gd name="connsiteX36" fmla="*/ 168736 w 451710"/>
                  <a:gd name="connsiteY36" fmla="*/ 350094 h 365555"/>
                  <a:gd name="connsiteX37" fmla="*/ 179179 w 451710"/>
                  <a:gd name="connsiteY37" fmla="*/ 363379 h 365555"/>
                  <a:gd name="connsiteX38" fmla="*/ 171182 w 451710"/>
                  <a:gd name="connsiteY38" fmla="*/ 364039 h 36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1710" h="365555">
                    <a:moveTo>
                      <a:pt x="171182" y="364039"/>
                    </a:moveTo>
                    <a:cubicBezTo>
                      <a:pt x="117977" y="351284"/>
                      <a:pt x="74686" y="322731"/>
                      <a:pt x="39459" y="281291"/>
                    </a:cubicBezTo>
                    <a:cubicBezTo>
                      <a:pt x="29611" y="269659"/>
                      <a:pt x="19763" y="257960"/>
                      <a:pt x="9585" y="246659"/>
                    </a:cubicBezTo>
                    <a:cubicBezTo>
                      <a:pt x="-1849" y="234035"/>
                      <a:pt x="-3237" y="220882"/>
                      <a:pt x="6413" y="206738"/>
                    </a:cubicBezTo>
                    <a:cubicBezTo>
                      <a:pt x="11303" y="201054"/>
                      <a:pt x="5421" y="192991"/>
                      <a:pt x="10576" y="187373"/>
                    </a:cubicBezTo>
                    <a:cubicBezTo>
                      <a:pt x="14344" y="193983"/>
                      <a:pt x="19829" y="200129"/>
                      <a:pt x="21614" y="207267"/>
                    </a:cubicBezTo>
                    <a:cubicBezTo>
                      <a:pt x="31528" y="246262"/>
                      <a:pt x="56577" y="275938"/>
                      <a:pt x="80767" y="306208"/>
                    </a:cubicBezTo>
                    <a:cubicBezTo>
                      <a:pt x="85988" y="312751"/>
                      <a:pt x="92003" y="318303"/>
                      <a:pt x="103040" y="319030"/>
                    </a:cubicBezTo>
                    <a:cubicBezTo>
                      <a:pt x="95770" y="295699"/>
                      <a:pt x="72241" y="285125"/>
                      <a:pt x="63913" y="264239"/>
                    </a:cubicBezTo>
                    <a:cubicBezTo>
                      <a:pt x="72571" y="257960"/>
                      <a:pt x="78057" y="264768"/>
                      <a:pt x="84005" y="269196"/>
                    </a:cubicBezTo>
                    <a:cubicBezTo>
                      <a:pt x="106411" y="286050"/>
                      <a:pt x="126107" y="306340"/>
                      <a:pt x="149900" y="321542"/>
                    </a:cubicBezTo>
                    <a:cubicBezTo>
                      <a:pt x="159285" y="327556"/>
                      <a:pt x="168935" y="331786"/>
                      <a:pt x="180369" y="330927"/>
                    </a:cubicBezTo>
                    <a:cubicBezTo>
                      <a:pt x="193720" y="329935"/>
                      <a:pt x="204493" y="327292"/>
                      <a:pt x="201981" y="309579"/>
                    </a:cubicBezTo>
                    <a:cubicBezTo>
                      <a:pt x="200527" y="299268"/>
                      <a:pt x="207731" y="293386"/>
                      <a:pt x="216323" y="289222"/>
                    </a:cubicBezTo>
                    <a:cubicBezTo>
                      <a:pt x="232185" y="281489"/>
                      <a:pt x="248841" y="276599"/>
                      <a:pt x="266488" y="275012"/>
                    </a:cubicBezTo>
                    <a:cubicBezTo>
                      <a:pt x="275675" y="274219"/>
                      <a:pt x="283738" y="275739"/>
                      <a:pt x="291735" y="281225"/>
                    </a:cubicBezTo>
                    <a:cubicBezTo>
                      <a:pt x="310638" y="294245"/>
                      <a:pt x="321940" y="293386"/>
                      <a:pt x="338132" y="279639"/>
                    </a:cubicBezTo>
                    <a:cubicBezTo>
                      <a:pt x="349897" y="269593"/>
                      <a:pt x="353202" y="250294"/>
                      <a:pt x="345337" y="233836"/>
                    </a:cubicBezTo>
                    <a:cubicBezTo>
                      <a:pt x="340644" y="223923"/>
                      <a:pt x="334233" y="214868"/>
                      <a:pt x="325244" y="208589"/>
                    </a:cubicBezTo>
                    <a:cubicBezTo>
                      <a:pt x="308523" y="196891"/>
                      <a:pt x="290612" y="187109"/>
                      <a:pt x="274353" y="174683"/>
                    </a:cubicBezTo>
                    <a:cubicBezTo>
                      <a:pt x="266289" y="168537"/>
                      <a:pt x="255847" y="168867"/>
                      <a:pt x="246660" y="172238"/>
                    </a:cubicBezTo>
                    <a:cubicBezTo>
                      <a:pt x="213613" y="184201"/>
                      <a:pt x="181360" y="178319"/>
                      <a:pt x="149107" y="169065"/>
                    </a:cubicBezTo>
                    <a:cubicBezTo>
                      <a:pt x="128816" y="163249"/>
                      <a:pt x="107931" y="160209"/>
                      <a:pt x="87575" y="155120"/>
                    </a:cubicBezTo>
                    <a:cubicBezTo>
                      <a:pt x="68870" y="150427"/>
                      <a:pt x="64640" y="142232"/>
                      <a:pt x="74818" y="126502"/>
                    </a:cubicBezTo>
                    <a:cubicBezTo>
                      <a:pt x="88434" y="105550"/>
                      <a:pt x="91011" y="84202"/>
                      <a:pt x="83014" y="61070"/>
                    </a:cubicBezTo>
                    <a:cubicBezTo>
                      <a:pt x="105221" y="41044"/>
                      <a:pt x="130799" y="27957"/>
                      <a:pt x="160343" y="22339"/>
                    </a:cubicBezTo>
                    <a:cubicBezTo>
                      <a:pt x="205947" y="13681"/>
                      <a:pt x="251617" y="5354"/>
                      <a:pt x="297816" y="0"/>
                    </a:cubicBezTo>
                    <a:cubicBezTo>
                      <a:pt x="310109" y="5023"/>
                      <a:pt x="320023" y="12624"/>
                      <a:pt x="328945" y="22868"/>
                    </a:cubicBezTo>
                    <a:cubicBezTo>
                      <a:pt x="341966" y="37871"/>
                      <a:pt x="360406" y="45935"/>
                      <a:pt x="377391" y="55584"/>
                    </a:cubicBezTo>
                    <a:cubicBezTo>
                      <a:pt x="385653" y="60277"/>
                      <a:pt x="393122" y="56642"/>
                      <a:pt x="400061" y="51156"/>
                    </a:cubicBezTo>
                    <a:cubicBezTo>
                      <a:pt x="409975" y="43357"/>
                      <a:pt x="419691" y="35227"/>
                      <a:pt x="431654" y="30535"/>
                    </a:cubicBezTo>
                    <a:cubicBezTo>
                      <a:pt x="446987" y="55518"/>
                      <a:pt x="453663" y="82220"/>
                      <a:pt x="451217" y="111895"/>
                    </a:cubicBezTo>
                    <a:cubicBezTo>
                      <a:pt x="449367" y="134301"/>
                      <a:pt x="436346" y="152146"/>
                      <a:pt x="430993" y="173031"/>
                    </a:cubicBezTo>
                    <a:cubicBezTo>
                      <a:pt x="426564" y="190215"/>
                      <a:pt x="420814" y="207135"/>
                      <a:pt x="415263" y="224055"/>
                    </a:cubicBezTo>
                    <a:cubicBezTo>
                      <a:pt x="399731" y="271708"/>
                      <a:pt x="366288" y="304754"/>
                      <a:pt x="322534" y="327160"/>
                    </a:cubicBezTo>
                    <a:cubicBezTo>
                      <a:pt x="292859" y="342361"/>
                      <a:pt x="260341" y="348111"/>
                      <a:pt x="227228" y="351812"/>
                    </a:cubicBezTo>
                    <a:cubicBezTo>
                      <a:pt x="207533" y="353993"/>
                      <a:pt x="188432" y="345005"/>
                      <a:pt x="168736" y="350094"/>
                    </a:cubicBezTo>
                    <a:cubicBezTo>
                      <a:pt x="168802" y="358157"/>
                      <a:pt x="176932" y="358355"/>
                      <a:pt x="179179" y="363379"/>
                    </a:cubicBezTo>
                    <a:cubicBezTo>
                      <a:pt x="176535" y="366088"/>
                      <a:pt x="173892" y="366220"/>
                      <a:pt x="171182" y="364039"/>
                    </a:cubicBezTo>
                    <a:close/>
                  </a:path>
                </a:pathLst>
              </a:custGeom>
              <a:solidFill>
                <a:srgbClr val="2F2F2F">
                  <a:alpha val="90000"/>
                </a:srgbClr>
              </a:solidFill>
              <a:ln w="6609" cap="flat">
                <a:noFill/>
                <a:prstDash val="solid"/>
                <a:miter/>
              </a:ln>
            </p:spPr>
            <p:txBody>
              <a:bodyPr rtlCol="0" anchor="ctr"/>
              <a:lstStyle/>
              <a:p>
                <a:endParaRPr lang="en-GB" dirty="0"/>
              </a:p>
            </p:txBody>
          </p:sp>
          <p:sp>
            <p:nvSpPr>
              <p:cNvPr id="959" name="Freeform: Shape 958">
                <a:extLst>
                  <a:ext uri="{FF2B5EF4-FFF2-40B4-BE49-F238E27FC236}">
                    <a16:creationId xmlns:a16="http://schemas.microsoft.com/office/drawing/2014/main" id="{B8A30915-98D0-4337-B97A-EA9EFFC0946F}"/>
                  </a:ext>
                </a:extLst>
              </p:cNvPr>
              <p:cNvSpPr/>
              <p:nvPr/>
            </p:nvSpPr>
            <p:spPr>
              <a:xfrm>
                <a:off x="5687927" y="2383389"/>
                <a:ext cx="316708" cy="280316"/>
              </a:xfrm>
              <a:custGeom>
                <a:avLst/>
                <a:gdLst>
                  <a:gd name="connsiteX0" fmla="*/ 40142 w 316708"/>
                  <a:gd name="connsiteY0" fmla="*/ 0 h 280316"/>
                  <a:gd name="connsiteX1" fmla="*/ 55476 w 316708"/>
                  <a:gd name="connsiteY1" fmla="*/ 28949 h 280316"/>
                  <a:gd name="connsiteX2" fmla="*/ 47082 w 316708"/>
                  <a:gd name="connsiteY2" fmla="*/ 58096 h 280316"/>
                  <a:gd name="connsiteX3" fmla="*/ 63010 w 316708"/>
                  <a:gd name="connsiteY3" fmla="*/ 88234 h 280316"/>
                  <a:gd name="connsiteX4" fmla="*/ 102203 w 316708"/>
                  <a:gd name="connsiteY4" fmla="*/ 97090 h 280316"/>
                  <a:gd name="connsiteX5" fmla="*/ 210728 w 316708"/>
                  <a:gd name="connsiteY5" fmla="*/ 99338 h 280316"/>
                  <a:gd name="connsiteX6" fmla="*/ 227383 w 316708"/>
                  <a:gd name="connsiteY6" fmla="*/ 99007 h 280316"/>
                  <a:gd name="connsiteX7" fmla="*/ 304712 w 316708"/>
                  <a:gd name="connsiteY7" fmla="*/ 157235 h 280316"/>
                  <a:gd name="connsiteX8" fmla="*/ 273252 w 316708"/>
                  <a:gd name="connsiteY8" fmla="*/ 243023 h 280316"/>
                  <a:gd name="connsiteX9" fmla="*/ 251375 w 316708"/>
                  <a:gd name="connsiteY9" fmla="*/ 233836 h 280316"/>
                  <a:gd name="connsiteX10" fmla="*/ 173253 w 316708"/>
                  <a:gd name="connsiteY10" fmla="*/ 238727 h 280316"/>
                  <a:gd name="connsiteX11" fmla="*/ 174311 w 316708"/>
                  <a:gd name="connsiteY11" fmla="*/ 260472 h 280316"/>
                  <a:gd name="connsiteX12" fmla="*/ 166842 w 316708"/>
                  <a:gd name="connsiteY12" fmla="*/ 276400 h 280316"/>
                  <a:gd name="connsiteX13" fmla="*/ 60367 w 316708"/>
                  <a:gd name="connsiteY13" fmla="*/ 236480 h 280316"/>
                  <a:gd name="connsiteX14" fmla="*/ 21041 w 316708"/>
                  <a:gd name="connsiteY14" fmla="*/ 203103 h 280316"/>
                  <a:gd name="connsiteX15" fmla="*/ 2932 w 316708"/>
                  <a:gd name="connsiteY15" fmla="*/ 71050 h 280316"/>
                  <a:gd name="connsiteX16" fmla="*/ 40142 w 316708"/>
                  <a:gd name="connsiteY16" fmla="*/ 0 h 2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6708" h="280316">
                    <a:moveTo>
                      <a:pt x="40142" y="0"/>
                    </a:moveTo>
                    <a:cubicBezTo>
                      <a:pt x="55806" y="4032"/>
                      <a:pt x="55806" y="16391"/>
                      <a:pt x="55476" y="28949"/>
                    </a:cubicBezTo>
                    <a:cubicBezTo>
                      <a:pt x="55211" y="39391"/>
                      <a:pt x="51973" y="49041"/>
                      <a:pt x="47082" y="58096"/>
                    </a:cubicBezTo>
                    <a:cubicBezTo>
                      <a:pt x="33335" y="83541"/>
                      <a:pt x="33335" y="83211"/>
                      <a:pt x="63010" y="88234"/>
                    </a:cubicBezTo>
                    <a:cubicBezTo>
                      <a:pt x="76163" y="90481"/>
                      <a:pt x="89447" y="93125"/>
                      <a:pt x="102203" y="97090"/>
                    </a:cubicBezTo>
                    <a:cubicBezTo>
                      <a:pt x="138290" y="108260"/>
                      <a:pt x="174244" y="112754"/>
                      <a:pt x="210728" y="99338"/>
                    </a:cubicBezTo>
                    <a:cubicBezTo>
                      <a:pt x="216081" y="97355"/>
                      <a:pt x="222757" y="94975"/>
                      <a:pt x="227383" y="99007"/>
                    </a:cubicBezTo>
                    <a:cubicBezTo>
                      <a:pt x="251639" y="120487"/>
                      <a:pt x="284818" y="129939"/>
                      <a:pt x="304712" y="157235"/>
                    </a:cubicBezTo>
                    <a:cubicBezTo>
                      <a:pt x="329563" y="191339"/>
                      <a:pt x="314229" y="233242"/>
                      <a:pt x="273252" y="243023"/>
                    </a:cubicBezTo>
                    <a:cubicBezTo>
                      <a:pt x="263271" y="245403"/>
                      <a:pt x="257852" y="238397"/>
                      <a:pt x="251375" y="233836"/>
                    </a:cubicBezTo>
                    <a:cubicBezTo>
                      <a:pt x="232208" y="220486"/>
                      <a:pt x="190636" y="223129"/>
                      <a:pt x="173253" y="238727"/>
                    </a:cubicBezTo>
                    <a:cubicBezTo>
                      <a:pt x="164198" y="246857"/>
                      <a:pt x="169816" y="253664"/>
                      <a:pt x="174311" y="260472"/>
                    </a:cubicBezTo>
                    <a:cubicBezTo>
                      <a:pt x="180986" y="270452"/>
                      <a:pt x="178342" y="272765"/>
                      <a:pt x="166842" y="276400"/>
                    </a:cubicBezTo>
                    <a:cubicBezTo>
                      <a:pt x="120313" y="290875"/>
                      <a:pt x="91034" y="262455"/>
                      <a:pt x="60367" y="236480"/>
                    </a:cubicBezTo>
                    <a:cubicBezTo>
                      <a:pt x="47214" y="225377"/>
                      <a:pt x="34128" y="214207"/>
                      <a:pt x="21041" y="203103"/>
                    </a:cubicBezTo>
                    <a:cubicBezTo>
                      <a:pt x="-42" y="161134"/>
                      <a:pt x="-3545" y="115729"/>
                      <a:pt x="2932" y="71050"/>
                    </a:cubicBezTo>
                    <a:cubicBezTo>
                      <a:pt x="6633" y="45141"/>
                      <a:pt x="11458" y="15069"/>
                      <a:pt x="40142" y="0"/>
                    </a:cubicBezTo>
                    <a:close/>
                  </a:path>
                </a:pathLst>
              </a:custGeom>
              <a:solidFill>
                <a:srgbClr val="4C4C4C">
                  <a:alpha val="90000"/>
                </a:srgbClr>
              </a:solidFill>
              <a:ln w="6609" cap="flat">
                <a:noFill/>
                <a:prstDash val="solid"/>
                <a:miter/>
              </a:ln>
            </p:spPr>
            <p:txBody>
              <a:bodyPr rtlCol="0" anchor="ctr"/>
              <a:lstStyle/>
              <a:p>
                <a:endParaRPr lang="en-GB" dirty="0"/>
              </a:p>
            </p:txBody>
          </p:sp>
          <p:sp>
            <p:nvSpPr>
              <p:cNvPr id="960" name="Freeform: Shape 959">
                <a:extLst>
                  <a:ext uri="{FF2B5EF4-FFF2-40B4-BE49-F238E27FC236}">
                    <a16:creationId xmlns:a16="http://schemas.microsoft.com/office/drawing/2014/main" id="{7C406216-27C6-47C4-A49B-F20BDC6560BC}"/>
                  </a:ext>
                </a:extLst>
              </p:cNvPr>
              <p:cNvSpPr/>
              <p:nvPr/>
            </p:nvSpPr>
            <p:spPr>
              <a:xfrm>
                <a:off x="5553427" y="2216324"/>
                <a:ext cx="499701" cy="174426"/>
              </a:xfrm>
              <a:custGeom>
                <a:avLst/>
                <a:gdLst>
                  <a:gd name="connsiteX0" fmla="*/ 2272 w 499701"/>
                  <a:gd name="connsiteY0" fmla="*/ 117364 h 174426"/>
                  <a:gd name="connsiteX1" fmla="*/ 17143 w 499701"/>
                  <a:gd name="connsiteY1" fmla="*/ 99916 h 174426"/>
                  <a:gd name="connsiteX2" fmla="*/ 70678 w 499701"/>
                  <a:gd name="connsiteY2" fmla="*/ 63961 h 174426"/>
                  <a:gd name="connsiteX3" fmla="*/ 297905 w 499701"/>
                  <a:gd name="connsiteY3" fmla="*/ 4544 h 174426"/>
                  <a:gd name="connsiteX4" fmla="*/ 441789 w 499701"/>
                  <a:gd name="connsiteY4" fmla="*/ 10426 h 174426"/>
                  <a:gd name="connsiteX5" fmla="*/ 494862 w 499701"/>
                  <a:gd name="connsiteY5" fmla="*/ 39903 h 174426"/>
                  <a:gd name="connsiteX6" fmla="*/ 497175 w 499701"/>
                  <a:gd name="connsiteY6" fmla="*/ 52461 h 174426"/>
                  <a:gd name="connsiteX7" fmla="*/ 488583 w 499701"/>
                  <a:gd name="connsiteY7" fmla="*/ 67266 h 174426"/>
                  <a:gd name="connsiteX8" fmla="*/ 454281 w 499701"/>
                  <a:gd name="connsiteY8" fmla="*/ 74866 h 174426"/>
                  <a:gd name="connsiteX9" fmla="*/ 429364 w 499701"/>
                  <a:gd name="connsiteY9" fmla="*/ 39044 h 174426"/>
                  <a:gd name="connsiteX10" fmla="*/ 339081 w 499701"/>
                  <a:gd name="connsiteY10" fmla="*/ 27213 h 174426"/>
                  <a:gd name="connsiteX11" fmla="*/ 324739 w 499701"/>
                  <a:gd name="connsiteY11" fmla="*/ 44133 h 174426"/>
                  <a:gd name="connsiteX12" fmla="*/ 306299 w 499701"/>
                  <a:gd name="connsiteY12" fmla="*/ 68720 h 174426"/>
                  <a:gd name="connsiteX13" fmla="*/ 238488 w 499701"/>
                  <a:gd name="connsiteY13" fmla="*/ 79295 h 174426"/>
                  <a:gd name="connsiteX14" fmla="*/ 131285 w 499701"/>
                  <a:gd name="connsiteY14" fmla="*/ 111350 h 174426"/>
                  <a:gd name="connsiteX15" fmla="*/ 45232 w 499701"/>
                  <a:gd name="connsiteY15" fmla="*/ 174402 h 174426"/>
                  <a:gd name="connsiteX16" fmla="*/ 2999 w 499701"/>
                  <a:gd name="connsiteY16" fmla="*/ 148230 h 174426"/>
                  <a:gd name="connsiteX17" fmla="*/ 2272 w 499701"/>
                  <a:gd name="connsiteY17" fmla="*/ 117364 h 17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9701" h="174426">
                    <a:moveTo>
                      <a:pt x="2272" y="117364"/>
                    </a:moveTo>
                    <a:cubicBezTo>
                      <a:pt x="7295" y="111614"/>
                      <a:pt x="13045" y="106261"/>
                      <a:pt x="17143" y="99916"/>
                    </a:cubicBezTo>
                    <a:cubicBezTo>
                      <a:pt x="30031" y="80220"/>
                      <a:pt x="47083" y="68918"/>
                      <a:pt x="70678" y="63961"/>
                    </a:cubicBezTo>
                    <a:cubicBezTo>
                      <a:pt x="147280" y="47702"/>
                      <a:pt x="220973" y="20274"/>
                      <a:pt x="297905" y="4544"/>
                    </a:cubicBezTo>
                    <a:cubicBezTo>
                      <a:pt x="346880" y="-5502"/>
                      <a:pt x="394203" y="3222"/>
                      <a:pt x="441789" y="10426"/>
                    </a:cubicBezTo>
                    <a:cubicBezTo>
                      <a:pt x="462146" y="13532"/>
                      <a:pt x="477744" y="28932"/>
                      <a:pt x="494862" y="39903"/>
                    </a:cubicBezTo>
                    <a:cubicBezTo>
                      <a:pt x="500017" y="43208"/>
                      <a:pt x="501471" y="46909"/>
                      <a:pt x="497175" y="52461"/>
                    </a:cubicBezTo>
                    <a:cubicBezTo>
                      <a:pt x="493738" y="56889"/>
                      <a:pt x="491425" y="62309"/>
                      <a:pt x="488583" y="67266"/>
                    </a:cubicBezTo>
                    <a:cubicBezTo>
                      <a:pt x="477546" y="71694"/>
                      <a:pt x="466310" y="74866"/>
                      <a:pt x="454281" y="74866"/>
                    </a:cubicBezTo>
                    <a:cubicBezTo>
                      <a:pt x="457387" y="51205"/>
                      <a:pt x="454215" y="46843"/>
                      <a:pt x="429364" y="39044"/>
                    </a:cubicBezTo>
                    <a:cubicBezTo>
                      <a:pt x="399953" y="29857"/>
                      <a:pt x="369946" y="25297"/>
                      <a:pt x="339081" y="27213"/>
                    </a:cubicBezTo>
                    <a:cubicBezTo>
                      <a:pt x="327912" y="27874"/>
                      <a:pt x="320641" y="29395"/>
                      <a:pt x="324739" y="44133"/>
                    </a:cubicBezTo>
                    <a:cubicBezTo>
                      <a:pt x="328771" y="58608"/>
                      <a:pt x="322624" y="65613"/>
                      <a:pt x="306299" y="68720"/>
                    </a:cubicBezTo>
                    <a:cubicBezTo>
                      <a:pt x="283828" y="73082"/>
                      <a:pt x="261224" y="77775"/>
                      <a:pt x="238488" y="79295"/>
                    </a:cubicBezTo>
                    <a:cubicBezTo>
                      <a:pt x="200088" y="81872"/>
                      <a:pt x="165984" y="96941"/>
                      <a:pt x="131285" y="111350"/>
                    </a:cubicBezTo>
                    <a:cubicBezTo>
                      <a:pt x="97247" y="125427"/>
                      <a:pt x="66118" y="142678"/>
                      <a:pt x="45232" y="174402"/>
                    </a:cubicBezTo>
                    <a:cubicBezTo>
                      <a:pt x="25272" y="175129"/>
                      <a:pt x="15623" y="159399"/>
                      <a:pt x="2999" y="148230"/>
                    </a:cubicBezTo>
                    <a:cubicBezTo>
                      <a:pt x="-834" y="137985"/>
                      <a:pt x="-900" y="127741"/>
                      <a:pt x="2272" y="117364"/>
                    </a:cubicBezTo>
                    <a:close/>
                  </a:path>
                </a:pathLst>
              </a:custGeom>
              <a:solidFill>
                <a:srgbClr val="4C4C4C">
                  <a:alpha val="90000"/>
                </a:srgbClr>
              </a:solidFill>
              <a:ln w="6609" cap="flat">
                <a:noFill/>
                <a:prstDash val="solid"/>
                <a:miter/>
              </a:ln>
            </p:spPr>
            <p:txBody>
              <a:bodyPr rtlCol="0" anchor="ctr"/>
              <a:lstStyle/>
              <a:p>
                <a:endParaRPr lang="en-GB" dirty="0"/>
              </a:p>
            </p:txBody>
          </p:sp>
          <p:sp>
            <p:nvSpPr>
              <p:cNvPr id="961" name="Freeform: Shape 960">
                <a:extLst>
                  <a:ext uri="{FF2B5EF4-FFF2-40B4-BE49-F238E27FC236}">
                    <a16:creationId xmlns:a16="http://schemas.microsoft.com/office/drawing/2014/main" id="{C0B2C60D-2F27-4B97-AE82-48583FFA9F09}"/>
                  </a:ext>
                </a:extLst>
              </p:cNvPr>
              <p:cNvSpPr/>
              <p:nvPr/>
            </p:nvSpPr>
            <p:spPr>
              <a:xfrm>
                <a:off x="5597800" y="2233350"/>
                <a:ext cx="437292" cy="169956"/>
              </a:xfrm>
              <a:custGeom>
                <a:avLst/>
                <a:gdLst>
                  <a:gd name="connsiteX0" fmla="*/ 0 w 437292"/>
                  <a:gd name="connsiteY0" fmla="*/ 154005 h 169956"/>
                  <a:gd name="connsiteX1" fmla="*/ 45142 w 437292"/>
                  <a:gd name="connsiteY1" fmla="*/ 102850 h 169956"/>
                  <a:gd name="connsiteX2" fmla="*/ 253003 w 437292"/>
                  <a:gd name="connsiteY2" fmla="*/ 43102 h 169956"/>
                  <a:gd name="connsiteX3" fmla="*/ 266090 w 437292"/>
                  <a:gd name="connsiteY3" fmla="*/ 18647 h 169956"/>
                  <a:gd name="connsiteX4" fmla="*/ 278846 w 437292"/>
                  <a:gd name="connsiteY4" fmla="*/ 273 h 169956"/>
                  <a:gd name="connsiteX5" fmla="*/ 377456 w 437292"/>
                  <a:gd name="connsiteY5" fmla="*/ 9262 h 169956"/>
                  <a:gd name="connsiteX6" fmla="*/ 430793 w 437292"/>
                  <a:gd name="connsiteY6" fmla="*/ 34510 h 169956"/>
                  <a:gd name="connsiteX7" fmla="*/ 437270 w 437292"/>
                  <a:gd name="connsiteY7" fmla="*/ 43102 h 169956"/>
                  <a:gd name="connsiteX8" fmla="*/ 429339 w 437292"/>
                  <a:gd name="connsiteY8" fmla="*/ 50174 h 169956"/>
                  <a:gd name="connsiteX9" fmla="*/ 409842 w 437292"/>
                  <a:gd name="connsiteY9" fmla="*/ 57774 h 169956"/>
                  <a:gd name="connsiteX10" fmla="*/ 256903 w 437292"/>
                  <a:gd name="connsiteY10" fmla="*/ 76941 h 169956"/>
                  <a:gd name="connsiteX11" fmla="*/ 129476 w 437292"/>
                  <a:gd name="connsiteY11" fmla="*/ 115011 h 169956"/>
                  <a:gd name="connsiteX12" fmla="*/ 38532 w 437292"/>
                  <a:gd name="connsiteY12" fmla="*/ 158301 h 169956"/>
                  <a:gd name="connsiteX13" fmla="*/ 0 w 437292"/>
                  <a:gd name="connsiteY13" fmla="*/ 154005 h 16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7292" h="169956">
                    <a:moveTo>
                      <a:pt x="0" y="154005"/>
                    </a:moveTo>
                    <a:cubicBezTo>
                      <a:pt x="6014" y="128956"/>
                      <a:pt x="23860" y="114680"/>
                      <a:pt x="45142" y="102850"/>
                    </a:cubicBezTo>
                    <a:cubicBezTo>
                      <a:pt x="109912" y="66961"/>
                      <a:pt x="180301" y="51363"/>
                      <a:pt x="253003" y="43102"/>
                    </a:cubicBezTo>
                    <a:cubicBezTo>
                      <a:pt x="275739" y="40524"/>
                      <a:pt x="275607" y="39467"/>
                      <a:pt x="266090" y="18647"/>
                    </a:cubicBezTo>
                    <a:cubicBezTo>
                      <a:pt x="257035" y="-1181"/>
                      <a:pt x="256969" y="-454"/>
                      <a:pt x="278846" y="273"/>
                    </a:cubicBezTo>
                    <a:cubicBezTo>
                      <a:pt x="311892" y="1397"/>
                      <a:pt x="344873" y="-321"/>
                      <a:pt x="377456" y="9262"/>
                    </a:cubicBezTo>
                    <a:cubicBezTo>
                      <a:pt x="396888" y="15012"/>
                      <a:pt x="413345" y="25455"/>
                      <a:pt x="430793" y="34510"/>
                    </a:cubicBezTo>
                    <a:cubicBezTo>
                      <a:pt x="434164" y="36228"/>
                      <a:pt x="437601" y="38541"/>
                      <a:pt x="437270" y="43102"/>
                    </a:cubicBezTo>
                    <a:cubicBezTo>
                      <a:pt x="436940" y="47794"/>
                      <a:pt x="432974" y="48786"/>
                      <a:pt x="429339" y="50174"/>
                    </a:cubicBezTo>
                    <a:cubicBezTo>
                      <a:pt x="422796" y="52619"/>
                      <a:pt x="416319" y="55197"/>
                      <a:pt x="409842" y="57774"/>
                    </a:cubicBezTo>
                    <a:cubicBezTo>
                      <a:pt x="359809" y="71720"/>
                      <a:pt x="308257" y="74430"/>
                      <a:pt x="256903" y="76941"/>
                    </a:cubicBezTo>
                    <a:cubicBezTo>
                      <a:pt x="210902" y="79122"/>
                      <a:pt x="167876" y="86194"/>
                      <a:pt x="129476" y="115011"/>
                    </a:cubicBezTo>
                    <a:cubicBezTo>
                      <a:pt x="102510" y="135235"/>
                      <a:pt x="71050" y="148586"/>
                      <a:pt x="38532" y="158301"/>
                    </a:cubicBezTo>
                    <a:cubicBezTo>
                      <a:pt x="23793" y="175353"/>
                      <a:pt x="6808" y="173503"/>
                      <a:pt x="0" y="154005"/>
                    </a:cubicBezTo>
                    <a:close/>
                  </a:path>
                </a:pathLst>
              </a:custGeom>
              <a:solidFill>
                <a:srgbClr val="6A6A6A">
                  <a:alpha val="90000"/>
                </a:srgbClr>
              </a:solidFill>
              <a:ln w="6609" cap="flat">
                <a:noFill/>
                <a:prstDash val="solid"/>
                <a:miter/>
              </a:ln>
            </p:spPr>
            <p:txBody>
              <a:bodyPr rtlCol="0" anchor="ctr"/>
              <a:lstStyle/>
              <a:p>
                <a:endParaRPr lang="en-GB" dirty="0"/>
              </a:p>
            </p:txBody>
          </p:sp>
          <p:sp>
            <p:nvSpPr>
              <p:cNvPr id="963" name="Freeform: Shape 962">
                <a:extLst>
                  <a:ext uri="{FF2B5EF4-FFF2-40B4-BE49-F238E27FC236}">
                    <a16:creationId xmlns:a16="http://schemas.microsoft.com/office/drawing/2014/main" id="{7F97A098-6A69-4A34-832B-9F441156DF54}"/>
                  </a:ext>
                </a:extLst>
              </p:cNvPr>
              <p:cNvSpPr/>
              <p:nvPr/>
            </p:nvSpPr>
            <p:spPr>
              <a:xfrm>
                <a:off x="6280330" y="2144260"/>
                <a:ext cx="233516" cy="94121"/>
              </a:xfrm>
              <a:custGeom>
                <a:avLst/>
                <a:gdLst>
                  <a:gd name="connsiteX0" fmla="*/ 7281 w 233516"/>
                  <a:gd name="connsiteY0" fmla="*/ 94121 h 94121"/>
                  <a:gd name="connsiteX1" fmla="*/ 17856 w 233516"/>
                  <a:gd name="connsiteY1" fmla="*/ 45676 h 94121"/>
                  <a:gd name="connsiteX2" fmla="*/ 104570 w 233516"/>
                  <a:gd name="connsiteY2" fmla="*/ 1129 h 94121"/>
                  <a:gd name="connsiteX3" fmla="*/ 128231 w 233516"/>
                  <a:gd name="connsiteY3" fmla="*/ 10250 h 94121"/>
                  <a:gd name="connsiteX4" fmla="*/ 152817 w 233516"/>
                  <a:gd name="connsiteY4" fmla="*/ 24922 h 94121"/>
                  <a:gd name="connsiteX5" fmla="*/ 209723 w 233516"/>
                  <a:gd name="connsiteY5" fmla="*/ 28624 h 94121"/>
                  <a:gd name="connsiteX6" fmla="*/ 233517 w 233516"/>
                  <a:gd name="connsiteY6" fmla="*/ 35695 h 94121"/>
                  <a:gd name="connsiteX7" fmla="*/ 194720 w 233516"/>
                  <a:gd name="connsiteY7" fmla="*/ 51426 h 94121"/>
                  <a:gd name="connsiteX8" fmla="*/ 80314 w 233516"/>
                  <a:gd name="connsiteY8" fmla="*/ 81300 h 94121"/>
                  <a:gd name="connsiteX9" fmla="*/ 7281 w 233516"/>
                  <a:gd name="connsiteY9" fmla="*/ 94121 h 9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516" h="94121">
                    <a:moveTo>
                      <a:pt x="7281" y="94121"/>
                    </a:moveTo>
                    <a:cubicBezTo>
                      <a:pt x="-4351" y="67090"/>
                      <a:pt x="-2897" y="65900"/>
                      <a:pt x="17856" y="45676"/>
                    </a:cubicBezTo>
                    <a:cubicBezTo>
                      <a:pt x="42509" y="21750"/>
                      <a:pt x="71589" y="8333"/>
                      <a:pt x="104570" y="1129"/>
                    </a:cubicBezTo>
                    <a:cubicBezTo>
                      <a:pt x="115277" y="-1250"/>
                      <a:pt x="123274" y="-589"/>
                      <a:pt x="128231" y="10250"/>
                    </a:cubicBezTo>
                    <a:cubicBezTo>
                      <a:pt x="133056" y="20692"/>
                      <a:pt x="141714" y="23865"/>
                      <a:pt x="152817" y="24922"/>
                    </a:cubicBezTo>
                    <a:cubicBezTo>
                      <a:pt x="171786" y="26773"/>
                      <a:pt x="190623" y="29218"/>
                      <a:pt x="209723" y="28624"/>
                    </a:cubicBezTo>
                    <a:cubicBezTo>
                      <a:pt x="217787" y="28359"/>
                      <a:pt x="225916" y="29086"/>
                      <a:pt x="233517" y="35695"/>
                    </a:cubicBezTo>
                    <a:cubicBezTo>
                      <a:pt x="222149" y="47262"/>
                      <a:pt x="206551" y="44816"/>
                      <a:pt x="194720" y="51426"/>
                    </a:cubicBezTo>
                    <a:cubicBezTo>
                      <a:pt x="155593" y="57572"/>
                      <a:pt x="117458" y="67420"/>
                      <a:pt x="80314" y="81300"/>
                    </a:cubicBezTo>
                    <a:cubicBezTo>
                      <a:pt x="56851" y="90024"/>
                      <a:pt x="32396" y="94055"/>
                      <a:pt x="7281" y="94121"/>
                    </a:cubicBezTo>
                    <a:close/>
                  </a:path>
                </a:pathLst>
              </a:custGeom>
              <a:solidFill>
                <a:srgbClr val="4B4B4B">
                  <a:alpha val="90000"/>
                </a:srgbClr>
              </a:solidFill>
              <a:ln w="6609" cap="flat">
                <a:noFill/>
                <a:prstDash val="solid"/>
                <a:miter/>
              </a:ln>
            </p:spPr>
            <p:txBody>
              <a:bodyPr rtlCol="0" anchor="ctr"/>
              <a:lstStyle/>
              <a:p>
                <a:endParaRPr lang="en-GB" dirty="0"/>
              </a:p>
            </p:txBody>
          </p:sp>
          <p:sp>
            <p:nvSpPr>
              <p:cNvPr id="964" name="Freeform: Shape 963">
                <a:extLst>
                  <a:ext uri="{FF2B5EF4-FFF2-40B4-BE49-F238E27FC236}">
                    <a16:creationId xmlns:a16="http://schemas.microsoft.com/office/drawing/2014/main" id="{4475A67E-4800-4B7B-9314-AF7C1228E4FF}"/>
                  </a:ext>
                </a:extLst>
              </p:cNvPr>
              <p:cNvSpPr/>
              <p:nvPr/>
            </p:nvSpPr>
            <p:spPr>
              <a:xfrm>
                <a:off x="5348905" y="2571280"/>
                <a:ext cx="172227" cy="207211"/>
              </a:xfrm>
              <a:custGeom>
                <a:avLst/>
                <a:gdLst>
                  <a:gd name="connsiteX0" fmla="*/ 98931 w 172227"/>
                  <a:gd name="connsiteY0" fmla="*/ 207212 h 207211"/>
                  <a:gd name="connsiteX1" fmla="*/ 61258 w 172227"/>
                  <a:gd name="connsiteY1" fmla="*/ 164582 h 207211"/>
                  <a:gd name="connsiteX2" fmla="*/ 56 w 172227"/>
                  <a:gd name="connsiteY2" fmla="*/ 15080 h 207211"/>
                  <a:gd name="connsiteX3" fmla="*/ 4749 w 172227"/>
                  <a:gd name="connsiteY3" fmla="*/ 209 h 207211"/>
                  <a:gd name="connsiteX4" fmla="*/ 15588 w 172227"/>
                  <a:gd name="connsiteY4" fmla="*/ 9462 h 207211"/>
                  <a:gd name="connsiteX5" fmla="*/ 61390 w 172227"/>
                  <a:gd name="connsiteY5" fmla="*/ 62931 h 207211"/>
                  <a:gd name="connsiteX6" fmla="*/ 114793 w 172227"/>
                  <a:gd name="connsiteY6" fmla="*/ 95052 h 207211"/>
                  <a:gd name="connsiteX7" fmla="*/ 123649 w 172227"/>
                  <a:gd name="connsiteY7" fmla="*/ 85139 h 207211"/>
                  <a:gd name="connsiteX8" fmla="*/ 131316 w 172227"/>
                  <a:gd name="connsiteY8" fmla="*/ 37486 h 207211"/>
                  <a:gd name="connsiteX9" fmla="*/ 172228 w 172227"/>
                  <a:gd name="connsiteY9" fmla="*/ 137881 h 207211"/>
                  <a:gd name="connsiteX10" fmla="*/ 148765 w 172227"/>
                  <a:gd name="connsiteY10" fmla="*/ 140260 h 207211"/>
                  <a:gd name="connsiteX11" fmla="*/ 68792 w 172227"/>
                  <a:gd name="connsiteY11" fmla="*/ 91682 h 207211"/>
                  <a:gd name="connsiteX12" fmla="*/ 48502 w 172227"/>
                  <a:gd name="connsiteY12" fmla="*/ 80182 h 207211"/>
                  <a:gd name="connsiteX13" fmla="*/ 99129 w 172227"/>
                  <a:gd name="connsiteY13" fmla="*/ 138013 h 207211"/>
                  <a:gd name="connsiteX14" fmla="*/ 98931 w 172227"/>
                  <a:gd name="connsiteY14" fmla="*/ 207212 h 207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227" h="207211">
                    <a:moveTo>
                      <a:pt x="98931" y="207212"/>
                    </a:moveTo>
                    <a:cubicBezTo>
                      <a:pt x="82408" y="196571"/>
                      <a:pt x="76790" y="176214"/>
                      <a:pt x="61258" y="164582"/>
                    </a:cubicBezTo>
                    <a:cubicBezTo>
                      <a:pt x="33829" y="117590"/>
                      <a:pt x="10697" y="68880"/>
                      <a:pt x="56" y="15080"/>
                    </a:cubicBezTo>
                    <a:cubicBezTo>
                      <a:pt x="981" y="9859"/>
                      <a:pt x="-2522" y="2192"/>
                      <a:pt x="4749" y="209"/>
                    </a:cubicBezTo>
                    <a:cubicBezTo>
                      <a:pt x="10432" y="-1311"/>
                      <a:pt x="12415" y="5827"/>
                      <a:pt x="15588" y="9462"/>
                    </a:cubicBezTo>
                    <a:cubicBezTo>
                      <a:pt x="30987" y="27175"/>
                      <a:pt x="46321" y="44954"/>
                      <a:pt x="61390" y="62931"/>
                    </a:cubicBezTo>
                    <a:cubicBezTo>
                      <a:pt x="75534" y="79785"/>
                      <a:pt x="96155" y="85932"/>
                      <a:pt x="114793" y="95052"/>
                    </a:cubicBezTo>
                    <a:cubicBezTo>
                      <a:pt x="124905" y="100009"/>
                      <a:pt x="124707" y="92343"/>
                      <a:pt x="123649" y="85139"/>
                    </a:cubicBezTo>
                    <a:cubicBezTo>
                      <a:pt x="121468" y="70598"/>
                      <a:pt x="121534" y="56256"/>
                      <a:pt x="131316" y="37486"/>
                    </a:cubicBezTo>
                    <a:cubicBezTo>
                      <a:pt x="146055" y="73638"/>
                      <a:pt x="163570" y="103777"/>
                      <a:pt x="172228" y="137881"/>
                    </a:cubicBezTo>
                    <a:cubicBezTo>
                      <a:pt x="165420" y="148588"/>
                      <a:pt x="157026" y="143829"/>
                      <a:pt x="148765" y="140260"/>
                    </a:cubicBezTo>
                    <a:cubicBezTo>
                      <a:pt x="119816" y="127835"/>
                      <a:pt x="95824" y="107280"/>
                      <a:pt x="68792" y="91682"/>
                    </a:cubicBezTo>
                    <a:cubicBezTo>
                      <a:pt x="62183" y="87848"/>
                      <a:pt x="56103" y="83288"/>
                      <a:pt x="48502" y="80182"/>
                    </a:cubicBezTo>
                    <a:cubicBezTo>
                      <a:pt x="65356" y="99877"/>
                      <a:pt x="82209" y="118978"/>
                      <a:pt x="99129" y="138013"/>
                    </a:cubicBezTo>
                    <a:cubicBezTo>
                      <a:pt x="113405" y="154272"/>
                      <a:pt x="113141" y="194720"/>
                      <a:pt x="98931" y="207212"/>
                    </a:cubicBezTo>
                    <a:close/>
                  </a:path>
                </a:pathLst>
              </a:custGeom>
              <a:solidFill>
                <a:srgbClr val="525252">
                  <a:alpha val="90000"/>
                </a:srgbClr>
              </a:solidFill>
              <a:ln w="6609" cap="flat">
                <a:noFill/>
                <a:prstDash val="solid"/>
                <a:miter/>
              </a:ln>
            </p:spPr>
            <p:txBody>
              <a:bodyPr rtlCol="0" anchor="ctr"/>
              <a:lstStyle/>
              <a:p>
                <a:endParaRPr lang="en-GB" dirty="0"/>
              </a:p>
            </p:txBody>
          </p:sp>
          <p:sp>
            <p:nvSpPr>
              <p:cNvPr id="965" name="Freeform: Shape 964">
                <a:extLst>
                  <a:ext uri="{FF2B5EF4-FFF2-40B4-BE49-F238E27FC236}">
                    <a16:creationId xmlns:a16="http://schemas.microsoft.com/office/drawing/2014/main" id="{F1426687-0E84-4B39-AB35-BDCC23EE9B36}"/>
                  </a:ext>
                </a:extLst>
              </p:cNvPr>
              <p:cNvSpPr/>
              <p:nvPr/>
            </p:nvSpPr>
            <p:spPr>
              <a:xfrm>
                <a:off x="5942673" y="2319857"/>
                <a:ext cx="133903" cy="74052"/>
              </a:xfrm>
              <a:custGeom>
                <a:avLst/>
                <a:gdLst>
                  <a:gd name="connsiteX0" fmla="*/ 133904 w 133903"/>
                  <a:gd name="connsiteY0" fmla="*/ 33063 h 74052"/>
                  <a:gd name="connsiteX1" fmla="*/ 94050 w 133903"/>
                  <a:gd name="connsiteY1" fmla="*/ 72388 h 74052"/>
                  <a:gd name="connsiteX2" fmla="*/ 83211 w 133903"/>
                  <a:gd name="connsiteY2" fmla="*/ 72256 h 74052"/>
                  <a:gd name="connsiteX3" fmla="*/ 132 w 133903"/>
                  <a:gd name="connsiteY3" fmla="*/ 2528 h 74052"/>
                  <a:gd name="connsiteX4" fmla="*/ 0 w 133903"/>
                  <a:gd name="connsiteY4" fmla="*/ 2462 h 74052"/>
                  <a:gd name="connsiteX5" fmla="*/ 76602 w 133903"/>
                  <a:gd name="connsiteY5" fmla="*/ 2198 h 74052"/>
                  <a:gd name="connsiteX6" fmla="*/ 133904 w 133903"/>
                  <a:gd name="connsiteY6" fmla="*/ 33063 h 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03" h="74052">
                    <a:moveTo>
                      <a:pt x="133904" y="33063"/>
                    </a:moveTo>
                    <a:cubicBezTo>
                      <a:pt x="126964" y="52561"/>
                      <a:pt x="107731" y="59633"/>
                      <a:pt x="94050" y="72388"/>
                    </a:cubicBezTo>
                    <a:cubicBezTo>
                      <a:pt x="91208" y="75032"/>
                      <a:pt x="86581" y="74173"/>
                      <a:pt x="83211" y="72256"/>
                    </a:cubicBezTo>
                    <a:cubicBezTo>
                      <a:pt x="51552" y="53750"/>
                      <a:pt x="19233" y="35971"/>
                      <a:pt x="132" y="2528"/>
                    </a:cubicBezTo>
                    <a:cubicBezTo>
                      <a:pt x="132" y="2528"/>
                      <a:pt x="0" y="2462"/>
                      <a:pt x="0" y="2462"/>
                    </a:cubicBezTo>
                    <a:cubicBezTo>
                      <a:pt x="25512" y="-975"/>
                      <a:pt x="51024" y="-578"/>
                      <a:pt x="76602" y="2198"/>
                    </a:cubicBezTo>
                    <a:cubicBezTo>
                      <a:pt x="101981" y="810"/>
                      <a:pt x="114605" y="23149"/>
                      <a:pt x="133904" y="33063"/>
                    </a:cubicBezTo>
                    <a:close/>
                  </a:path>
                </a:pathLst>
              </a:custGeom>
              <a:solidFill>
                <a:srgbClr val="535353">
                  <a:alpha val="90000"/>
                </a:srgbClr>
              </a:solidFill>
              <a:ln w="6609" cap="flat">
                <a:noFill/>
                <a:prstDash val="solid"/>
                <a:miter/>
              </a:ln>
            </p:spPr>
            <p:txBody>
              <a:bodyPr rtlCol="0" anchor="ctr"/>
              <a:lstStyle/>
              <a:p>
                <a:endParaRPr lang="en-GB" dirty="0"/>
              </a:p>
            </p:txBody>
          </p:sp>
          <p:sp>
            <p:nvSpPr>
              <p:cNvPr id="966" name="Freeform: Shape 965">
                <a:extLst>
                  <a:ext uri="{FF2B5EF4-FFF2-40B4-BE49-F238E27FC236}">
                    <a16:creationId xmlns:a16="http://schemas.microsoft.com/office/drawing/2014/main" id="{787A1003-A448-47A5-9D23-832E3B5472E5}"/>
                  </a:ext>
                </a:extLst>
              </p:cNvPr>
              <p:cNvSpPr/>
              <p:nvPr/>
            </p:nvSpPr>
            <p:spPr>
              <a:xfrm>
                <a:off x="5551733" y="2362619"/>
                <a:ext cx="84665" cy="75789"/>
              </a:xfrm>
              <a:custGeom>
                <a:avLst/>
                <a:gdLst>
                  <a:gd name="connsiteX0" fmla="*/ 46067 w 84665"/>
                  <a:gd name="connsiteY0" fmla="*/ 24736 h 75789"/>
                  <a:gd name="connsiteX1" fmla="*/ 84665 w 84665"/>
                  <a:gd name="connsiteY1" fmla="*/ 28966 h 75789"/>
                  <a:gd name="connsiteX2" fmla="*/ 76998 w 84665"/>
                  <a:gd name="connsiteY2" fmla="*/ 74305 h 75789"/>
                  <a:gd name="connsiteX3" fmla="*/ 72901 w 84665"/>
                  <a:gd name="connsiteY3" fmla="*/ 74636 h 75789"/>
                  <a:gd name="connsiteX4" fmla="*/ 15598 w 84665"/>
                  <a:gd name="connsiteY4" fmla="*/ 28900 h 75789"/>
                  <a:gd name="connsiteX5" fmla="*/ 0 w 84665"/>
                  <a:gd name="connsiteY5" fmla="*/ 2000 h 75789"/>
                  <a:gd name="connsiteX6" fmla="*/ 397 w 84665"/>
                  <a:gd name="connsiteY6" fmla="*/ 1537 h 75789"/>
                  <a:gd name="connsiteX7" fmla="*/ 7865 w 84665"/>
                  <a:gd name="connsiteY7" fmla="*/ 1735 h 75789"/>
                  <a:gd name="connsiteX8" fmla="*/ 46067 w 84665"/>
                  <a:gd name="connsiteY8" fmla="*/ 24736 h 7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665" h="75789">
                    <a:moveTo>
                      <a:pt x="46067" y="24736"/>
                    </a:moveTo>
                    <a:cubicBezTo>
                      <a:pt x="58228" y="32402"/>
                      <a:pt x="71050" y="34451"/>
                      <a:pt x="84665" y="28966"/>
                    </a:cubicBezTo>
                    <a:cubicBezTo>
                      <a:pt x="82087" y="44101"/>
                      <a:pt x="79510" y="59170"/>
                      <a:pt x="76998" y="74305"/>
                    </a:cubicBezTo>
                    <a:cubicBezTo>
                      <a:pt x="75743" y="76156"/>
                      <a:pt x="74354" y="76288"/>
                      <a:pt x="72901" y="74636"/>
                    </a:cubicBezTo>
                    <a:cubicBezTo>
                      <a:pt x="53800" y="59368"/>
                      <a:pt x="34699" y="44167"/>
                      <a:pt x="15598" y="28900"/>
                    </a:cubicBezTo>
                    <a:cubicBezTo>
                      <a:pt x="13219" y="18259"/>
                      <a:pt x="5486" y="10790"/>
                      <a:pt x="0" y="2000"/>
                    </a:cubicBezTo>
                    <a:cubicBezTo>
                      <a:pt x="0" y="2000"/>
                      <a:pt x="397" y="1537"/>
                      <a:pt x="397" y="1537"/>
                    </a:cubicBezTo>
                    <a:cubicBezTo>
                      <a:pt x="2974" y="-512"/>
                      <a:pt x="5420" y="-578"/>
                      <a:pt x="7865" y="1735"/>
                    </a:cubicBezTo>
                    <a:cubicBezTo>
                      <a:pt x="21348" y="8080"/>
                      <a:pt x="34567" y="14954"/>
                      <a:pt x="46067" y="24736"/>
                    </a:cubicBezTo>
                    <a:close/>
                  </a:path>
                </a:pathLst>
              </a:custGeom>
              <a:solidFill>
                <a:srgbClr val="2F2F2F">
                  <a:alpha val="90000"/>
                </a:srgbClr>
              </a:solidFill>
              <a:ln w="6609" cap="flat">
                <a:noFill/>
                <a:prstDash val="solid"/>
                <a:miter/>
              </a:ln>
            </p:spPr>
            <p:txBody>
              <a:bodyPr rtlCol="0" anchor="ctr"/>
              <a:lstStyle/>
              <a:p>
                <a:endParaRPr lang="en-GB" dirty="0"/>
              </a:p>
            </p:txBody>
          </p:sp>
          <p:sp>
            <p:nvSpPr>
              <p:cNvPr id="967" name="Freeform: Shape 966">
                <a:extLst>
                  <a:ext uri="{FF2B5EF4-FFF2-40B4-BE49-F238E27FC236}">
                    <a16:creationId xmlns:a16="http://schemas.microsoft.com/office/drawing/2014/main" id="{30E17D7A-58D2-41B3-B464-F53E593551FE}"/>
                  </a:ext>
                </a:extLst>
              </p:cNvPr>
              <p:cNvSpPr/>
              <p:nvPr/>
            </p:nvSpPr>
            <p:spPr>
              <a:xfrm>
                <a:off x="5624634" y="2436859"/>
                <a:ext cx="31405" cy="92067"/>
              </a:xfrm>
              <a:custGeom>
                <a:avLst/>
                <a:gdLst>
                  <a:gd name="connsiteX0" fmla="*/ 0 w 31405"/>
                  <a:gd name="connsiteY0" fmla="*/ 330 h 92067"/>
                  <a:gd name="connsiteX1" fmla="*/ 4098 w 31405"/>
                  <a:gd name="connsiteY1" fmla="*/ 0 h 92067"/>
                  <a:gd name="connsiteX2" fmla="*/ 30865 w 31405"/>
                  <a:gd name="connsiteY2" fmla="*/ 36615 h 92067"/>
                  <a:gd name="connsiteX3" fmla="*/ 30931 w 31405"/>
                  <a:gd name="connsiteY3" fmla="*/ 72702 h 92067"/>
                  <a:gd name="connsiteX4" fmla="*/ 26768 w 31405"/>
                  <a:gd name="connsiteY4" fmla="*/ 92067 h 92067"/>
                  <a:gd name="connsiteX5" fmla="*/ 24785 w 31405"/>
                  <a:gd name="connsiteY5" fmla="*/ 46662 h 92067"/>
                  <a:gd name="connsiteX6" fmla="*/ 0 w 31405"/>
                  <a:gd name="connsiteY6" fmla="*/ 330 h 9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05" h="92067">
                    <a:moveTo>
                      <a:pt x="0" y="330"/>
                    </a:moveTo>
                    <a:cubicBezTo>
                      <a:pt x="1388" y="198"/>
                      <a:pt x="2710" y="132"/>
                      <a:pt x="4098" y="0"/>
                    </a:cubicBezTo>
                    <a:cubicBezTo>
                      <a:pt x="26305" y="2512"/>
                      <a:pt x="33575" y="15201"/>
                      <a:pt x="30865" y="36615"/>
                    </a:cubicBezTo>
                    <a:cubicBezTo>
                      <a:pt x="29345" y="48446"/>
                      <a:pt x="30799" y="60673"/>
                      <a:pt x="30931" y="72702"/>
                    </a:cubicBezTo>
                    <a:cubicBezTo>
                      <a:pt x="30535" y="79378"/>
                      <a:pt x="30865" y="86185"/>
                      <a:pt x="26768" y="92067"/>
                    </a:cubicBezTo>
                    <a:cubicBezTo>
                      <a:pt x="26503" y="76932"/>
                      <a:pt x="25842" y="61863"/>
                      <a:pt x="24785" y="46662"/>
                    </a:cubicBezTo>
                    <a:cubicBezTo>
                      <a:pt x="23265" y="26834"/>
                      <a:pt x="15928" y="11698"/>
                      <a:pt x="0" y="330"/>
                    </a:cubicBezTo>
                    <a:close/>
                  </a:path>
                </a:pathLst>
              </a:custGeom>
              <a:solidFill>
                <a:srgbClr val="424242">
                  <a:alpha val="90000"/>
                </a:srgbClr>
              </a:solidFill>
              <a:ln w="6609" cap="flat">
                <a:noFill/>
                <a:prstDash val="solid"/>
                <a:miter/>
              </a:ln>
            </p:spPr>
            <p:txBody>
              <a:bodyPr rtlCol="0" anchor="ctr"/>
              <a:lstStyle/>
              <a:p>
                <a:endParaRPr lang="en-GB" dirty="0"/>
              </a:p>
            </p:txBody>
          </p:sp>
          <p:sp>
            <p:nvSpPr>
              <p:cNvPr id="968" name="Freeform: Shape 967">
                <a:extLst>
                  <a:ext uri="{FF2B5EF4-FFF2-40B4-BE49-F238E27FC236}">
                    <a16:creationId xmlns:a16="http://schemas.microsoft.com/office/drawing/2014/main" id="{D5288E38-8F8A-4318-B26B-4D921BDA1622}"/>
                  </a:ext>
                </a:extLst>
              </p:cNvPr>
              <p:cNvSpPr/>
              <p:nvPr/>
            </p:nvSpPr>
            <p:spPr>
              <a:xfrm>
                <a:off x="5942673" y="2317652"/>
                <a:ext cx="76601" cy="4668"/>
              </a:xfrm>
              <a:custGeom>
                <a:avLst/>
                <a:gdLst>
                  <a:gd name="connsiteX0" fmla="*/ 76602 w 76601"/>
                  <a:gd name="connsiteY0" fmla="*/ 4404 h 4668"/>
                  <a:gd name="connsiteX1" fmla="*/ 0 w 76601"/>
                  <a:gd name="connsiteY1" fmla="*/ 4668 h 4668"/>
                  <a:gd name="connsiteX2" fmla="*/ 76602 w 76601"/>
                  <a:gd name="connsiteY2" fmla="*/ 4404 h 4668"/>
                </a:gdLst>
                <a:ahLst/>
                <a:cxnLst>
                  <a:cxn ang="0">
                    <a:pos x="connsiteX0" y="connsiteY0"/>
                  </a:cxn>
                  <a:cxn ang="0">
                    <a:pos x="connsiteX1" y="connsiteY1"/>
                  </a:cxn>
                  <a:cxn ang="0">
                    <a:pos x="connsiteX2" y="connsiteY2"/>
                  </a:cxn>
                </a:cxnLst>
                <a:rect l="l" t="t" r="r" b="b"/>
                <a:pathLst>
                  <a:path w="76601" h="4668">
                    <a:moveTo>
                      <a:pt x="76602" y="4404"/>
                    </a:moveTo>
                    <a:cubicBezTo>
                      <a:pt x="51090" y="4470"/>
                      <a:pt x="25512" y="4536"/>
                      <a:pt x="0" y="4668"/>
                    </a:cubicBezTo>
                    <a:cubicBezTo>
                      <a:pt x="25512" y="-1743"/>
                      <a:pt x="51090" y="-1280"/>
                      <a:pt x="76602" y="4404"/>
                    </a:cubicBezTo>
                    <a:close/>
                  </a:path>
                </a:pathLst>
              </a:custGeom>
              <a:solidFill>
                <a:srgbClr val="2F2F2F">
                  <a:alpha val="90000"/>
                </a:srgbClr>
              </a:solidFill>
              <a:ln w="6609" cap="flat">
                <a:noFill/>
                <a:prstDash val="solid"/>
                <a:miter/>
              </a:ln>
            </p:spPr>
            <p:txBody>
              <a:bodyPr rtlCol="0" anchor="ctr"/>
              <a:lstStyle/>
              <a:p>
                <a:endParaRPr lang="en-GB" dirty="0"/>
              </a:p>
            </p:txBody>
          </p:sp>
          <p:sp>
            <p:nvSpPr>
              <p:cNvPr id="969" name="Freeform: Shape 968">
                <a:extLst>
                  <a:ext uri="{FF2B5EF4-FFF2-40B4-BE49-F238E27FC236}">
                    <a16:creationId xmlns:a16="http://schemas.microsoft.com/office/drawing/2014/main" id="{FE6DF17C-0026-4BBA-AD5B-7425D4D16644}"/>
                  </a:ext>
                </a:extLst>
              </p:cNvPr>
              <p:cNvSpPr/>
              <p:nvPr/>
            </p:nvSpPr>
            <p:spPr>
              <a:xfrm>
                <a:off x="5816237" y="2685896"/>
                <a:ext cx="38664" cy="4297"/>
              </a:xfrm>
              <a:custGeom>
                <a:avLst/>
                <a:gdLst>
                  <a:gd name="connsiteX0" fmla="*/ 0 w 38664"/>
                  <a:gd name="connsiteY0" fmla="*/ 397 h 4297"/>
                  <a:gd name="connsiteX1" fmla="*/ 7931 w 38664"/>
                  <a:gd name="connsiteY1" fmla="*/ 0 h 4297"/>
                  <a:gd name="connsiteX2" fmla="*/ 38664 w 38664"/>
                  <a:gd name="connsiteY2" fmla="*/ 3833 h 4297"/>
                  <a:gd name="connsiteX3" fmla="*/ 0 w 38664"/>
                  <a:gd name="connsiteY3" fmla="*/ 397 h 4297"/>
                </a:gdLst>
                <a:ahLst/>
                <a:cxnLst>
                  <a:cxn ang="0">
                    <a:pos x="connsiteX0" y="connsiteY0"/>
                  </a:cxn>
                  <a:cxn ang="0">
                    <a:pos x="connsiteX1" y="connsiteY1"/>
                  </a:cxn>
                  <a:cxn ang="0">
                    <a:pos x="connsiteX2" y="connsiteY2"/>
                  </a:cxn>
                  <a:cxn ang="0">
                    <a:pos x="connsiteX3" y="connsiteY3"/>
                  </a:cxn>
                </a:cxnLst>
                <a:rect l="l" t="t" r="r" b="b"/>
                <a:pathLst>
                  <a:path w="38664" h="4297">
                    <a:moveTo>
                      <a:pt x="0" y="397"/>
                    </a:moveTo>
                    <a:cubicBezTo>
                      <a:pt x="2644" y="264"/>
                      <a:pt x="5287" y="132"/>
                      <a:pt x="7931" y="0"/>
                    </a:cubicBezTo>
                    <a:cubicBezTo>
                      <a:pt x="18176" y="1058"/>
                      <a:pt x="28883" y="-991"/>
                      <a:pt x="38664" y="3833"/>
                    </a:cubicBezTo>
                    <a:cubicBezTo>
                      <a:pt x="25644" y="3437"/>
                      <a:pt x="12359" y="6609"/>
                      <a:pt x="0" y="397"/>
                    </a:cubicBezTo>
                    <a:close/>
                  </a:path>
                </a:pathLst>
              </a:custGeom>
              <a:solidFill>
                <a:srgbClr val="424242">
                  <a:alpha val="90000"/>
                </a:srgbClr>
              </a:solidFill>
              <a:ln w="6609" cap="flat">
                <a:noFill/>
                <a:prstDash val="solid"/>
                <a:miter/>
              </a:ln>
            </p:spPr>
            <p:txBody>
              <a:bodyPr rtlCol="0" anchor="ctr"/>
              <a:lstStyle/>
              <a:p>
                <a:endParaRPr lang="en-GB" dirty="0"/>
              </a:p>
            </p:txBody>
          </p:sp>
          <p:sp>
            <p:nvSpPr>
              <p:cNvPr id="970" name="Freeform: Shape 969">
                <a:extLst>
                  <a:ext uri="{FF2B5EF4-FFF2-40B4-BE49-F238E27FC236}">
                    <a16:creationId xmlns:a16="http://schemas.microsoft.com/office/drawing/2014/main" id="{F62058E6-A7EB-4256-B7CC-4F4077A0377A}"/>
                  </a:ext>
                </a:extLst>
              </p:cNvPr>
              <p:cNvSpPr/>
              <p:nvPr/>
            </p:nvSpPr>
            <p:spPr>
              <a:xfrm>
                <a:off x="6685593" y="2942735"/>
                <a:ext cx="1430311" cy="1388088"/>
              </a:xfrm>
              <a:custGeom>
                <a:avLst/>
                <a:gdLst>
                  <a:gd name="connsiteX0" fmla="*/ 551573 w 1430311"/>
                  <a:gd name="connsiteY0" fmla="*/ 1386759 h 1388088"/>
                  <a:gd name="connsiteX1" fmla="*/ 614097 w 1430311"/>
                  <a:gd name="connsiteY1" fmla="*/ 1292378 h 1388088"/>
                  <a:gd name="connsiteX2" fmla="*/ 700745 w 1430311"/>
                  <a:gd name="connsiteY2" fmla="*/ 1217495 h 1388088"/>
                  <a:gd name="connsiteX3" fmla="*/ 795919 w 1430311"/>
                  <a:gd name="connsiteY3" fmla="*/ 1050875 h 1388088"/>
                  <a:gd name="connsiteX4" fmla="*/ 820835 w 1430311"/>
                  <a:gd name="connsiteY4" fmla="*/ 823053 h 1388088"/>
                  <a:gd name="connsiteX5" fmla="*/ 824008 w 1430311"/>
                  <a:gd name="connsiteY5" fmla="*/ 754382 h 1388088"/>
                  <a:gd name="connsiteX6" fmla="*/ 812574 w 1430311"/>
                  <a:gd name="connsiteY6" fmla="*/ 712017 h 1388088"/>
                  <a:gd name="connsiteX7" fmla="*/ 813499 w 1430311"/>
                  <a:gd name="connsiteY7" fmla="*/ 696221 h 1388088"/>
                  <a:gd name="connsiteX8" fmla="*/ 810855 w 1430311"/>
                  <a:gd name="connsiteY8" fmla="*/ 596817 h 1388088"/>
                  <a:gd name="connsiteX9" fmla="*/ 785873 w 1430311"/>
                  <a:gd name="connsiteY9" fmla="*/ 554385 h 1388088"/>
                  <a:gd name="connsiteX10" fmla="*/ 785608 w 1430311"/>
                  <a:gd name="connsiteY10" fmla="*/ 580029 h 1388088"/>
                  <a:gd name="connsiteX11" fmla="*/ 774637 w 1430311"/>
                  <a:gd name="connsiteY11" fmla="*/ 620875 h 1388088"/>
                  <a:gd name="connsiteX12" fmla="*/ 732139 w 1430311"/>
                  <a:gd name="connsiteY12" fmla="*/ 657689 h 1388088"/>
                  <a:gd name="connsiteX13" fmla="*/ 701340 w 1430311"/>
                  <a:gd name="connsiteY13" fmla="*/ 657160 h 1388088"/>
                  <a:gd name="connsiteX14" fmla="*/ 686469 w 1430311"/>
                  <a:gd name="connsiteY14" fmla="*/ 662117 h 1388088"/>
                  <a:gd name="connsiteX15" fmla="*/ 695193 w 1430311"/>
                  <a:gd name="connsiteY15" fmla="*/ 706729 h 1388088"/>
                  <a:gd name="connsiteX16" fmla="*/ 696449 w 1430311"/>
                  <a:gd name="connsiteY16" fmla="*/ 735083 h 1388088"/>
                  <a:gd name="connsiteX17" fmla="*/ 667500 w 1430311"/>
                  <a:gd name="connsiteY17" fmla="*/ 765618 h 1388088"/>
                  <a:gd name="connsiteX18" fmla="*/ 671929 w 1430311"/>
                  <a:gd name="connsiteY18" fmla="*/ 788222 h 1388088"/>
                  <a:gd name="connsiteX19" fmla="*/ 688584 w 1430311"/>
                  <a:gd name="connsiteY19" fmla="*/ 815320 h 1388088"/>
                  <a:gd name="connsiteX20" fmla="*/ 658974 w 1430311"/>
                  <a:gd name="connsiteY20" fmla="*/ 833363 h 1388088"/>
                  <a:gd name="connsiteX21" fmla="*/ 601209 w 1430311"/>
                  <a:gd name="connsiteY21" fmla="*/ 847573 h 1388088"/>
                  <a:gd name="connsiteX22" fmla="*/ 596979 w 1430311"/>
                  <a:gd name="connsiteY22" fmla="*/ 896416 h 1388088"/>
                  <a:gd name="connsiteX23" fmla="*/ 601540 w 1430311"/>
                  <a:gd name="connsiteY23" fmla="*/ 941755 h 1388088"/>
                  <a:gd name="connsiteX24" fmla="*/ 596054 w 1430311"/>
                  <a:gd name="connsiteY24" fmla="*/ 957353 h 1388088"/>
                  <a:gd name="connsiteX25" fmla="*/ 582703 w 1430311"/>
                  <a:gd name="connsiteY25" fmla="*/ 990664 h 1388088"/>
                  <a:gd name="connsiteX26" fmla="*/ 561223 w 1430311"/>
                  <a:gd name="connsiteY26" fmla="*/ 1074470 h 1388088"/>
                  <a:gd name="connsiteX27" fmla="*/ 537760 w 1430311"/>
                  <a:gd name="connsiteY27" fmla="*/ 1148824 h 1388088"/>
                  <a:gd name="connsiteX28" fmla="*/ 525929 w 1430311"/>
                  <a:gd name="connsiteY28" fmla="*/ 1206788 h 1388088"/>
                  <a:gd name="connsiteX29" fmla="*/ 526590 w 1430311"/>
                  <a:gd name="connsiteY29" fmla="*/ 1253449 h 1388088"/>
                  <a:gd name="connsiteX30" fmla="*/ 515751 w 1430311"/>
                  <a:gd name="connsiteY30" fmla="*/ 1285967 h 1388088"/>
                  <a:gd name="connsiteX31" fmla="*/ 504317 w 1430311"/>
                  <a:gd name="connsiteY31" fmla="*/ 1283786 h 1388088"/>
                  <a:gd name="connsiteX32" fmla="*/ 458911 w 1430311"/>
                  <a:gd name="connsiteY32" fmla="*/ 1246443 h 1388088"/>
                  <a:gd name="connsiteX33" fmla="*/ 459506 w 1430311"/>
                  <a:gd name="connsiteY33" fmla="*/ 1234282 h 1388088"/>
                  <a:gd name="connsiteX34" fmla="*/ 487794 w 1430311"/>
                  <a:gd name="connsiteY34" fmla="*/ 1191587 h 1388088"/>
                  <a:gd name="connsiteX35" fmla="*/ 489578 w 1430311"/>
                  <a:gd name="connsiteY35" fmla="*/ 1178897 h 1388088"/>
                  <a:gd name="connsiteX36" fmla="*/ 483762 w 1430311"/>
                  <a:gd name="connsiteY36" fmla="*/ 1091852 h 1388088"/>
                  <a:gd name="connsiteX37" fmla="*/ 496518 w 1430311"/>
                  <a:gd name="connsiteY37" fmla="*/ 1066076 h 1388088"/>
                  <a:gd name="connsiteX38" fmla="*/ 501806 w 1430311"/>
                  <a:gd name="connsiteY38" fmla="*/ 1048363 h 1388088"/>
                  <a:gd name="connsiteX39" fmla="*/ 407623 w 1430311"/>
                  <a:gd name="connsiteY39" fmla="*/ 1018027 h 1388088"/>
                  <a:gd name="connsiteX40" fmla="*/ 410399 w 1430311"/>
                  <a:gd name="connsiteY40" fmla="*/ 1022587 h 1388088"/>
                  <a:gd name="connsiteX41" fmla="*/ 424212 w 1430311"/>
                  <a:gd name="connsiteY41" fmla="*/ 1035739 h 1388088"/>
                  <a:gd name="connsiteX42" fmla="*/ 405905 w 1430311"/>
                  <a:gd name="connsiteY42" fmla="*/ 1042944 h 1388088"/>
                  <a:gd name="connsiteX43" fmla="*/ 354617 w 1430311"/>
                  <a:gd name="connsiteY43" fmla="*/ 1027280 h 1388088"/>
                  <a:gd name="connsiteX44" fmla="*/ 329369 w 1430311"/>
                  <a:gd name="connsiteY44" fmla="*/ 1010095 h 1388088"/>
                  <a:gd name="connsiteX45" fmla="*/ 360697 w 1430311"/>
                  <a:gd name="connsiteY45" fmla="*/ 1055171 h 1388088"/>
                  <a:gd name="connsiteX46" fmla="*/ 318133 w 1430311"/>
                  <a:gd name="connsiteY46" fmla="*/ 1032171 h 1388088"/>
                  <a:gd name="connsiteX47" fmla="*/ 295993 w 1430311"/>
                  <a:gd name="connsiteY47" fmla="*/ 1027081 h 1388088"/>
                  <a:gd name="connsiteX48" fmla="*/ 289053 w 1430311"/>
                  <a:gd name="connsiteY48" fmla="*/ 1043340 h 1388088"/>
                  <a:gd name="connsiteX49" fmla="*/ 306501 w 1430311"/>
                  <a:gd name="connsiteY49" fmla="*/ 1057881 h 1388088"/>
                  <a:gd name="connsiteX50" fmla="*/ 319389 w 1430311"/>
                  <a:gd name="connsiteY50" fmla="*/ 1090002 h 1388088"/>
                  <a:gd name="connsiteX51" fmla="*/ 292820 w 1430311"/>
                  <a:gd name="connsiteY51" fmla="*/ 1138448 h 1388088"/>
                  <a:gd name="connsiteX52" fmla="*/ 276363 w 1430311"/>
                  <a:gd name="connsiteY52" fmla="*/ 1141158 h 1388088"/>
                  <a:gd name="connsiteX53" fmla="*/ 261955 w 1430311"/>
                  <a:gd name="connsiteY53" fmla="*/ 1125824 h 1388088"/>
                  <a:gd name="connsiteX54" fmla="*/ 249331 w 1430311"/>
                  <a:gd name="connsiteY54" fmla="*/ 1082996 h 1388088"/>
                  <a:gd name="connsiteX55" fmla="*/ 248736 w 1430311"/>
                  <a:gd name="connsiteY55" fmla="*/ 1068984 h 1388088"/>
                  <a:gd name="connsiteX56" fmla="*/ 236311 w 1430311"/>
                  <a:gd name="connsiteY56" fmla="*/ 1071694 h 1388088"/>
                  <a:gd name="connsiteX57" fmla="*/ 224282 w 1430311"/>
                  <a:gd name="connsiteY57" fmla="*/ 1077642 h 1388088"/>
                  <a:gd name="connsiteX58" fmla="*/ 205247 w 1430311"/>
                  <a:gd name="connsiteY58" fmla="*/ 1068389 h 1388088"/>
                  <a:gd name="connsiteX59" fmla="*/ 201744 w 1430311"/>
                  <a:gd name="connsiteY59" fmla="*/ 1051536 h 1388088"/>
                  <a:gd name="connsiteX60" fmla="*/ 167772 w 1430311"/>
                  <a:gd name="connsiteY60" fmla="*/ 1027147 h 1388088"/>
                  <a:gd name="connsiteX61" fmla="*/ 153496 w 1430311"/>
                  <a:gd name="connsiteY61" fmla="*/ 1016176 h 1388088"/>
                  <a:gd name="connsiteX62" fmla="*/ 142789 w 1430311"/>
                  <a:gd name="connsiteY62" fmla="*/ 992118 h 1388088"/>
                  <a:gd name="connsiteX63" fmla="*/ 99432 w 1430311"/>
                  <a:gd name="connsiteY63" fmla="*/ 887427 h 1388088"/>
                  <a:gd name="connsiteX64" fmla="*/ 82050 w 1430311"/>
                  <a:gd name="connsiteY64" fmla="*/ 807058 h 1388088"/>
                  <a:gd name="connsiteX65" fmla="*/ 83702 w 1430311"/>
                  <a:gd name="connsiteY65" fmla="*/ 773219 h 1388088"/>
                  <a:gd name="connsiteX66" fmla="*/ 73524 w 1430311"/>
                  <a:gd name="connsiteY66" fmla="*/ 719882 h 1388088"/>
                  <a:gd name="connsiteX67" fmla="*/ 54027 w 1430311"/>
                  <a:gd name="connsiteY67" fmla="*/ 665487 h 1388088"/>
                  <a:gd name="connsiteX68" fmla="*/ 56869 w 1430311"/>
                  <a:gd name="connsiteY68" fmla="*/ 592917 h 1388088"/>
                  <a:gd name="connsiteX69" fmla="*/ 44972 w 1430311"/>
                  <a:gd name="connsiteY69" fmla="*/ 525503 h 1388088"/>
                  <a:gd name="connsiteX70" fmla="*/ 30498 w 1430311"/>
                  <a:gd name="connsiteY70" fmla="*/ 434889 h 1388088"/>
                  <a:gd name="connsiteX71" fmla="*/ 14503 w 1430311"/>
                  <a:gd name="connsiteY71" fmla="*/ 381949 h 1388088"/>
                  <a:gd name="connsiteX72" fmla="*/ 227 w 1430311"/>
                  <a:gd name="connsiteY72" fmla="*/ 230002 h 1388088"/>
                  <a:gd name="connsiteX73" fmla="*/ 4127 w 1430311"/>
                  <a:gd name="connsiteY73" fmla="*/ 250358 h 1388088"/>
                  <a:gd name="connsiteX74" fmla="*/ 11331 w 1430311"/>
                  <a:gd name="connsiteY74" fmla="*/ 266815 h 1388088"/>
                  <a:gd name="connsiteX75" fmla="*/ 56670 w 1430311"/>
                  <a:gd name="connsiteY75" fmla="*/ 309511 h 1388088"/>
                  <a:gd name="connsiteX76" fmla="*/ 78745 w 1430311"/>
                  <a:gd name="connsiteY76" fmla="*/ 333305 h 1388088"/>
                  <a:gd name="connsiteX77" fmla="*/ 100490 w 1430311"/>
                  <a:gd name="connsiteY77" fmla="*/ 372498 h 1388088"/>
                  <a:gd name="connsiteX78" fmla="*/ 122829 w 1430311"/>
                  <a:gd name="connsiteY78" fmla="*/ 393515 h 1388088"/>
                  <a:gd name="connsiteX79" fmla="*/ 156801 w 1430311"/>
                  <a:gd name="connsiteY79" fmla="*/ 368268 h 1388088"/>
                  <a:gd name="connsiteX80" fmla="*/ 157264 w 1430311"/>
                  <a:gd name="connsiteY80" fmla="*/ 341500 h 1388088"/>
                  <a:gd name="connsiteX81" fmla="*/ 176563 w 1430311"/>
                  <a:gd name="connsiteY81" fmla="*/ 310437 h 1388088"/>
                  <a:gd name="connsiteX82" fmla="*/ 180462 w 1430311"/>
                  <a:gd name="connsiteY82" fmla="*/ 295896 h 1388088"/>
                  <a:gd name="connsiteX83" fmla="*/ 181652 w 1430311"/>
                  <a:gd name="connsiteY83" fmla="*/ 249697 h 1388088"/>
                  <a:gd name="connsiteX84" fmla="*/ 184230 w 1430311"/>
                  <a:gd name="connsiteY84" fmla="*/ 237602 h 1388088"/>
                  <a:gd name="connsiteX85" fmla="*/ 171936 w 1430311"/>
                  <a:gd name="connsiteY85" fmla="*/ 234562 h 1388088"/>
                  <a:gd name="connsiteX86" fmla="*/ 124614 w 1430311"/>
                  <a:gd name="connsiteY86" fmla="*/ 232778 h 1388088"/>
                  <a:gd name="connsiteX87" fmla="*/ 110734 w 1430311"/>
                  <a:gd name="connsiteY87" fmla="*/ 211231 h 1388088"/>
                  <a:gd name="connsiteX88" fmla="*/ 133602 w 1430311"/>
                  <a:gd name="connsiteY88" fmla="*/ 204953 h 1388088"/>
                  <a:gd name="connsiteX89" fmla="*/ 186477 w 1430311"/>
                  <a:gd name="connsiteY89" fmla="*/ 215527 h 1388088"/>
                  <a:gd name="connsiteX90" fmla="*/ 197448 w 1430311"/>
                  <a:gd name="connsiteY90" fmla="*/ 217180 h 1388088"/>
                  <a:gd name="connsiteX91" fmla="*/ 255478 w 1430311"/>
                  <a:gd name="connsiteY91" fmla="*/ 213677 h 1388088"/>
                  <a:gd name="connsiteX92" fmla="*/ 297446 w 1430311"/>
                  <a:gd name="connsiteY92" fmla="*/ 203102 h 1388088"/>
                  <a:gd name="connsiteX93" fmla="*/ 342324 w 1430311"/>
                  <a:gd name="connsiteY93" fmla="*/ 194444 h 1388088"/>
                  <a:gd name="connsiteX94" fmla="*/ 374379 w 1430311"/>
                  <a:gd name="connsiteY94" fmla="*/ 211231 h 1388088"/>
                  <a:gd name="connsiteX95" fmla="*/ 364465 w 1430311"/>
                  <a:gd name="connsiteY95" fmla="*/ 235620 h 1388088"/>
                  <a:gd name="connsiteX96" fmla="*/ 313970 w 1430311"/>
                  <a:gd name="connsiteY96" fmla="*/ 241436 h 1388088"/>
                  <a:gd name="connsiteX97" fmla="*/ 305444 w 1430311"/>
                  <a:gd name="connsiteY97" fmla="*/ 237074 h 1388088"/>
                  <a:gd name="connsiteX98" fmla="*/ 259443 w 1430311"/>
                  <a:gd name="connsiteY98" fmla="*/ 258752 h 1388088"/>
                  <a:gd name="connsiteX99" fmla="*/ 279139 w 1430311"/>
                  <a:gd name="connsiteY99" fmla="*/ 281025 h 1388088"/>
                  <a:gd name="connsiteX100" fmla="*/ 269357 w 1430311"/>
                  <a:gd name="connsiteY100" fmla="*/ 262982 h 1388088"/>
                  <a:gd name="connsiteX101" fmla="*/ 304849 w 1430311"/>
                  <a:gd name="connsiteY101" fmla="*/ 277721 h 1388088"/>
                  <a:gd name="connsiteX102" fmla="*/ 317340 w 1430311"/>
                  <a:gd name="connsiteY102" fmla="*/ 286379 h 1388088"/>
                  <a:gd name="connsiteX103" fmla="*/ 428178 w 1430311"/>
                  <a:gd name="connsiteY103" fmla="*/ 347581 h 1388088"/>
                  <a:gd name="connsiteX104" fmla="*/ 468495 w 1430311"/>
                  <a:gd name="connsiteY104" fmla="*/ 359544 h 1388088"/>
                  <a:gd name="connsiteX105" fmla="*/ 491297 w 1430311"/>
                  <a:gd name="connsiteY105" fmla="*/ 376397 h 1388088"/>
                  <a:gd name="connsiteX106" fmla="*/ 535909 w 1430311"/>
                  <a:gd name="connsiteY106" fmla="*/ 460203 h 1388088"/>
                  <a:gd name="connsiteX107" fmla="*/ 529234 w 1430311"/>
                  <a:gd name="connsiteY107" fmla="*/ 507988 h 1388088"/>
                  <a:gd name="connsiteX108" fmla="*/ 528837 w 1430311"/>
                  <a:gd name="connsiteY108" fmla="*/ 590604 h 1388088"/>
                  <a:gd name="connsiteX109" fmla="*/ 532605 w 1430311"/>
                  <a:gd name="connsiteY109" fmla="*/ 630789 h 1388088"/>
                  <a:gd name="connsiteX110" fmla="*/ 536636 w 1430311"/>
                  <a:gd name="connsiteY110" fmla="*/ 690933 h 1388088"/>
                  <a:gd name="connsiteX111" fmla="*/ 547938 w 1430311"/>
                  <a:gd name="connsiteY111" fmla="*/ 757687 h 1388088"/>
                  <a:gd name="connsiteX112" fmla="*/ 552234 w 1430311"/>
                  <a:gd name="connsiteY112" fmla="*/ 769187 h 1388088"/>
                  <a:gd name="connsiteX113" fmla="*/ 560496 w 1430311"/>
                  <a:gd name="connsiteY113" fmla="*/ 760595 h 1388088"/>
                  <a:gd name="connsiteX114" fmla="*/ 574970 w 1430311"/>
                  <a:gd name="connsiteY114" fmla="*/ 701640 h 1388088"/>
                  <a:gd name="connsiteX115" fmla="*/ 583232 w 1430311"/>
                  <a:gd name="connsiteY115" fmla="*/ 618033 h 1388088"/>
                  <a:gd name="connsiteX116" fmla="*/ 599358 w 1430311"/>
                  <a:gd name="connsiteY116" fmla="*/ 595561 h 1388088"/>
                  <a:gd name="connsiteX117" fmla="*/ 609207 w 1430311"/>
                  <a:gd name="connsiteY117" fmla="*/ 568133 h 1388088"/>
                  <a:gd name="connsiteX118" fmla="*/ 635379 w 1430311"/>
                  <a:gd name="connsiteY118" fmla="*/ 491465 h 1388088"/>
                  <a:gd name="connsiteX119" fmla="*/ 664790 w 1430311"/>
                  <a:gd name="connsiteY119" fmla="*/ 458947 h 1388088"/>
                  <a:gd name="connsiteX120" fmla="*/ 658842 w 1430311"/>
                  <a:gd name="connsiteY120" fmla="*/ 423918 h 1388088"/>
                  <a:gd name="connsiteX121" fmla="*/ 699423 w 1430311"/>
                  <a:gd name="connsiteY121" fmla="*/ 409312 h 1388088"/>
                  <a:gd name="connsiteX122" fmla="*/ 757981 w 1430311"/>
                  <a:gd name="connsiteY122" fmla="*/ 341963 h 1388088"/>
                  <a:gd name="connsiteX123" fmla="*/ 810922 w 1430311"/>
                  <a:gd name="connsiteY123" fmla="*/ 279439 h 1388088"/>
                  <a:gd name="connsiteX124" fmla="*/ 815152 w 1430311"/>
                  <a:gd name="connsiteY124" fmla="*/ 261330 h 1388088"/>
                  <a:gd name="connsiteX125" fmla="*/ 823876 w 1430311"/>
                  <a:gd name="connsiteY125" fmla="*/ 235421 h 1388088"/>
                  <a:gd name="connsiteX126" fmla="*/ 856327 w 1430311"/>
                  <a:gd name="connsiteY126" fmla="*/ 235553 h 1388088"/>
                  <a:gd name="connsiteX127" fmla="*/ 915679 w 1430311"/>
                  <a:gd name="connsiteY127" fmla="*/ 230200 h 1388088"/>
                  <a:gd name="connsiteX128" fmla="*/ 933986 w 1430311"/>
                  <a:gd name="connsiteY128" fmla="*/ 199202 h 1388088"/>
                  <a:gd name="connsiteX129" fmla="*/ 930484 w 1430311"/>
                  <a:gd name="connsiteY129" fmla="*/ 185455 h 1388088"/>
                  <a:gd name="connsiteX130" fmla="*/ 919843 w 1430311"/>
                  <a:gd name="connsiteY130" fmla="*/ 193717 h 1388088"/>
                  <a:gd name="connsiteX131" fmla="*/ 907946 w 1430311"/>
                  <a:gd name="connsiteY131" fmla="*/ 221872 h 1388088"/>
                  <a:gd name="connsiteX132" fmla="*/ 900213 w 1430311"/>
                  <a:gd name="connsiteY132" fmla="*/ 228944 h 1388088"/>
                  <a:gd name="connsiteX133" fmla="*/ 894265 w 1430311"/>
                  <a:gd name="connsiteY133" fmla="*/ 220022 h 1388088"/>
                  <a:gd name="connsiteX134" fmla="*/ 899354 w 1430311"/>
                  <a:gd name="connsiteY134" fmla="*/ 166949 h 1388088"/>
                  <a:gd name="connsiteX135" fmla="*/ 919975 w 1430311"/>
                  <a:gd name="connsiteY135" fmla="*/ 115926 h 1388088"/>
                  <a:gd name="connsiteX136" fmla="*/ 932797 w 1430311"/>
                  <a:gd name="connsiteY136" fmla="*/ 109052 h 1388088"/>
                  <a:gd name="connsiteX137" fmla="*/ 955665 w 1430311"/>
                  <a:gd name="connsiteY137" fmla="*/ 119164 h 1388088"/>
                  <a:gd name="connsiteX138" fmla="*/ 990298 w 1430311"/>
                  <a:gd name="connsiteY138" fmla="*/ 96560 h 1388088"/>
                  <a:gd name="connsiteX139" fmla="*/ 994594 w 1430311"/>
                  <a:gd name="connsiteY139" fmla="*/ 90215 h 1388088"/>
                  <a:gd name="connsiteX140" fmla="*/ 1028764 w 1430311"/>
                  <a:gd name="connsiteY140" fmla="*/ 84003 h 1388088"/>
                  <a:gd name="connsiteX141" fmla="*/ 1052623 w 1430311"/>
                  <a:gd name="connsiteY141" fmla="*/ 80698 h 1388088"/>
                  <a:gd name="connsiteX142" fmla="*/ 1108207 w 1430311"/>
                  <a:gd name="connsiteY142" fmla="*/ 10111 h 1388088"/>
                  <a:gd name="connsiteX143" fmla="*/ 1122682 w 1430311"/>
                  <a:gd name="connsiteY143" fmla="*/ 1056 h 1388088"/>
                  <a:gd name="connsiteX144" fmla="*/ 1124003 w 1430311"/>
                  <a:gd name="connsiteY144" fmla="*/ 16918 h 1388088"/>
                  <a:gd name="connsiteX145" fmla="*/ 1086198 w 1430311"/>
                  <a:gd name="connsiteY145" fmla="*/ 150955 h 1388088"/>
                  <a:gd name="connsiteX146" fmla="*/ 1030746 w 1430311"/>
                  <a:gd name="connsiteY146" fmla="*/ 290807 h 1388088"/>
                  <a:gd name="connsiteX147" fmla="*/ 1029028 w 1430311"/>
                  <a:gd name="connsiteY147" fmla="*/ 324515 h 1388088"/>
                  <a:gd name="connsiteX148" fmla="*/ 1043701 w 1430311"/>
                  <a:gd name="connsiteY148" fmla="*/ 413542 h 1388088"/>
                  <a:gd name="connsiteX149" fmla="*/ 1001996 w 1430311"/>
                  <a:gd name="connsiteY149" fmla="*/ 486839 h 1388088"/>
                  <a:gd name="connsiteX150" fmla="*/ 962208 w 1430311"/>
                  <a:gd name="connsiteY150" fmla="*/ 575138 h 1388088"/>
                  <a:gd name="connsiteX151" fmla="*/ 1053879 w 1430311"/>
                  <a:gd name="connsiteY151" fmla="*/ 476462 h 1388088"/>
                  <a:gd name="connsiteX152" fmla="*/ 1118980 w 1430311"/>
                  <a:gd name="connsiteY152" fmla="*/ 355776 h 1388088"/>
                  <a:gd name="connsiteX153" fmla="*/ 1129688 w 1430311"/>
                  <a:gd name="connsiteY153" fmla="*/ 346920 h 1388088"/>
                  <a:gd name="connsiteX154" fmla="*/ 1133983 w 1430311"/>
                  <a:gd name="connsiteY154" fmla="*/ 360535 h 1388088"/>
                  <a:gd name="connsiteX155" fmla="*/ 1139205 w 1430311"/>
                  <a:gd name="connsiteY155" fmla="*/ 384659 h 1388088"/>
                  <a:gd name="connsiteX156" fmla="*/ 1125458 w 1430311"/>
                  <a:gd name="connsiteY156" fmla="*/ 477519 h 1388088"/>
                  <a:gd name="connsiteX157" fmla="*/ 1104440 w 1430311"/>
                  <a:gd name="connsiteY157" fmla="*/ 540704 h 1388088"/>
                  <a:gd name="connsiteX158" fmla="*/ 1246341 w 1430311"/>
                  <a:gd name="connsiteY158" fmla="*/ 368664 h 1388088"/>
                  <a:gd name="connsiteX159" fmla="*/ 1245019 w 1430311"/>
                  <a:gd name="connsiteY159" fmla="*/ 406403 h 1388088"/>
                  <a:gd name="connsiteX160" fmla="*/ 1176481 w 1430311"/>
                  <a:gd name="connsiteY160" fmla="*/ 522529 h 1388088"/>
                  <a:gd name="connsiteX161" fmla="*/ 1106092 w 1430311"/>
                  <a:gd name="connsiteY161" fmla="*/ 619949 h 1388088"/>
                  <a:gd name="connsiteX162" fmla="*/ 1107679 w 1430311"/>
                  <a:gd name="connsiteY162" fmla="*/ 645528 h 1388088"/>
                  <a:gd name="connsiteX163" fmla="*/ 1124334 w 1430311"/>
                  <a:gd name="connsiteY163" fmla="*/ 645395 h 1388088"/>
                  <a:gd name="connsiteX164" fmla="*/ 1246011 w 1430311"/>
                  <a:gd name="connsiteY164" fmla="*/ 544934 h 1388088"/>
                  <a:gd name="connsiteX165" fmla="*/ 1303974 w 1430311"/>
                  <a:gd name="connsiteY165" fmla="*/ 498008 h 1388088"/>
                  <a:gd name="connsiteX166" fmla="*/ 1320563 w 1430311"/>
                  <a:gd name="connsiteY166" fmla="*/ 496290 h 1388088"/>
                  <a:gd name="connsiteX167" fmla="*/ 1318118 w 1430311"/>
                  <a:gd name="connsiteY167" fmla="*/ 511623 h 1388088"/>
                  <a:gd name="connsiteX168" fmla="*/ 1160817 w 1430311"/>
                  <a:gd name="connsiteY168" fmla="*/ 687959 h 1388088"/>
                  <a:gd name="connsiteX169" fmla="*/ 1063264 w 1430311"/>
                  <a:gd name="connsiteY169" fmla="*/ 784917 h 1388088"/>
                  <a:gd name="connsiteX170" fmla="*/ 1042115 w 1430311"/>
                  <a:gd name="connsiteY170" fmla="*/ 800780 h 1388088"/>
                  <a:gd name="connsiteX171" fmla="*/ 1044560 w 1430311"/>
                  <a:gd name="connsiteY171" fmla="*/ 780291 h 1388088"/>
                  <a:gd name="connsiteX172" fmla="*/ 1115477 w 1430311"/>
                  <a:gd name="connsiteY172" fmla="*/ 703623 h 1388088"/>
                  <a:gd name="connsiteX173" fmla="*/ 1131538 w 1430311"/>
                  <a:gd name="connsiteY173" fmla="*/ 680689 h 1388088"/>
                  <a:gd name="connsiteX174" fmla="*/ 861350 w 1430311"/>
                  <a:gd name="connsiteY174" fmla="*/ 982270 h 1388088"/>
                  <a:gd name="connsiteX175" fmla="*/ 899221 w 1430311"/>
                  <a:gd name="connsiteY175" fmla="*/ 941888 h 1388088"/>
                  <a:gd name="connsiteX176" fmla="*/ 992413 w 1430311"/>
                  <a:gd name="connsiteY176" fmla="*/ 835677 h 1388088"/>
                  <a:gd name="connsiteX177" fmla="*/ 1014884 w 1430311"/>
                  <a:gd name="connsiteY177" fmla="*/ 827415 h 1388088"/>
                  <a:gd name="connsiteX178" fmla="*/ 1075161 w 1430311"/>
                  <a:gd name="connsiteY178" fmla="*/ 826688 h 1388088"/>
                  <a:gd name="connsiteX179" fmla="*/ 1164188 w 1430311"/>
                  <a:gd name="connsiteY179" fmla="*/ 752994 h 1388088"/>
                  <a:gd name="connsiteX180" fmla="*/ 1187453 w 1430311"/>
                  <a:gd name="connsiteY180" fmla="*/ 733431 h 1388088"/>
                  <a:gd name="connsiteX181" fmla="*/ 1231933 w 1430311"/>
                  <a:gd name="connsiteY181" fmla="*/ 688950 h 1388088"/>
                  <a:gd name="connsiteX182" fmla="*/ 1287451 w 1430311"/>
                  <a:gd name="connsiteY182" fmla="*/ 634292 h 1388088"/>
                  <a:gd name="connsiteX183" fmla="*/ 1315871 w 1430311"/>
                  <a:gd name="connsiteY183" fmla="*/ 616050 h 1388088"/>
                  <a:gd name="connsiteX184" fmla="*/ 1386061 w 1430311"/>
                  <a:gd name="connsiteY184" fmla="*/ 590935 h 1388088"/>
                  <a:gd name="connsiteX185" fmla="*/ 1354535 w 1430311"/>
                  <a:gd name="connsiteY185" fmla="*/ 650550 h 1388088"/>
                  <a:gd name="connsiteX186" fmla="*/ 1318449 w 1430311"/>
                  <a:gd name="connsiteY186" fmla="*/ 695097 h 1388088"/>
                  <a:gd name="connsiteX187" fmla="*/ 1323471 w 1430311"/>
                  <a:gd name="connsiteY187" fmla="*/ 722856 h 1388088"/>
                  <a:gd name="connsiteX188" fmla="*/ 1362334 w 1430311"/>
                  <a:gd name="connsiteY188" fmla="*/ 738652 h 1388088"/>
                  <a:gd name="connsiteX189" fmla="*/ 1380708 w 1430311"/>
                  <a:gd name="connsiteY189" fmla="*/ 752598 h 1388088"/>
                  <a:gd name="connsiteX190" fmla="*/ 1365969 w 1430311"/>
                  <a:gd name="connsiteY190" fmla="*/ 779762 h 1388088"/>
                  <a:gd name="connsiteX191" fmla="*/ 1338342 w 1430311"/>
                  <a:gd name="connsiteY191" fmla="*/ 792914 h 1388088"/>
                  <a:gd name="connsiteX192" fmla="*/ 1318514 w 1430311"/>
                  <a:gd name="connsiteY192" fmla="*/ 812147 h 1388088"/>
                  <a:gd name="connsiteX193" fmla="*/ 1335170 w 1430311"/>
                  <a:gd name="connsiteY193" fmla="*/ 855901 h 1388088"/>
                  <a:gd name="connsiteX194" fmla="*/ 1384806 w 1430311"/>
                  <a:gd name="connsiteY194" fmla="*/ 861915 h 1388088"/>
                  <a:gd name="connsiteX195" fmla="*/ 1405559 w 1430311"/>
                  <a:gd name="connsiteY195" fmla="*/ 858743 h 1388088"/>
                  <a:gd name="connsiteX196" fmla="*/ 1417984 w 1430311"/>
                  <a:gd name="connsiteY196" fmla="*/ 865286 h 1388088"/>
                  <a:gd name="connsiteX197" fmla="*/ 1412102 w 1430311"/>
                  <a:gd name="connsiteY197" fmla="*/ 878372 h 1388088"/>
                  <a:gd name="connsiteX198" fmla="*/ 1387648 w 1430311"/>
                  <a:gd name="connsiteY198" fmla="*/ 888881 h 1388088"/>
                  <a:gd name="connsiteX199" fmla="*/ 1362863 w 1430311"/>
                  <a:gd name="connsiteY199" fmla="*/ 898399 h 1388088"/>
                  <a:gd name="connsiteX200" fmla="*/ 1348984 w 1430311"/>
                  <a:gd name="connsiteY200" fmla="*/ 914525 h 1388088"/>
                  <a:gd name="connsiteX201" fmla="*/ 1367489 w 1430311"/>
                  <a:gd name="connsiteY201" fmla="*/ 916178 h 1388088"/>
                  <a:gd name="connsiteX202" fmla="*/ 1378461 w 1430311"/>
                  <a:gd name="connsiteY202" fmla="*/ 926158 h 1388088"/>
                  <a:gd name="connsiteX203" fmla="*/ 1407013 w 1430311"/>
                  <a:gd name="connsiteY203" fmla="*/ 989210 h 1388088"/>
                  <a:gd name="connsiteX204" fmla="*/ 1429881 w 1430311"/>
                  <a:gd name="connsiteY204" fmla="*/ 1012343 h 1388088"/>
                  <a:gd name="connsiteX205" fmla="*/ 1392340 w 1430311"/>
                  <a:gd name="connsiteY205" fmla="*/ 1052725 h 1388088"/>
                  <a:gd name="connsiteX206" fmla="*/ 1358236 w 1430311"/>
                  <a:gd name="connsiteY206" fmla="*/ 1064292 h 1388088"/>
                  <a:gd name="connsiteX207" fmla="*/ 1349512 w 1430311"/>
                  <a:gd name="connsiteY207" fmla="*/ 1081740 h 1388088"/>
                  <a:gd name="connsiteX208" fmla="*/ 1364383 w 1430311"/>
                  <a:gd name="connsiteY208" fmla="*/ 1087226 h 1388088"/>
                  <a:gd name="connsiteX209" fmla="*/ 1374759 w 1430311"/>
                  <a:gd name="connsiteY209" fmla="*/ 1098660 h 1388088"/>
                  <a:gd name="connsiteX210" fmla="*/ 1337814 w 1430311"/>
                  <a:gd name="connsiteY210" fmla="*/ 1163299 h 1388088"/>
                  <a:gd name="connsiteX211" fmla="*/ 1225588 w 1430311"/>
                  <a:gd name="connsiteY211" fmla="*/ 1220733 h 1388088"/>
                  <a:gd name="connsiteX212" fmla="*/ 1108141 w 1430311"/>
                  <a:gd name="connsiteY212" fmla="*/ 1238777 h 1388088"/>
                  <a:gd name="connsiteX213" fmla="*/ 1028037 w 1430311"/>
                  <a:gd name="connsiteY213" fmla="*/ 1234282 h 1388088"/>
                  <a:gd name="connsiteX214" fmla="*/ 980251 w 1430311"/>
                  <a:gd name="connsiteY214" fmla="*/ 1222386 h 1388088"/>
                  <a:gd name="connsiteX215" fmla="*/ 902791 w 1430311"/>
                  <a:gd name="connsiteY215" fmla="*/ 1195420 h 1388088"/>
                  <a:gd name="connsiteX216" fmla="*/ 863598 w 1430311"/>
                  <a:gd name="connsiteY216" fmla="*/ 1165083 h 1388088"/>
                  <a:gd name="connsiteX217" fmla="*/ 813037 w 1430311"/>
                  <a:gd name="connsiteY217" fmla="*/ 1107186 h 1388088"/>
                  <a:gd name="connsiteX218" fmla="*/ 794068 w 1430311"/>
                  <a:gd name="connsiteY218" fmla="*/ 1114390 h 1388088"/>
                  <a:gd name="connsiteX219" fmla="*/ 694863 w 1430311"/>
                  <a:gd name="connsiteY219" fmla="*/ 1239372 h 1388088"/>
                  <a:gd name="connsiteX220" fmla="*/ 616344 w 1430311"/>
                  <a:gd name="connsiteY220" fmla="*/ 1310884 h 1388088"/>
                  <a:gd name="connsiteX221" fmla="*/ 555208 w 1430311"/>
                  <a:gd name="connsiteY221" fmla="*/ 1386891 h 1388088"/>
                  <a:gd name="connsiteX222" fmla="*/ 551573 w 1430311"/>
                  <a:gd name="connsiteY222" fmla="*/ 1386759 h 138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1430311" h="1388088">
                    <a:moveTo>
                      <a:pt x="551573" y="1386759"/>
                    </a:moveTo>
                    <a:cubicBezTo>
                      <a:pt x="559835" y="1346971"/>
                      <a:pt x="588651" y="1320600"/>
                      <a:pt x="614097" y="1292378"/>
                    </a:cubicBezTo>
                    <a:cubicBezTo>
                      <a:pt x="639807" y="1263892"/>
                      <a:pt x="669020" y="1238975"/>
                      <a:pt x="700745" y="1217495"/>
                    </a:cubicBezTo>
                    <a:cubicBezTo>
                      <a:pt x="760096" y="1177376"/>
                      <a:pt x="788913" y="1119677"/>
                      <a:pt x="795919" y="1050875"/>
                    </a:cubicBezTo>
                    <a:cubicBezTo>
                      <a:pt x="803652" y="974868"/>
                      <a:pt x="820241" y="899919"/>
                      <a:pt x="820835" y="823053"/>
                    </a:cubicBezTo>
                    <a:cubicBezTo>
                      <a:pt x="821034" y="800317"/>
                      <a:pt x="824537" y="777383"/>
                      <a:pt x="824008" y="754382"/>
                    </a:cubicBezTo>
                    <a:cubicBezTo>
                      <a:pt x="823677" y="739379"/>
                      <a:pt x="827048" y="723649"/>
                      <a:pt x="812574" y="712017"/>
                    </a:cubicBezTo>
                    <a:cubicBezTo>
                      <a:pt x="807419" y="707919"/>
                      <a:pt x="809864" y="700715"/>
                      <a:pt x="813499" y="696221"/>
                    </a:cubicBezTo>
                    <a:cubicBezTo>
                      <a:pt x="840796" y="662315"/>
                      <a:pt x="822157" y="629203"/>
                      <a:pt x="810855" y="596817"/>
                    </a:cubicBezTo>
                    <a:cubicBezTo>
                      <a:pt x="805833" y="582277"/>
                      <a:pt x="795125" y="569719"/>
                      <a:pt x="785873" y="554385"/>
                    </a:cubicBezTo>
                    <a:cubicBezTo>
                      <a:pt x="780453" y="564431"/>
                      <a:pt x="784947" y="572429"/>
                      <a:pt x="785608" y="580029"/>
                    </a:cubicBezTo>
                    <a:cubicBezTo>
                      <a:pt x="786996" y="595495"/>
                      <a:pt x="784881" y="614860"/>
                      <a:pt x="774637" y="620875"/>
                    </a:cubicBezTo>
                    <a:cubicBezTo>
                      <a:pt x="757453" y="630987"/>
                      <a:pt x="748001" y="648171"/>
                      <a:pt x="732139" y="657689"/>
                    </a:cubicBezTo>
                    <a:cubicBezTo>
                      <a:pt x="723811" y="662646"/>
                      <a:pt x="711584" y="665487"/>
                      <a:pt x="701340" y="657160"/>
                    </a:cubicBezTo>
                    <a:cubicBezTo>
                      <a:pt x="694202" y="651344"/>
                      <a:pt x="690104" y="655574"/>
                      <a:pt x="686469" y="662117"/>
                    </a:cubicBezTo>
                    <a:cubicBezTo>
                      <a:pt x="675762" y="681284"/>
                      <a:pt x="677216" y="694106"/>
                      <a:pt x="695193" y="706729"/>
                    </a:cubicBezTo>
                    <a:cubicBezTo>
                      <a:pt x="709667" y="716842"/>
                      <a:pt x="707883" y="724508"/>
                      <a:pt x="696449" y="735083"/>
                    </a:cubicBezTo>
                    <a:cubicBezTo>
                      <a:pt x="686138" y="744601"/>
                      <a:pt x="676819" y="755109"/>
                      <a:pt x="667500" y="765618"/>
                    </a:cubicBezTo>
                    <a:cubicBezTo>
                      <a:pt x="659437" y="774673"/>
                      <a:pt x="660032" y="782207"/>
                      <a:pt x="671929" y="788222"/>
                    </a:cubicBezTo>
                    <a:cubicBezTo>
                      <a:pt x="682636" y="793641"/>
                      <a:pt x="690897" y="801308"/>
                      <a:pt x="688584" y="815320"/>
                    </a:cubicBezTo>
                    <a:cubicBezTo>
                      <a:pt x="685279" y="835280"/>
                      <a:pt x="677679" y="840964"/>
                      <a:pt x="658974" y="833363"/>
                    </a:cubicBezTo>
                    <a:cubicBezTo>
                      <a:pt x="635578" y="823912"/>
                      <a:pt x="616609" y="833429"/>
                      <a:pt x="601209" y="847573"/>
                    </a:cubicBezTo>
                    <a:cubicBezTo>
                      <a:pt x="587131" y="860461"/>
                      <a:pt x="592287" y="880289"/>
                      <a:pt x="596979" y="896416"/>
                    </a:cubicBezTo>
                    <a:cubicBezTo>
                      <a:pt x="601407" y="911617"/>
                      <a:pt x="601473" y="926554"/>
                      <a:pt x="601540" y="941755"/>
                    </a:cubicBezTo>
                    <a:cubicBezTo>
                      <a:pt x="601540" y="947572"/>
                      <a:pt x="601473" y="954313"/>
                      <a:pt x="596054" y="957353"/>
                    </a:cubicBezTo>
                    <a:cubicBezTo>
                      <a:pt x="582373" y="965086"/>
                      <a:pt x="582108" y="977578"/>
                      <a:pt x="582703" y="990664"/>
                    </a:cubicBezTo>
                    <a:cubicBezTo>
                      <a:pt x="584091" y="1020803"/>
                      <a:pt x="575301" y="1047504"/>
                      <a:pt x="561223" y="1074470"/>
                    </a:cubicBezTo>
                    <a:cubicBezTo>
                      <a:pt x="549326" y="1097206"/>
                      <a:pt x="542320" y="1123379"/>
                      <a:pt x="537760" y="1148824"/>
                    </a:cubicBezTo>
                    <a:cubicBezTo>
                      <a:pt x="534257" y="1168256"/>
                      <a:pt x="530952" y="1187687"/>
                      <a:pt x="525929" y="1206788"/>
                    </a:cubicBezTo>
                    <a:cubicBezTo>
                      <a:pt x="521832" y="1222518"/>
                      <a:pt x="519320" y="1237785"/>
                      <a:pt x="526590" y="1253449"/>
                    </a:cubicBezTo>
                    <a:cubicBezTo>
                      <a:pt x="532935" y="1267064"/>
                      <a:pt x="522757" y="1276450"/>
                      <a:pt x="515751" y="1285967"/>
                    </a:cubicBezTo>
                    <a:cubicBezTo>
                      <a:pt x="512116" y="1290858"/>
                      <a:pt x="507754" y="1286694"/>
                      <a:pt x="504317" y="1283786"/>
                    </a:cubicBezTo>
                    <a:cubicBezTo>
                      <a:pt x="489380" y="1271228"/>
                      <a:pt x="478805" y="1253515"/>
                      <a:pt x="458911" y="1246443"/>
                    </a:cubicBezTo>
                    <a:cubicBezTo>
                      <a:pt x="452368" y="1244130"/>
                      <a:pt x="454813" y="1237719"/>
                      <a:pt x="459506" y="1234282"/>
                    </a:cubicBezTo>
                    <a:cubicBezTo>
                      <a:pt x="474245" y="1223575"/>
                      <a:pt x="475369" y="1203946"/>
                      <a:pt x="487794" y="1191587"/>
                    </a:cubicBezTo>
                    <a:cubicBezTo>
                      <a:pt x="490239" y="1189141"/>
                      <a:pt x="491033" y="1182400"/>
                      <a:pt x="489578" y="1178897"/>
                    </a:cubicBezTo>
                    <a:cubicBezTo>
                      <a:pt x="477483" y="1150477"/>
                      <a:pt x="491231" y="1120537"/>
                      <a:pt x="483762" y="1091852"/>
                    </a:cubicBezTo>
                    <a:cubicBezTo>
                      <a:pt x="480854" y="1080617"/>
                      <a:pt x="487529" y="1072355"/>
                      <a:pt x="496518" y="1066076"/>
                    </a:cubicBezTo>
                    <a:cubicBezTo>
                      <a:pt x="502929" y="1061582"/>
                      <a:pt x="505969" y="1056691"/>
                      <a:pt x="501806" y="1048363"/>
                    </a:cubicBezTo>
                    <a:cubicBezTo>
                      <a:pt x="484291" y="1012871"/>
                      <a:pt x="444305" y="999587"/>
                      <a:pt x="407623" y="1018027"/>
                    </a:cubicBezTo>
                    <a:cubicBezTo>
                      <a:pt x="408548" y="1019547"/>
                      <a:pt x="409276" y="1021331"/>
                      <a:pt x="410399" y="1022587"/>
                    </a:cubicBezTo>
                    <a:cubicBezTo>
                      <a:pt x="414827" y="1027346"/>
                      <a:pt x="426526" y="1026817"/>
                      <a:pt x="424212" y="1035739"/>
                    </a:cubicBezTo>
                    <a:cubicBezTo>
                      <a:pt x="422230" y="1043274"/>
                      <a:pt x="411258" y="1039507"/>
                      <a:pt x="405905" y="1042944"/>
                    </a:cubicBezTo>
                    <a:cubicBezTo>
                      <a:pt x="382045" y="1058145"/>
                      <a:pt x="368959" y="1042415"/>
                      <a:pt x="354617" y="1027280"/>
                    </a:cubicBezTo>
                    <a:cubicBezTo>
                      <a:pt x="348206" y="1020538"/>
                      <a:pt x="343051" y="1010624"/>
                      <a:pt x="329369" y="1010095"/>
                    </a:cubicBezTo>
                    <a:cubicBezTo>
                      <a:pt x="337697" y="1026685"/>
                      <a:pt x="352766" y="1036533"/>
                      <a:pt x="360697" y="1055171"/>
                    </a:cubicBezTo>
                    <a:cubicBezTo>
                      <a:pt x="341729" y="1050677"/>
                      <a:pt x="329898" y="1041357"/>
                      <a:pt x="318133" y="1032171"/>
                    </a:cubicBezTo>
                    <a:cubicBezTo>
                      <a:pt x="311260" y="1026751"/>
                      <a:pt x="305113" y="1021596"/>
                      <a:pt x="295993" y="1027081"/>
                    </a:cubicBezTo>
                    <a:cubicBezTo>
                      <a:pt x="289714" y="1030849"/>
                      <a:pt x="287599" y="1036334"/>
                      <a:pt x="289053" y="1043340"/>
                    </a:cubicBezTo>
                    <a:cubicBezTo>
                      <a:pt x="291036" y="1052858"/>
                      <a:pt x="296984" y="1056360"/>
                      <a:pt x="306501" y="1057881"/>
                    </a:cubicBezTo>
                    <a:cubicBezTo>
                      <a:pt x="339746" y="1063102"/>
                      <a:pt x="339746" y="1063499"/>
                      <a:pt x="319389" y="1090002"/>
                    </a:cubicBezTo>
                    <a:cubicBezTo>
                      <a:pt x="308021" y="1104807"/>
                      <a:pt x="299429" y="1121065"/>
                      <a:pt x="292820" y="1138448"/>
                    </a:cubicBezTo>
                    <a:cubicBezTo>
                      <a:pt x="288987" y="1148560"/>
                      <a:pt x="284360" y="1152790"/>
                      <a:pt x="276363" y="1141158"/>
                    </a:cubicBezTo>
                    <a:cubicBezTo>
                      <a:pt x="272463" y="1135474"/>
                      <a:pt x="266846" y="1130847"/>
                      <a:pt x="261955" y="1125824"/>
                    </a:cubicBezTo>
                    <a:cubicBezTo>
                      <a:pt x="250256" y="1113795"/>
                      <a:pt x="242193" y="1100841"/>
                      <a:pt x="249331" y="1082996"/>
                    </a:cubicBezTo>
                    <a:cubicBezTo>
                      <a:pt x="251049" y="1078700"/>
                      <a:pt x="254089" y="1072685"/>
                      <a:pt x="248736" y="1068984"/>
                    </a:cubicBezTo>
                    <a:cubicBezTo>
                      <a:pt x="244572" y="1066076"/>
                      <a:pt x="240276" y="1069910"/>
                      <a:pt x="236311" y="1071694"/>
                    </a:cubicBezTo>
                    <a:cubicBezTo>
                      <a:pt x="232213" y="1073479"/>
                      <a:pt x="228115" y="1075395"/>
                      <a:pt x="224282" y="1077642"/>
                    </a:cubicBezTo>
                    <a:cubicBezTo>
                      <a:pt x="213178" y="1084120"/>
                      <a:pt x="207692" y="1079427"/>
                      <a:pt x="205247" y="1068389"/>
                    </a:cubicBezTo>
                    <a:cubicBezTo>
                      <a:pt x="203991" y="1062771"/>
                      <a:pt x="203066" y="1057088"/>
                      <a:pt x="201744" y="1051536"/>
                    </a:cubicBezTo>
                    <a:cubicBezTo>
                      <a:pt x="197250" y="1032501"/>
                      <a:pt x="186410" y="1023578"/>
                      <a:pt x="167772" y="1027147"/>
                    </a:cubicBezTo>
                    <a:cubicBezTo>
                      <a:pt x="156404" y="1029328"/>
                      <a:pt x="153761" y="1025429"/>
                      <a:pt x="153496" y="1016176"/>
                    </a:cubicBezTo>
                    <a:cubicBezTo>
                      <a:pt x="153166" y="1006659"/>
                      <a:pt x="148473" y="998992"/>
                      <a:pt x="142789" y="992118"/>
                    </a:cubicBezTo>
                    <a:cubicBezTo>
                      <a:pt x="117740" y="961517"/>
                      <a:pt x="105513" y="925959"/>
                      <a:pt x="99432" y="887427"/>
                    </a:cubicBezTo>
                    <a:cubicBezTo>
                      <a:pt x="95136" y="860395"/>
                      <a:pt x="85421" y="834421"/>
                      <a:pt x="82050" y="807058"/>
                    </a:cubicBezTo>
                    <a:cubicBezTo>
                      <a:pt x="80662" y="795558"/>
                      <a:pt x="77820" y="783265"/>
                      <a:pt x="83702" y="773219"/>
                    </a:cubicBezTo>
                    <a:cubicBezTo>
                      <a:pt x="96260" y="751739"/>
                      <a:pt x="87007" y="735017"/>
                      <a:pt x="73524" y="719882"/>
                    </a:cubicBezTo>
                    <a:cubicBezTo>
                      <a:pt x="59380" y="704020"/>
                      <a:pt x="53828" y="685844"/>
                      <a:pt x="54027" y="665487"/>
                    </a:cubicBezTo>
                    <a:cubicBezTo>
                      <a:pt x="54225" y="641297"/>
                      <a:pt x="53035" y="617174"/>
                      <a:pt x="56869" y="592917"/>
                    </a:cubicBezTo>
                    <a:cubicBezTo>
                      <a:pt x="60570" y="569587"/>
                      <a:pt x="49797" y="547842"/>
                      <a:pt x="44972" y="525503"/>
                    </a:cubicBezTo>
                    <a:cubicBezTo>
                      <a:pt x="38429" y="495563"/>
                      <a:pt x="33207" y="465425"/>
                      <a:pt x="30498" y="434889"/>
                    </a:cubicBezTo>
                    <a:cubicBezTo>
                      <a:pt x="28845" y="416053"/>
                      <a:pt x="18204" y="400059"/>
                      <a:pt x="14503" y="381949"/>
                    </a:cubicBezTo>
                    <a:cubicBezTo>
                      <a:pt x="4391" y="331785"/>
                      <a:pt x="-1227" y="281224"/>
                      <a:pt x="227" y="230002"/>
                    </a:cubicBezTo>
                    <a:cubicBezTo>
                      <a:pt x="4259" y="236281"/>
                      <a:pt x="3928" y="243353"/>
                      <a:pt x="4127" y="250358"/>
                    </a:cubicBezTo>
                    <a:cubicBezTo>
                      <a:pt x="4325" y="256901"/>
                      <a:pt x="4788" y="265560"/>
                      <a:pt x="11331" y="266815"/>
                    </a:cubicBezTo>
                    <a:cubicBezTo>
                      <a:pt x="36049" y="271442"/>
                      <a:pt x="42262" y="294640"/>
                      <a:pt x="56670" y="309511"/>
                    </a:cubicBezTo>
                    <a:cubicBezTo>
                      <a:pt x="64205" y="317310"/>
                      <a:pt x="70814" y="326035"/>
                      <a:pt x="78745" y="333305"/>
                    </a:cubicBezTo>
                    <a:cubicBezTo>
                      <a:pt x="90510" y="344078"/>
                      <a:pt x="98111" y="356371"/>
                      <a:pt x="100490" y="372498"/>
                    </a:cubicBezTo>
                    <a:cubicBezTo>
                      <a:pt x="102274" y="384593"/>
                      <a:pt x="108553" y="396093"/>
                      <a:pt x="122829" y="393515"/>
                    </a:cubicBezTo>
                    <a:cubicBezTo>
                      <a:pt x="137370" y="390872"/>
                      <a:pt x="154157" y="387699"/>
                      <a:pt x="156801" y="368268"/>
                    </a:cubicBezTo>
                    <a:cubicBezTo>
                      <a:pt x="157991" y="359477"/>
                      <a:pt x="157528" y="350423"/>
                      <a:pt x="157264" y="341500"/>
                    </a:cubicBezTo>
                    <a:cubicBezTo>
                      <a:pt x="156801" y="326762"/>
                      <a:pt x="160568" y="314931"/>
                      <a:pt x="176563" y="310437"/>
                    </a:cubicBezTo>
                    <a:cubicBezTo>
                      <a:pt x="185882" y="307859"/>
                      <a:pt x="184956" y="301977"/>
                      <a:pt x="180462" y="295896"/>
                    </a:cubicBezTo>
                    <a:cubicBezTo>
                      <a:pt x="168830" y="280100"/>
                      <a:pt x="171804" y="264833"/>
                      <a:pt x="181652" y="249697"/>
                    </a:cubicBezTo>
                    <a:cubicBezTo>
                      <a:pt x="184097" y="245996"/>
                      <a:pt x="187534" y="242163"/>
                      <a:pt x="184230" y="237602"/>
                    </a:cubicBezTo>
                    <a:cubicBezTo>
                      <a:pt x="181255" y="233505"/>
                      <a:pt x="176100" y="233306"/>
                      <a:pt x="171936" y="234562"/>
                    </a:cubicBezTo>
                    <a:cubicBezTo>
                      <a:pt x="155876" y="239519"/>
                      <a:pt x="140212" y="235553"/>
                      <a:pt x="124614" y="232778"/>
                    </a:cubicBezTo>
                    <a:cubicBezTo>
                      <a:pt x="112915" y="230663"/>
                      <a:pt x="105976" y="224582"/>
                      <a:pt x="110734" y="211231"/>
                    </a:cubicBezTo>
                    <a:cubicBezTo>
                      <a:pt x="115427" y="197947"/>
                      <a:pt x="124085" y="199863"/>
                      <a:pt x="133602" y="204953"/>
                    </a:cubicBezTo>
                    <a:cubicBezTo>
                      <a:pt x="150126" y="213743"/>
                      <a:pt x="165723" y="226433"/>
                      <a:pt x="186477" y="215527"/>
                    </a:cubicBezTo>
                    <a:cubicBezTo>
                      <a:pt x="189186" y="214139"/>
                      <a:pt x="194606" y="215263"/>
                      <a:pt x="197448" y="217180"/>
                    </a:cubicBezTo>
                    <a:cubicBezTo>
                      <a:pt x="217871" y="231125"/>
                      <a:pt x="236575" y="226565"/>
                      <a:pt x="255478" y="213677"/>
                    </a:cubicBezTo>
                    <a:cubicBezTo>
                      <a:pt x="267903" y="205151"/>
                      <a:pt x="282179" y="202177"/>
                      <a:pt x="297446" y="203102"/>
                    </a:cubicBezTo>
                    <a:cubicBezTo>
                      <a:pt x="313045" y="204093"/>
                      <a:pt x="327849" y="199401"/>
                      <a:pt x="342324" y="194444"/>
                    </a:cubicBezTo>
                    <a:cubicBezTo>
                      <a:pt x="359375" y="188628"/>
                      <a:pt x="366712" y="199665"/>
                      <a:pt x="374379" y="211231"/>
                    </a:cubicBezTo>
                    <a:cubicBezTo>
                      <a:pt x="383235" y="224516"/>
                      <a:pt x="371008" y="228482"/>
                      <a:pt x="364465" y="235620"/>
                    </a:cubicBezTo>
                    <a:cubicBezTo>
                      <a:pt x="349065" y="252407"/>
                      <a:pt x="332674" y="255183"/>
                      <a:pt x="313970" y="241436"/>
                    </a:cubicBezTo>
                    <a:cubicBezTo>
                      <a:pt x="311458" y="239585"/>
                      <a:pt x="308286" y="238528"/>
                      <a:pt x="305444" y="237074"/>
                    </a:cubicBezTo>
                    <a:cubicBezTo>
                      <a:pt x="283369" y="226102"/>
                      <a:pt x="265325" y="234100"/>
                      <a:pt x="259443" y="258752"/>
                    </a:cubicBezTo>
                    <a:cubicBezTo>
                      <a:pt x="256006" y="273226"/>
                      <a:pt x="268498" y="275606"/>
                      <a:pt x="279139" y="281025"/>
                    </a:cubicBezTo>
                    <a:cubicBezTo>
                      <a:pt x="279998" y="271442"/>
                      <a:pt x="269820" y="271045"/>
                      <a:pt x="269357" y="262982"/>
                    </a:cubicBezTo>
                    <a:cubicBezTo>
                      <a:pt x="283435" y="263114"/>
                      <a:pt x="293613" y="272103"/>
                      <a:pt x="304849" y="277721"/>
                    </a:cubicBezTo>
                    <a:cubicBezTo>
                      <a:pt x="309343" y="279968"/>
                      <a:pt x="312780" y="285189"/>
                      <a:pt x="317340" y="286379"/>
                    </a:cubicBezTo>
                    <a:cubicBezTo>
                      <a:pt x="359772" y="297020"/>
                      <a:pt x="394140" y="321673"/>
                      <a:pt x="428178" y="347581"/>
                    </a:cubicBezTo>
                    <a:cubicBezTo>
                      <a:pt x="438885" y="355776"/>
                      <a:pt x="451311" y="364236"/>
                      <a:pt x="468495" y="359544"/>
                    </a:cubicBezTo>
                    <a:cubicBezTo>
                      <a:pt x="478078" y="356900"/>
                      <a:pt x="487728" y="365492"/>
                      <a:pt x="491297" y="376397"/>
                    </a:cubicBezTo>
                    <a:cubicBezTo>
                      <a:pt x="501277" y="406998"/>
                      <a:pt x="515553" y="434889"/>
                      <a:pt x="535909" y="460203"/>
                    </a:cubicBezTo>
                    <a:cubicBezTo>
                      <a:pt x="548996" y="476462"/>
                      <a:pt x="539280" y="496819"/>
                      <a:pt x="529234" y="507988"/>
                    </a:cubicBezTo>
                    <a:cubicBezTo>
                      <a:pt x="502863" y="537135"/>
                      <a:pt x="509208" y="562779"/>
                      <a:pt x="528837" y="590604"/>
                    </a:cubicBezTo>
                    <a:cubicBezTo>
                      <a:pt x="537562" y="602898"/>
                      <a:pt x="539016" y="617438"/>
                      <a:pt x="532605" y="630789"/>
                    </a:cubicBezTo>
                    <a:cubicBezTo>
                      <a:pt x="522294" y="652071"/>
                      <a:pt x="525202" y="672229"/>
                      <a:pt x="536636" y="690933"/>
                    </a:cubicBezTo>
                    <a:cubicBezTo>
                      <a:pt x="549525" y="712083"/>
                      <a:pt x="547608" y="734885"/>
                      <a:pt x="547938" y="757687"/>
                    </a:cubicBezTo>
                    <a:cubicBezTo>
                      <a:pt x="548005" y="761917"/>
                      <a:pt x="546815" y="767865"/>
                      <a:pt x="552234" y="769187"/>
                    </a:cubicBezTo>
                    <a:cubicBezTo>
                      <a:pt x="558050" y="770575"/>
                      <a:pt x="559042" y="764495"/>
                      <a:pt x="560496" y="760595"/>
                    </a:cubicBezTo>
                    <a:cubicBezTo>
                      <a:pt x="567700" y="741560"/>
                      <a:pt x="575499" y="722922"/>
                      <a:pt x="574970" y="701640"/>
                    </a:cubicBezTo>
                    <a:cubicBezTo>
                      <a:pt x="574309" y="673551"/>
                      <a:pt x="584818" y="646453"/>
                      <a:pt x="583232" y="618033"/>
                    </a:cubicBezTo>
                    <a:cubicBezTo>
                      <a:pt x="582637" y="607590"/>
                      <a:pt x="591295" y="600783"/>
                      <a:pt x="599358" y="595561"/>
                    </a:cubicBezTo>
                    <a:cubicBezTo>
                      <a:pt x="610000" y="588688"/>
                      <a:pt x="613502" y="580690"/>
                      <a:pt x="609207" y="568133"/>
                    </a:cubicBezTo>
                    <a:cubicBezTo>
                      <a:pt x="598367" y="536276"/>
                      <a:pt x="614494" y="512086"/>
                      <a:pt x="635379" y="491465"/>
                    </a:cubicBezTo>
                    <a:cubicBezTo>
                      <a:pt x="645888" y="481088"/>
                      <a:pt x="655207" y="469985"/>
                      <a:pt x="664790" y="458947"/>
                    </a:cubicBezTo>
                    <a:cubicBezTo>
                      <a:pt x="673515" y="448901"/>
                      <a:pt x="670144" y="438855"/>
                      <a:pt x="658842" y="423918"/>
                    </a:cubicBezTo>
                    <a:cubicBezTo>
                      <a:pt x="685213" y="439186"/>
                      <a:pt x="692087" y="423323"/>
                      <a:pt x="699423" y="409312"/>
                    </a:cubicBezTo>
                    <a:cubicBezTo>
                      <a:pt x="713699" y="382213"/>
                      <a:pt x="734849" y="361593"/>
                      <a:pt x="757981" y="341963"/>
                    </a:cubicBezTo>
                    <a:cubicBezTo>
                      <a:pt x="778867" y="324184"/>
                      <a:pt x="795985" y="302572"/>
                      <a:pt x="810922" y="279439"/>
                    </a:cubicBezTo>
                    <a:cubicBezTo>
                      <a:pt x="814491" y="273887"/>
                      <a:pt x="816738" y="267873"/>
                      <a:pt x="815152" y="261330"/>
                    </a:cubicBezTo>
                    <a:cubicBezTo>
                      <a:pt x="812640" y="250755"/>
                      <a:pt x="817068" y="243022"/>
                      <a:pt x="823876" y="235421"/>
                    </a:cubicBezTo>
                    <a:cubicBezTo>
                      <a:pt x="840135" y="217378"/>
                      <a:pt x="839936" y="217246"/>
                      <a:pt x="856327" y="235553"/>
                    </a:cubicBezTo>
                    <a:cubicBezTo>
                      <a:pt x="872190" y="253266"/>
                      <a:pt x="902857" y="250623"/>
                      <a:pt x="915679" y="230200"/>
                    </a:cubicBezTo>
                    <a:cubicBezTo>
                      <a:pt x="922090" y="220022"/>
                      <a:pt x="931938" y="211826"/>
                      <a:pt x="933986" y="199202"/>
                    </a:cubicBezTo>
                    <a:cubicBezTo>
                      <a:pt x="934779" y="194245"/>
                      <a:pt x="935903" y="187835"/>
                      <a:pt x="930484" y="185455"/>
                    </a:cubicBezTo>
                    <a:cubicBezTo>
                      <a:pt x="923874" y="182547"/>
                      <a:pt x="921826" y="189619"/>
                      <a:pt x="919843" y="193717"/>
                    </a:cubicBezTo>
                    <a:cubicBezTo>
                      <a:pt x="915348" y="202838"/>
                      <a:pt x="912044" y="212553"/>
                      <a:pt x="907946" y="221872"/>
                    </a:cubicBezTo>
                    <a:cubicBezTo>
                      <a:pt x="906492" y="225177"/>
                      <a:pt x="904972" y="229737"/>
                      <a:pt x="900213" y="228944"/>
                    </a:cubicBezTo>
                    <a:cubicBezTo>
                      <a:pt x="895719" y="228217"/>
                      <a:pt x="895455" y="223459"/>
                      <a:pt x="894265" y="220022"/>
                    </a:cubicBezTo>
                    <a:cubicBezTo>
                      <a:pt x="887854" y="201582"/>
                      <a:pt x="889109" y="184001"/>
                      <a:pt x="899354" y="166949"/>
                    </a:cubicBezTo>
                    <a:cubicBezTo>
                      <a:pt x="908871" y="151087"/>
                      <a:pt x="917728" y="134894"/>
                      <a:pt x="919975" y="115926"/>
                    </a:cubicBezTo>
                    <a:cubicBezTo>
                      <a:pt x="920834" y="108787"/>
                      <a:pt x="924469" y="102971"/>
                      <a:pt x="932797" y="109052"/>
                    </a:cubicBezTo>
                    <a:cubicBezTo>
                      <a:pt x="939803" y="114141"/>
                      <a:pt x="945222" y="123658"/>
                      <a:pt x="955665" y="119164"/>
                    </a:cubicBezTo>
                    <a:cubicBezTo>
                      <a:pt x="968421" y="113678"/>
                      <a:pt x="982300" y="109515"/>
                      <a:pt x="990298" y="96560"/>
                    </a:cubicBezTo>
                    <a:cubicBezTo>
                      <a:pt x="991620" y="94379"/>
                      <a:pt x="993206" y="92330"/>
                      <a:pt x="994594" y="90215"/>
                    </a:cubicBezTo>
                    <a:cubicBezTo>
                      <a:pt x="1006292" y="72767"/>
                      <a:pt x="1005763" y="64836"/>
                      <a:pt x="1028764" y="84003"/>
                    </a:cubicBezTo>
                    <a:cubicBezTo>
                      <a:pt x="1037951" y="91736"/>
                      <a:pt x="1044494" y="90149"/>
                      <a:pt x="1052623" y="80698"/>
                    </a:cubicBezTo>
                    <a:cubicBezTo>
                      <a:pt x="1072253" y="57962"/>
                      <a:pt x="1091221" y="34896"/>
                      <a:pt x="1108207" y="10111"/>
                    </a:cubicBezTo>
                    <a:cubicBezTo>
                      <a:pt x="1111578" y="5220"/>
                      <a:pt x="1115147" y="-2909"/>
                      <a:pt x="1122682" y="1056"/>
                    </a:cubicBezTo>
                    <a:cubicBezTo>
                      <a:pt x="1128498" y="4163"/>
                      <a:pt x="1124400" y="11433"/>
                      <a:pt x="1124003" y="16918"/>
                    </a:cubicBezTo>
                    <a:cubicBezTo>
                      <a:pt x="1120831" y="64241"/>
                      <a:pt x="1094460" y="104888"/>
                      <a:pt x="1086198" y="150955"/>
                    </a:cubicBezTo>
                    <a:cubicBezTo>
                      <a:pt x="1077210" y="200987"/>
                      <a:pt x="1053284" y="245798"/>
                      <a:pt x="1030746" y="290807"/>
                    </a:cubicBezTo>
                    <a:cubicBezTo>
                      <a:pt x="1025062" y="302175"/>
                      <a:pt x="1019114" y="313808"/>
                      <a:pt x="1029028" y="324515"/>
                    </a:cubicBezTo>
                    <a:cubicBezTo>
                      <a:pt x="1053813" y="351282"/>
                      <a:pt x="1045948" y="382874"/>
                      <a:pt x="1043701" y="413542"/>
                    </a:cubicBezTo>
                    <a:cubicBezTo>
                      <a:pt x="1041453" y="444341"/>
                      <a:pt x="1019841" y="464433"/>
                      <a:pt x="1001996" y="486839"/>
                    </a:cubicBezTo>
                    <a:cubicBezTo>
                      <a:pt x="981507" y="512483"/>
                      <a:pt x="962076" y="539250"/>
                      <a:pt x="962208" y="575138"/>
                    </a:cubicBezTo>
                    <a:cubicBezTo>
                      <a:pt x="995717" y="544802"/>
                      <a:pt x="1036629" y="521934"/>
                      <a:pt x="1053879" y="476462"/>
                    </a:cubicBezTo>
                    <a:cubicBezTo>
                      <a:pt x="1070204" y="433369"/>
                      <a:pt x="1090032" y="392061"/>
                      <a:pt x="1118980" y="355776"/>
                    </a:cubicBezTo>
                    <a:cubicBezTo>
                      <a:pt x="1121954" y="352075"/>
                      <a:pt x="1123541" y="344871"/>
                      <a:pt x="1129688" y="346920"/>
                    </a:cubicBezTo>
                    <a:cubicBezTo>
                      <a:pt x="1135438" y="348837"/>
                      <a:pt x="1133058" y="355710"/>
                      <a:pt x="1133983" y="360535"/>
                    </a:cubicBezTo>
                    <a:cubicBezTo>
                      <a:pt x="1135570" y="368664"/>
                      <a:pt x="1135768" y="377455"/>
                      <a:pt x="1139205" y="384659"/>
                    </a:cubicBezTo>
                    <a:cubicBezTo>
                      <a:pt x="1155397" y="418961"/>
                      <a:pt x="1145550" y="448835"/>
                      <a:pt x="1125458" y="477519"/>
                    </a:cubicBezTo>
                    <a:cubicBezTo>
                      <a:pt x="1112503" y="496025"/>
                      <a:pt x="1105035" y="516646"/>
                      <a:pt x="1104440" y="540704"/>
                    </a:cubicBezTo>
                    <a:cubicBezTo>
                      <a:pt x="1142906" y="477453"/>
                      <a:pt x="1205628" y="435352"/>
                      <a:pt x="1246341" y="368664"/>
                    </a:cubicBezTo>
                    <a:cubicBezTo>
                      <a:pt x="1250175" y="384791"/>
                      <a:pt x="1248456" y="395300"/>
                      <a:pt x="1245019" y="406403"/>
                    </a:cubicBezTo>
                    <a:cubicBezTo>
                      <a:pt x="1231272" y="450554"/>
                      <a:pt x="1205760" y="487499"/>
                      <a:pt x="1176481" y="522529"/>
                    </a:cubicBezTo>
                    <a:cubicBezTo>
                      <a:pt x="1150771" y="553328"/>
                      <a:pt x="1123739" y="583202"/>
                      <a:pt x="1106092" y="619949"/>
                    </a:cubicBezTo>
                    <a:cubicBezTo>
                      <a:pt x="1101532" y="629467"/>
                      <a:pt x="1098227" y="637464"/>
                      <a:pt x="1107679" y="645528"/>
                    </a:cubicBezTo>
                    <a:cubicBezTo>
                      <a:pt x="1113296" y="650286"/>
                      <a:pt x="1119839" y="652071"/>
                      <a:pt x="1124334" y="645395"/>
                    </a:cubicBezTo>
                    <a:cubicBezTo>
                      <a:pt x="1155133" y="599989"/>
                      <a:pt x="1204835" y="577650"/>
                      <a:pt x="1246011" y="544934"/>
                    </a:cubicBezTo>
                    <a:cubicBezTo>
                      <a:pt x="1265508" y="529468"/>
                      <a:pt x="1284609" y="513672"/>
                      <a:pt x="1303974" y="498008"/>
                    </a:cubicBezTo>
                    <a:cubicBezTo>
                      <a:pt x="1309129" y="493844"/>
                      <a:pt x="1314615" y="489680"/>
                      <a:pt x="1320563" y="496290"/>
                    </a:cubicBezTo>
                    <a:cubicBezTo>
                      <a:pt x="1325719" y="502040"/>
                      <a:pt x="1321224" y="506666"/>
                      <a:pt x="1318118" y="511623"/>
                    </a:cubicBezTo>
                    <a:cubicBezTo>
                      <a:pt x="1275819" y="579435"/>
                      <a:pt x="1220499" y="635878"/>
                      <a:pt x="1160817" y="687959"/>
                    </a:cubicBezTo>
                    <a:cubicBezTo>
                      <a:pt x="1126118" y="718230"/>
                      <a:pt x="1094592" y="751408"/>
                      <a:pt x="1063264" y="784917"/>
                    </a:cubicBezTo>
                    <a:cubicBezTo>
                      <a:pt x="1057250" y="791394"/>
                      <a:pt x="1051433" y="798532"/>
                      <a:pt x="1042115" y="800780"/>
                    </a:cubicBezTo>
                    <a:cubicBezTo>
                      <a:pt x="1034646" y="792981"/>
                      <a:pt x="1040594" y="786239"/>
                      <a:pt x="1044560" y="780291"/>
                    </a:cubicBezTo>
                    <a:cubicBezTo>
                      <a:pt x="1064189" y="751078"/>
                      <a:pt x="1085603" y="723385"/>
                      <a:pt x="1115477" y="703623"/>
                    </a:cubicBezTo>
                    <a:cubicBezTo>
                      <a:pt x="1123078" y="698600"/>
                      <a:pt x="1130084" y="693312"/>
                      <a:pt x="1131538" y="680689"/>
                    </a:cubicBezTo>
                    <a:cubicBezTo>
                      <a:pt x="1038347" y="780291"/>
                      <a:pt x="943173" y="875134"/>
                      <a:pt x="861350" y="982270"/>
                    </a:cubicBezTo>
                    <a:cubicBezTo>
                      <a:pt x="873644" y="968523"/>
                      <a:pt x="887721" y="956560"/>
                      <a:pt x="899221" y="941888"/>
                    </a:cubicBezTo>
                    <a:cubicBezTo>
                      <a:pt x="928435" y="904810"/>
                      <a:pt x="958507" y="868525"/>
                      <a:pt x="992413" y="835677"/>
                    </a:cubicBezTo>
                    <a:cubicBezTo>
                      <a:pt x="998427" y="829860"/>
                      <a:pt x="1003913" y="820607"/>
                      <a:pt x="1014884" y="827415"/>
                    </a:cubicBezTo>
                    <a:cubicBezTo>
                      <a:pt x="1039074" y="852332"/>
                      <a:pt x="1054606" y="852530"/>
                      <a:pt x="1075161" y="826688"/>
                    </a:cubicBezTo>
                    <a:cubicBezTo>
                      <a:pt x="1099747" y="795756"/>
                      <a:pt x="1129093" y="770905"/>
                      <a:pt x="1164188" y="752994"/>
                    </a:cubicBezTo>
                    <a:cubicBezTo>
                      <a:pt x="1173507" y="748236"/>
                      <a:pt x="1181306" y="741428"/>
                      <a:pt x="1187453" y="733431"/>
                    </a:cubicBezTo>
                    <a:cubicBezTo>
                      <a:pt x="1200341" y="716577"/>
                      <a:pt x="1215476" y="702301"/>
                      <a:pt x="1231933" y="688950"/>
                    </a:cubicBezTo>
                    <a:cubicBezTo>
                      <a:pt x="1252157" y="672559"/>
                      <a:pt x="1272712" y="656499"/>
                      <a:pt x="1287451" y="634292"/>
                    </a:cubicBezTo>
                    <a:cubicBezTo>
                      <a:pt x="1293862" y="624642"/>
                      <a:pt x="1304371" y="619685"/>
                      <a:pt x="1315871" y="616050"/>
                    </a:cubicBezTo>
                    <a:cubicBezTo>
                      <a:pt x="1338144" y="609044"/>
                      <a:pt x="1359889" y="600452"/>
                      <a:pt x="1386061" y="590935"/>
                    </a:cubicBezTo>
                    <a:cubicBezTo>
                      <a:pt x="1377403" y="614794"/>
                      <a:pt x="1367952" y="633631"/>
                      <a:pt x="1354535" y="650550"/>
                    </a:cubicBezTo>
                    <a:cubicBezTo>
                      <a:pt x="1342638" y="665554"/>
                      <a:pt x="1330676" y="680490"/>
                      <a:pt x="1318449" y="695097"/>
                    </a:cubicBezTo>
                    <a:cubicBezTo>
                      <a:pt x="1308733" y="706663"/>
                      <a:pt x="1310385" y="715322"/>
                      <a:pt x="1323471" y="722856"/>
                    </a:cubicBezTo>
                    <a:cubicBezTo>
                      <a:pt x="1335765" y="729928"/>
                      <a:pt x="1348719" y="734819"/>
                      <a:pt x="1362334" y="738652"/>
                    </a:cubicBezTo>
                    <a:cubicBezTo>
                      <a:pt x="1370067" y="740767"/>
                      <a:pt x="1380510" y="742419"/>
                      <a:pt x="1380708" y="752598"/>
                    </a:cubicBezTo>
                    <a:cubicBezTo>
                      <a:pt x="1380906" y="763503"/>
                      <a:pt x="1376676" y="774078"/>
                      <a:pt x="1365969" y="779762"/>
                    </a:cubicBezTo>
                    <a:cubicBezTo>
                      <a:pt x="1356980" y="784587"/>
                      <a:pt x="1347728" y="788883"/>
                      <a:pt x="1338342" y="792914"/>
                    </a:cubicBezTo>
                    <a:cubicBezTo>
                      <a:pt x="1329090" y="796880"/>
                      <a:pt x="1316267" y="798731"/>
                      <a:pt x="1318514" y="812147"/>
                    </a:cubicBezTo>
                    <a:cubicBezTo>
                      <a:pt x="1321092" y="827415"/>
                      <a:pt x="1316135" y="845458"/>
                      <a:pt x="1335170" y="855901"/>
                    </a:cubicBezTo>
                    <a:cubicBezTo>
                      <a:pt x="1351561" y="864889"/>
                      <a:pt x="1367423" y="866145"/>
                      <a:pt x="1384806" y="861915"/>
                    </a:cubicBezTo>
                    <a:cubicBezTo>
                      <a:pt x="1391613" y="860263"/>
                      <a:pt x="1398619" y="859272"/>
                      <a:pt x="1405559" y="858743"/>
                    </a:cubicBezTo>
                    <a:cubicBezTo>
                      <a:pt x="1410714" y="858346"/>
                      <a:pt x="1416266" y="859272"/>
                      <a:pt x="1417984" y="865286"/>
                    </a:cubicBezTo>
                    <a:cubicBezTo>
                      <a:pt x="1419571" y="870904"/>
                      <a:pt x="1416464" y="875530"/>
                      <a:pt x="1412102" y="878372"/>
                    </a:cubicBezTo>
                    <a:cubicBezTo>
                      <a:pt x="1404634" y="883197"/>
                      <a:pt x="1396702" y="887361"/>
                      <a:pt x="1387648" y="888881"/>
                    </a:cubicBezTo>
                    <a:cubicBezTo>
                      <a:pt x="1378725" y="890335"/>
                      <a:pt x="1370133" y="892913"/>
                      <a:pt x="1362863" y="898399"/>
                    </a:cubicBezTo>
                    <a:cubicBezTo>
                      <a:pt x="1356980" y="902827"/>
                      <a:pt x="1346472" y="906396"/>
                      <a:pt x="1348984" y="914525"/>
                    </a:cubicBezTo>
                    <a:cubicBezTo>
                      <a:pt x="1351825" y="923646"/>
                      <a:pt x="1361078" y="915583"/>
                      <a:pt x="1367489" y="916178"/>
                    </a:cubicBezTo>
                    <a:cubicBezTo>
                      <a:pt x="1373900" y="916706"/>
                      <a:pt x="1380774" y="915186"/>
                      <a:pt x="1378461" y="926158"/>
                    </a:cubicBezTo>
                    <a:cubicBezTo>
                      <a:pt x="1373041" y="951537"/>
                      <a:pt x="1384409" y="974471"/>
                      <a:pt x="1407013" y="989210"/>
                    </a:cubicBezTo>
                    <a:cubicBezTo>
                      <a:pt x="1416001" y="995092"/>
                      <a:pt x="1433252" y="994167"/>
                      <a:pt x="1429881" y="1012343"/>
                    </a:cubicBezTo>
                    <a:cubicBezTo>
                      <a:pt x="1424594" y="1040961"/>
                      <a:pt x="1417522" y="1049156"/>
                      <a:pt x="1392340" y="1052725"/>
                    </a:cubicBezTo>
                    <a:cubicBezTo>
                      <a:pt x="1380047" y="1054444"/>
                      <a:pt x="1368811" y="1058079"/>
                      <a:pt x="1358236" y="1064292"/>
                    </a:cubicBezTo>
                    <a:cubicBezTo>
                      <a:pt x="1351495" y="1068257"/>
                      <a:pt x="1347794" y="1073809"/>
                      <a:pt x="1349512" y="1081740"/>
                    </a:cubicBezTo>
                    <a:cubicBezTo>
                      <a:pt x="1351495" y="1091059"/>
                      <a:pt x="1357642" y="1089010"/>
                      <a:pt x="1364383" y="1087226"/>
                    </a:cubicBezTo>
                    <a:cubicBezTo>
                      <a:pt x="1374099" y="1084648"/>
                      <a:pt x="1375090" y="1092051"/>
                      <a:pt x="1374759" y="1098660"/>
                    </a:cubicBezTo>
                    <a:cubicBezTo>
                      <a:pt x="1373173" y="1126154"/>
                      <a:pt x="1371653" y="1151402"/>
                      <a:pt x="1337814" y="1163299"/>
                    </a:cubicBezTo>
                    <a:cubicBezTo>
                      <a:pt x="1298224" y="1177178"/>
                      <a:pt x="1265244" y="1205532"/>
                      <a:pt x="1225588" y="1220733"/>
                    </a:cubicBezTo>
                    <a:cubicBezTo>
                      <a:pt x="1187519" y="1235406"/>
                      <a:pt x="1149581" y="1244659"/>
                      <a:pt x="1108141" y="1238777"/>
                    </a:cubicBezTo>
                    <a:cubicBezTo>
                      <a:pt x="1081770" y="1235009"/>
                      <a:pt x="1054804" y="1236926"/>
                      <a:pt x="1028037" y="1234282"/>
                    </a:cubicBezTo>
                    <a:cubicBezTo>
                      <a:pt x="1011183" y="1232630"/>
                      <a:pt x="994924" y="1230449"/>
                      <a:pt x="980251" y="1222386"/>
                    </a:cubicBezTo>
                    <a:cubicBezTo>
                      <a:pt x="955863" y="1208969"/>
                      <a:pt x="929360" y="1201897"/>
                      <a:pt x="902791" y="1195420"/>
                    </a:cubicBezTo>
                    <a:cubicBezTo>
                      <a:pt x="884615" y="1190992"/>
                      <a:pt x="872454" y="1181474"/>
                      <a:pt x="863598" y="1165083"/>
                    </a:cubicBezTo>
                    <a:cubicBezTo>
                      <a:pt x="851238" y="1142215"/>
                      <a:pt x="839143" y="1118884"/>
                      <a:pt x="813037" y="1107186"/>
                    </a:cubicBezTo>
                    <a:cubicBezTo>
                      <a:pt x="802330" y="1102361"/>
                      <a:pt x="795786" y="1101634"/>
                      <a:pt x="794068" y="1114390"/>
                    </a:cubicBezTo>
                    <a:cubicBezTo>
                      <a:pt x="785608" y="1175658"/>
                      <a:pt x="744102" y="1211414"/>
                      <a:pt x="694863" y="1239372"/>
                    </a:cubicBezTo>
                    <a:cubicBezTo>
                      <a:pt x="662742" y="1257613"/>
                      <a:pt x="639080" y="1283389"/>
                      <a:pt x="616344" y="1310884"/>
                    </a:cubicBezTo>
                    <a:cubicBezTo>
                      <a:pt x="595591" y="1335933"/>
                      <a:pt x="575565" y="1361511"/>
                      <a:pt x="555208" y="1386891"/>
                    </a:cubicBezTo>
                    <a:cubicBezTo>
                      <a:pt x="554283" y="1388477"/>
                      <a:pt x="552895" y="1388543"/>
                      <a:pt x="551573" y="1386759"/>
                    </a:cubicBezTo>
                    <a:close/>
                  </a:path>
                </a:pathLst>
              </a:custGeom>
              <a:solidFill>
                <a:srgbClr val="303030">
                  <a:alpha val="90000"/>
                </a:srgbClr>
              </a:solidFill>
              <a:ln w="6609" cap="flat">
                <a:noFill/>
                <a:prstDash val="solid"/>
                <a:miter/>
              </a:ln>
            </p:spPr>
            <p:txBody>
              <a:bodyPr rtlCol="0" anchor="ctr"/>
              <a:lstStyle/>
              <a:p>
                <a:endParaRPr lang="en-GB" dirty="0"/>
              </a:p>
            </p:txBody>
          </p:sp>
          <p:sp>
            <p:nvSpPr>
              <p:cNvPr id="971" name="Freeform: Shape 970">
                <a:extLst>
                  <a:ext uri="{FF2B5EF4-FFF2-40B4-BE49-F238E27FC236}">
                    <a16:creationId xmlns:a16="http://schemas.microsoft.com/office/drawing/2014/main" id="{CD62A52B-37B2-4FA2-8652-9787D5078778}"/>
                  </a:ext>
                </a:extLst>
              </p:cNvPr>
              <p:cNvSpPr/>
              <p:nvPr/>
            </p:nvSpPr>
            <p:spPr>
              <a:xfrm>
                <a:off x="7547803" y="4007940"/>
                <a:ext cx="850639" cy="352250"/>
              </a:xfrm>
              <a:custGeom>
                <a:avLst/>
                <a:gdLst>
                  <a:gd name="connsiteX0" fmla="*/ 42167 w 850639"/>
                  <a:gd name="connsiteY0" fmla="*/ 199215 h 352250"/>
                  <a:gd name="connsiteX1" fmla="*/ 0 w 850639"/>
                  <a:gd name="connsiteY1" fmla="*/ 164582 h 352250"/>
                  <a:gd name="connsiteX2" fmla="*/ 222733 w 850639"/>
                  <a:gd name="connsiteY2" fmla="*/ 223934 h 352250"/>
                  <a:gd name="connsiteX3" fmla="*/ 417773 w 850639"/>
                  <a:gd name="connsiteY3" fmla="*/ 196703 h 352250"/>
                  <a:gd name="connsiteX4" fmla="*/ 485055 w 850639"/>
                  <a:gd name="connsiteY4" fmla="*/ 174827 h 352250"/>
                  <a:gd name="connsiteX5" fmla="*/ 635086 w 850639"/>
                  <a:gd name="connsiteY5" fmla="*/ 89237 h 352250"/>
                  <a:gd name="connsiteX6" fmla="*/ 680492 w 850639"/>
                  <a:gd name="connsiteY6" fmla="*/ 32859 h 352250"/>
                  <a:gd name="connsiteX7" fmla="*/ 717834 w 850639"/>
                  <a:gd name="connsiteY7" fmla="*/ 1267 h 352250"/>
                  <a:gd name="connsiteX8" fmla="*/ 726757 w 850639"/>
                  <a:gd name="connsiteY8" fmla="*/ 672 h 352250"/>
                  <a:gd name="connsiteX9" fmla="*/ 727087 w 850639"/>
                  <a:gd name="connsiteY9" fmla="*/ 10850 h 352250"/>
                  <a:gd name="connsiteX10" fmla="*/ 678377 w 850639"/>
                  <a:gd name="connsiteY10" fmla="*/ 109527 h 352250"/>
                  <a:gd name="connsiteX11" fmla="*/ 665951 w 850639"/>
                  <a:gd name="connsiteY11" fmla="*/ 143301 h 352250"/>
                  <a:gd name="connsiteX12" fmla="*/ 645793 w 850639"/>
                  <a:gd name="connsiteY12" fmla="*/ 168812 h 352250"/>
                  <a:gd name="connsiteX13" fmla="*/ 603560 w 850639"/>
                  <a:gd name="connsiteY13" fmla="*/ 199942 h 352250"/>
                  <a:gd name="connsiteX14" fmla="*/ 608583 w 850639"/>
                  <a:gd name="connsiteY14" fmla="*/ 221753 h 352250"/>
                  <a:gd name="connsiteX15" fmla="*/ 736076 w 850639"/>
                  <a:gd name="connsiteY15" fmla="*/ 243035 h 352250"/>
                  <a:gd name="connsiteX16" fmla="*/ 830853 w 850639"/>
                  <a:gd name="connsiteY16" fmla="*/ 241382 h 352250"/>
                  <a:gd name="connsiteX17" fmla="*/ 850549 w 850639"/>
                  <a:gd name="connsiteY17" fmla="*/ 272710 h 352250"/>
                  <a:gd name="connsiteX18" fmla="*/ 831778 w 850639"/>
                  <a:gd name="connsiteY18" fmla="*/ 306484 h 352250"/>
                  <a:gd name="connsiteX19" fmla="*/ 606931 w 850639"/>
                  <a:gd name="connsiteY19" fmla="*/ 337746 h 352250"/>
                  <a:gd name="connsiteX20" fmla="*/ 445466 w 850639"/>
                  <a:gd name="connsiteY20" fmla="*/ 351229 h 352250"/>
                  <a:gd name="connsiteX21" fmla="*/ 334298 w 850639"/>
                  <a:gd name="connsiteY21" fmla="*/ 337746 h 352250"/>
                  <a:gd name="connsiteX22" fmla="*/ 228153 w 850639"/>
                  <a:gd name="connsiteY22" fmla="*/ 313027 h 352250"/>
                  <a:gd name="connsiteX23" fmla="*/ 179839 w 850639"/>
                  <a:gd name="connsiteY23" fmla="*/ 287581 h 352250"/>
                  <a:gd name="connsiteX24" fmla="*/ 345203 w 850639"/>
                  <a:gd name="connsiteY24" fmla="*/ 332194 h 352250"/>
                  <a:gd name="connsiteX25" fmla="*/ 415988 w 850639"/>
                  <a:gd name="connsiteY25" fmla="*/ 344223 h 352250"/>
                  <a:gd name="connsiteX26" fmla="*/ 540573 w 850639"/>
                  <a:gd name="connsiteY26" fmla="*/ 330277 h 352250"/>
                  <a:gd name="connsiteX27" fmla="*/ 580163 w 850639"/>
                  <a:gd name="connsiteY27" fmla="*/ 328030 h 352250"/>
                  <a:gd name="connsiteX28" fmla="*/ 680624 w 850639"/>
                  <a:gd name="connsiteY28" fmla="*/ 305360 h 352250"/>
                  <a:gd name="connsiteX29" fmla="*/ 694570 w 850639"/>
                  <a:gd name="connsiteY29" fmla="*/ 289762 h 352250"/>
                  <a:gd name="connsiteX30" fmla="*/ 694635 w 850639"/>
                  <a:gd name="connsiteY30" fmla="*/ 280774 h 352250"/>
                  <a:gd name="connsiteX31" fmla="*/ 685912 w 850639"/>
                  <a:gd name="connsiteY31" fmla="*/ 279848 h 352250"/>
                  <a:gd name="connsiteX32" fmla="*/ 617836 w 850639"/>
                  <a:gd name="connsiteY32" fmla="*/ 273041 h 352250"/>
                  <a:gd name="connsiteX33" fmla="*/ 594439 w 850639"/>
                  <a:gd name="connsiteY33" fmla="*/ 243960 h 352250"/>
                  <a:gd name="connsiteX34" fmla="*/ 574016 w 850639"/>
                  <a:gd name="connsiteY34" fmla="*/ 239466 h 352250"/>
                  <a:gd name="connsiteX35" fmla="*/ 549297 w 850639"/>
                  <a:gd name="connsiteY35" fmla="*/ 239928 h 352250"/>
                  <a:gd name="connsiteX36" fmla="*/ 493052 w 850639"/>
                  <a:gd name="connsiteY36" fmla="*/ 207345 h 352250"/>
                  <a:gd name="connsiteX37" fmla="*/ 460204 w 850639"/>
                  <a:gd name="connsiteY37" fmla="*/ 207873 h 352250"/>
                  <a:gd name="connsiteX38" fmla="*/ 362519 w 850639"/>
                  <a:gd name="connsiteY38" fmla="*/ 231072 h 352250"/>
                  <a:gd name="connsiteX39" fmla="*/ 250029 w 850639"/>
                  <a:gd name="connsiteY39" fmla="*/ 235037 h 352250"/>
                  <a:gd name="connsiteX40" fmla="*/ 122867 w 850639"/>
                  <a:gd name="connsiteY40" fmla="*/ 225652 h 352250"/>
                  <a:gd name="connsiteX41" fmla="*/ 42167 w 850639"/>
                  <a:gd name="connsiteY41" fmla="*/ 199215 h 35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0639" h="352250">
                    <a:moveTo>
                      <a:pt x="42167" y="199215"/>
                    </a:moveTo>
                    <a:cubicBezTo>
                      <a:pt x="26768" y="189301"/>
                      <a:pt x="10575" y="180313"/>
                      <a:pt x="0" y="164582"/>
                    </a:cubicBezTo>
                    <a:cubicBezTo>
                      <a:pt x="67877" y="208071"/>
                      <a:pt x="145206" y="221026"/>
                      <a:pt x="222733" y="223934"/>
                    </a:cubicBezTo>
                    <a:cubicBezTo>
                      <a:pt x="288231" y="226379"/>
                      <a:pt x="355315" y="225718"/>
                      <a:pt x="417773" y="196703"/>
                    </a:cubicBezTo>
                    <a:cubicBezTo>
                      <a:pt x="438988" y="186856"/>
                      <a:pt x="462452" y="181568"/>
                      <a:pt x="485055" y="174827"/>
                    </a:cubicBezTo>
                    <a:cubicBezTo>
                      <a:pt x="541763" y="157907"/>
                      <a:pt x="590804" y="127042"/>
                      <a:pt x="635086" y="89237"/>
                    </a:cubicBezTo>
                    <a:cubicBezTo>
                      <a:pt x="653129" y="73837"/>
                      <a:pt x="666348" y="52423"/>
                      <a:pt x="680492" y="32859"/>
                    </a:cubicBezTo>
                    <a:cubicBezTo>
                      <a:pt x="690472" y="18980"/>
                      <a:pt x="701840" y="7546"/>
                      <a:pt x="717834" y="1267"/>
                    </a:cubicBezTo>
                    <a:cubicBezTo>
                      <a:pt x="720544" y="210"/>
                      <a:pt x="724642" y="-650"/>
                      <a:pt x="726757" y="672"/>
                    </a:cubicBezTo>
                    <a:cubicBezTo>
                      <a:pt x="731119" y="3184"/>
                      <a:pt x="728211" y="7281"/>
                      <a:pt x="727087" y="10850"/>
                    </a:cubicBezTo>
                    <a:cubicBezTo>
                      <a:pt x="715587" y="46078"/>
                      <a:pt x="703360" y="80843"/>
                      <a:pt x="678377" y="109527"/>
                    </a:cubicBezTo>
                    <a:cubicBezTo>
                      <a:pt x="670181" y="118912"/>
                      <a:pt x="668000" y="131272"/>
                      <a:pt x="665951" y="143301"/>
                    </a:cubicBezTo>
                    <a:cubicBezTo>
                      <a:pt x="663903" y="155528"/>
                      <a:pt x="657822" y="163723"/>
                      <a:pt x="645793" y="168812"/>
                    </a:cubicBezTo>
                    <a:cubicBezTo>
                      <a:pt x="629468" y="175686"/>
                      <a:pt x="613209" y="183220"/>
                      <a:pt x="603560" y="199942"/>
                    </a:cubicBezTo>
                    <a:cubicBezTo>
                      <a:pt x="598140" y="209393"/>
                      <a:pt x="597677" y="216465"/>
                      <a:pt x="608583" y="221753"/>
                    </a:cubicBezTo>
                    <a:cubicBezTo>
                      <a:pt x="648899" y="241581"/>
                      <a:pt x="688621" y="259227"/>
                      <a:pt x="736076" y="243035"/>
                    </a:cubicBezTo>
                    <a:cubicBezTo>
                      <a:pt x="766479" y="232658"/>
                      <a:pt x="798996" y="235632"/>
                      <a:pt x="830853" y="241382"/>
                    </a:cubicBezTo>
                    <a:cubicBezTo>
                      <a:pt x="849888" y="244819"/>
                      <a:pt x="851077" y="257707"/>
                      <a:pt x="850549" y="272710"/>
                    </a:cubicBezTo>
                    <a:cubicBezTo>
                      <a:pt x="850020" y="287251"/>
                      <a:pt x="852994" y="303642"/>
                      <a:pt x="831778" y="306484"/>
                    </a:cubicBezTo>
                    <a:cubicBezTo>
                      <a:pt x="756829" y="316464"/>
                      <a:pt x="683334" y="335895"/>
                      <a:pt x="606931" y="337746"/>
                    </a:cubicBezTo>
                    <a:cubicBezTo>
                      <a:pt x="552999" y="339067"/>
                      <a:pt x="499199" y="345478"/>
                      <a:pt x="445466" y="351229"/>
                    </a:cubicBezTo>
                    <a:cubicBezTo>
                      <a:pt x="407066" y="355326"/>
                      <a:pt x="370715" y="346338"/>
                      <a:pt x="334298" y="337746"/>
                    </a:cubicBezTo>
                    <a:cubicBezTo>
                      <a:pt x="298938" y="329418"/>
                      <a:pt x="264371" y="317984"/>
                      <a:pt x="228153" y="313027"/>
                    </a:cubicBezTo>
                    <a:cubicBezTo>
                      <a:pt x="209514" y="310515"/>
                      <a:pt x="193189" y="301329"/>
                      <a:pt x="179839" y="287581"/>
                    </a:cubicBezTo>
                    <a:cubicBezTo>
                      <a:pt x="233308" y="308268"/>
                      <a:pt x="292064" y="308466"/>
                      <a:pt x="345203" y="332194"/>
                    </a:cubicBezTo>
                    <a:cubicBezTo>
                      <a:pt x="366419" y="341645"/>
                      <a:pt x="392129" y="342306"/>
                      <a:pt x="415988" y="344223"/>
                    </a:cubicBezTo>
                    <a:cubicBezTo>
                      <a:pt x="458222" y="347659"/>
                      <a:pt x="499992" y="343430"/>
                      <a:pt x="540573" y="330277"/>
                    </a:cubicBezTo>
                    <a:cubicBezTo>
                      <a:pt x="553527" y="326113"/>
                      <a:pt x="566482" y="326972"/>
                      <a:pt x="580163" y="328030"/>
                    </a:cubicBezTo>
                    <a:cubicBezTo>
                      <a:pt x="615655" y="330872"/>
                      <a:pt x="651940" y="333714"/>
                      <a:pt x="680624" y="305360"/>
                    </a:cubicBezTo>
                    <a:cubicBezTo>
                      <a:pt x="685581" y="300469"/>
                      <a:pt x="690207" y="295182"/>
                      <a:pt x="694570" y="289762"/>
                    </a:cubicBezTo>
                    <a:cubicBezTo>
                      <a:pt x="696619" y="287185"/>
                      <a:pt x="696685" y="283615"/>
                      <a:pt x="694635" y="280774"/>
                    </a:cubicBezTo>
                    <a:cubicBezTo>
                      <a:pt x="692256" y="277601"/>
                      <a:pt x="688687" y="278328"/>
                      <a:pt x="685912" y="279848"/>
                    </a:cubicBezTo>
                    <a:cubicBezTo>
                      <a:pt x="661655" y="293397"/>
                      <a:pt x="639911" y="278659"/>
                      <a:pt x="617836" y="273041"/>
                    </a:cubicBezTo>
                    <a:cubicBezTo>
                      <a:pt x="604683" y="269736"/>
                      <a:pt x="601181" y="254601"/>
                      <a:pt x="594439" y="243960"/>
                    </a:cubicBezTo>
                    <a:cubicBezTo>
                      <a:pt x="588953" y="235302"/>
                      <a:pt x="583864" y="229353"/>
                      <a:pt x="574016" y="239466"/>
                    </a:cubicBezTo>
                    <a:cubicBezTo>
                      <a:pt x="566416" y="247331"/>
                      <a:pt x="557493" y="244489"/>
                      <a:pt x="549297" y="239928"/>
                    </a:cubicBezTo>
                    <a:cubicBezTo>
                      <a:pt x="530395" y="229353"/>
                      <a:pt x="511030" y="219373"/>
                      <a:pt x="493052" y="207345"/>
                    </a:cubicBezTo>
                    <a:cubicBezTo>
                      <a:pt x="480958" y="199281"/>
                      <a:pt x="471771" y="199612"/>
                      <a:pt x="460204" y="207873"/>
                    </a:cubicBezTo>
                    <a:cubicBezTo>
                      <a:pt x="430991" y="228759"/>
                      <a:pt x="398738" y="236690"/>
                      <a:pt x="362519" y="231072"/>
                    </a:cubicBezTo>
                    <a:cubicBezTo>
                      <a:pt x="325044" y="225256"/>
                      <a:pt x="287173" y="231865"/>
                      <a:pt x="250029" y="235037"/>
                    </a:cubicBezTo>
                    <a:cubicBezTo>
                      <a:pt x="206540" y="238672"/>
                      <a:pt x="164968" y="231667"/>
                      <a:pt x="122867" y="225652"/>
                    </a:cubicBezTo>
                    <a:cubicBezTo>
                      <a:pt x="94513" y="221488"/>
                      <a:pt x="65696" y="218382"/>
                      <a:pt x="42167" y="199215"/>
                    </a:cubicBezTo>
                    <a:close/>
                  </a:path>
                </a:pathLst>
              </a:custGeom>
              <a:solidFill>
                <a:srgbClr val="303030">
                  <a:alpha val="90000"/>
                </a:srgbClr>
              </a:solidFill>
              <a:ln w="6609" cap="flat">
                <a:noFill/>
                <a:prstDash val="solid"/>
                <a:miter/>
              </a:ln>
            </p:spPr>
            <p:txBody>
              <a:bodyPr rtlCol="0" anchor="ctr"/>
              <a:lstStyle/>
              <a:p>
                <a:endParaRPr lang="en-GB" dirty="0"/>
              </a:p>
            </p:txBody>
          </p:sp>
          <p:sp>
            <p:nvSpPr>
              <p:cNvPr id="972" name="Freeform: Shape 971">
                <a:extLst>
                  <a:ext uri="{FF2B5EF4-FFF2-40B4-BE49-F238E27FC236}">
                    <a16:creationId xmlns:a16="http://schemas.microsoft.com/office/drawing/2014/main" id="{5341D5A7-4629-403F-B9F5-029155E5F1CA}"/>
                  </a:ext>
                </a:extLst>
              </p:cNvPr>
              <p:cNvSpPr/>
              <p:nvPr/>
            </p:nvSpPr>
            <p:spPr>
              <a:xfrm>
                <a:off x="7526628" y="3600555"/>
                <a:ext cx="301316" cy="343268"/>
              </a:xfrm>
              <a:custGeom>
                <a:avLst/>
                <a:gdLst>
                  <a:gd name="connsiteX0" fmla="*/ 174180 w 301316"/>
                  <a:gd name="connsiteY0" fmla="*/ 169594 h 343268"/>
                  <a:gd name="connsiteX1" fmla="*/ 66977 w 301316"/>
                  <a:gd name="connsiteY1" fmla="*/ 288495 h 343268"/>
                  <a:gd name="connsiteX2" fmla="*/ 25471 w 301316"/>
                  <a:gd name="connsiteY2" fmla="*/ 335818 h 343268"/>
                  <a:gd name="connsiteX3" fmla="*/ 4651 w 301316"/>
                  <a:gd name="connsiteY3" fmla="*/ 338528 h 343268"/>
                  <a:gd name="connsiteX4" fmla="*/ 6370 w 301316"/>
                  <a:gd name="connsiteY4" fmla="*/ 317047 h 343268"/>
                  <a:gd name="connsiteX5" fmla="*/ 180789 w 301316"/>
                  <a:gd name="connsiteY5" fmla="*/ 125576 h 343268"/>
                  <a:gd name="connsiteX6" fmla="*/ 296187 w 301316"/>
                  <a:gd name="connsiteY6" fmla="*/ 0 h 343268"/>
                  <a:gd name="connsiteX7" fmla="*/ 280325 w 301316"/>
                  <a:gd name="connsiteY7" fmla="*/ 53667 h 343268"/>
                  <a:gd name="connsiteX8" fmla="*/ 201410 w 301316"/>
                  <a:gd name="connsiteY8" fmla="*/ 143091 h 343268"/>
                  <a:gd name="connsiteX9" fmla="*/ 174180 w 301316"/>
                  <a:gd name="connsiteY9" fmla="*/ 169594 h 34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1316" h="343268">
                    <a:moveTo>
                      <a:pt x="174180" y="169594"/>
                    </a:moveTo>
                    <a:cubicBezTo>
                      <a:pt x="133598" y="204888"/>
                      <a:pt x="100750" y="247055"/>
                      <a:pt x="66977" y="288495"/>
                    </a:cubicBezTo>
                    <a:cubicBezTo>
                      <a:pt x="53692" y="304754"/>
                      <a:pt x="39416" y="320154"/>
                      <a:pt x="25471" y="335818"/>
                    </a:cubicBezTo>
                    <a:cubicBezTo>
                      <a:pt x="19456" y="342493"/>
                      <a:pt x="12979" y="347252"/>
                      <a:pt x="4651" y="338528"/>
                    </a:cubicBezTo>
                    <a:cubicBezTo>
                      <a:pt x="-2883" y="330596"/>
                      <a:pt x="-504" y="323657"/>
                      <a:pt x="6370" y="317047"/>
                    </a:cubicBezTo>
                    <a:cubicBezTo>
                      <a:pt x="68299" y="256705"/>
                      <a:pt x="120512" y="187572"/>
                      <a:pt x="180789" y="125576"/>
                    </a:cubicBezTo>
                    <a:cubicBezTo>
                      <a:pt x="219982" y="85194"/>
                      <a:pt x="262149" y="47322"/>
                      <a:pt x="296187" y="0"/>
                    </a:cubicBezTo>
                    <a:cubicBezTo>
                      <a:pt x="305969" y="28486"/>
                      <a:pt x="302333" y="40118"/>
                      <a:pt x="280325" y="53667"/>
                    </a:cubicBezTo>
                    <a:cubicBezTo>
                      <a:pt x="244833" y="75478"/>
                      <a:pt x="224080" y="110045"/>
                      <a:pt x="201410" y="143091"/>
                    </a:cubicBezTo>
                    <a:cubicBezTo>
                      <a:pt x="191562" y="151220"/>
                      <a:pt x="181780" y="159284"/>
                      <a:pt x="174180" y="169594"/>
                    </a:cubicBezTo>
                    <a:close/>
                  </a:path>
                </a:pathLst>
              </a:custGeom>
              <a:solidFill>
                <a:srgbClr val="494949">
                  <a:alpha val="90000"/>
                </a:srgbClr>
              </a:solidFill>
              <a:ln w="6609" cap="flat">
                <a:noFill/>
                <a:prstDash val="solid"/>
                <a:miter/>
              </a:ln>
            </p:spPr>
            <p:txBody>
              <a:bodyPr rtlCol="0" anchor="ctr"/>
              <a:lstStyle/>
              <a:p>
                <a:endParaRPr lang="en-GB" dirty="0"/>
              </a:p>
            </p:txBody>
          </p:sp>
          <p:sp>
            <p:nvSpPr>
              <p:cNvPr id="973" name="Freeform: Shape 972">
                <a:extLst>
                  <a:ext uri="{FF2B5EF4-FFF2-40B4-BE49-F238E27FC236}">
                    <a16:creationId xmlns:a16="http://schemas.microsoft.com/office/drawing/2014/main" id="{ABED6BE0-BF80-4BD7-9052-6E047668A9F4}"/>
                  </a:ext>
                </a:extLst>
              </p:cNvPr>
              <p:cNvSpPr/>
              <p:nvPr/>
            </p:nvSpPr>
            <p:spPr>
              <a:xfrm>
                <a:off x="7201577" y="4291291"/>
                <a:ext cx="135522" cy="106078"/>
              </a:xfrm>
              <a:custGeom>
                <a:avLst/>
                <a:gdLst>
                  <a:gd name="connsiteX0" fmla="*/ 135522 w 135522"/>
                  <a:gd name="connsiteY0" fmla="*/ 0 h 106078"/>
                  <a:gd name="connsiteX1" fmla="*/ 135522 w 135522"/>
                  <a:gd name="connsiteY1" fmla="*/ 3833 h 106078"/>
                  <a:gd name="connsiteX2" fmla="*/ 113778 w 135522"/>
                  <a:gd name="connsiteY2" fmla="*/ 24256 h 106078"/>
                  <a:gd name="connsiteX3" fmla="*/ 113645 w 135522"/>
                  <a:gd name="connsiteY3" fmla="*/ 24388 h 106078"/>
                  <a:gd name="connsiteX4" fmla="*/ 31955 w 135522"/>
                  <a:gd name="connsiteY4" fmla="*/ 106079 h 106078"/>
                  <a:gd name="connsiteX5" fmla="*/ 1288 w 135522"/>
                  <a:gd name="connsiteY5" fmla="*/ 106079 h 106078"/>
                  <a:gd name="connsiteX6" fmla="*/ 28452 w 135522"/>
                  <a:gd name="connsiteY6" fmla="*/ 46331 h 106078"/>
                  <a:gd name="connsiteX7" fmla="*/ 28584 w 135522"/>
                  <a:gd name="connsiteY7" fmla="*/ 46133 h 106078"/>
                  <a:gd name="connsiteX8" fmla="*/ 35590 w 135522"/>
                  <a:gd name="connsiteY8" fmla="*/ 38202 h 106078"/>
                  <a:gd name="connsiteX9" fmla="*/ 37441 w 135522"/>
                  <a:gd name="connsiteY9" fmla="*/ 38202 h 106078"/>
                  <a:gd name="connsiteX10" fmla="*/ 39621 w 135522"/>
                  <a:gd name="connsiteY10" fmla="*/ 38268 h 106078"/>
                  <a:gd name="connsiteX11" fmla="*/ 23032 w 135522"/>
                  <a:gd name="connsiteY11" fmla="*/ 74751 h 106078"/>
                  <a:gd name="connsiteX12" fmla="*/ 21578 w 135522"/>
                  <a:gd name="connsiteY12" fmla="*/ 84929 h 106078"/>
                  <a:gd name="connsiteX13" fmla="*/ 31889 w 135522"/>
                  <a:gd name="connsiteY13" fmla="*/ 82880 h 106078"/>
                  <a:gd name="connsiteX14" fmla="*/ 112852 w 135522"/>
                  <a:gd name="connsiteY14" fmla="*/ 16854 h 106078"/>
                  <a:gd name="connsiteX15" fmla="*/ 135192 w 135522"/>
                  <a:gd name="connsiteY15" fmla="*/ 66 h 106078"/>
                  <a:gd name="connsiteX16" fmla="*/ 135522 w 135522"/>
                  <a:gd name="connsiteY16" fmla="*/ 0 h 10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522" h="106078">
                    <a:moveTo>
                      <a:pt x="135522" y="0"/>
                    </a:moveTo>
                    <a:lnTo>
                      <a:pt x="135522" y="3833"/>
                    </a:lnTo>
                    <a:cubicBezTo>
                      <a:pt x="127988" y="10376"/>
                      <a:pt x="120784" y="17250"/>
                      <a:pt x="113778" y="24256"/>
                    </a:cubicBezTo>
                    <a:cubicBezTo>
                      <a:pt x="113712" y="24322"/>
                      <a:pt x="113645" y="24388"/>
                      <a:pt x="113645" y="24388"/>
                    </a:cubicBezTo>
                    <a:cubicBezTo>
                      <a:pt x="86481" y="51684"/>
                      <a:pt x="62159" y="81955"/>
                      <a:pt x="31955" y="106079"/>
                    </a:cubicBezTo>
                    <a:lnTo>
                      <a:pt x="1288" y="106079"/>
                    </a:lnTo>
                    <a:cubicBezTo>
                      <a:pt x="-4991" y="78452"/>
                      <a:pt x="12920" y="62986"/>
                      <a:pt x="28452" y="46331"/>
                    </a:cubicBezTo>
                    <a:cubicBezTo>
                      <a:pt x="28518" y="46265"/>
                      <a:pt x="28584" y="46199"/>
                      <a:pt x="28584" y="46133"/>
                    </a:cubicBezTo>
                    <a:cubicBezTo>
                      <a:pt x="31029" y="43555"/>
                      <a:pt x="33409" y="40911"/>
                      <a:pt x="35590" y="38202"/>
                    </a:cubicBezTo>
                    <a:cubicBezTo>
                      <a:pt x="36185" y="38202"/>
                      <a:pt x="36846" y="38268"/>
                      <a:pt x="37441" y="38202"/>
                    </a:cubicBezTo>
                    <a:cubicBezTo>
                      <a:pt x="38168" y="38268"/>
                      <a:pt x="38895" y="38268"/>
                      <a:pt x="39621" y="38268"/>
                    </a:cubicBezTo>
                    <a:cubicBezTo>
                      <a:pt x="34136" y="50429"/>
                      <a:pt x="28584" y="62590"/>
                      <a:pt x="23032" y="74751"/>
                    </a:cubicBezTo>
                    <a:cubicBezTo>
                      <a:pt x="21578" y="78056"/>
                      <a:pt x="17745" y="81559"/>
                      <a:pt x="21578" y="84929"/>
                    </a:cubicBezTo>
                    <a:cubicBezTo>
                      <a:pt x="25015" y="87970"/>
                      <a:pt x="28584" y="84665"/>
                      <a:pt x="31889" y="82880"/>
                    </a:cubicBezTo>
                    <a:cubicBezTo>
                      <a:pt x="63217" y="66225"/>
                      <a:pt x="86415" y="39523"/>
                      <a:pt x="112852" y="16854"/>
                    </a:cubicBezTo>
                    <a:cubicBezTo>
                      <a:pt x="119991" y="10773"/>
                      <a:pt x="125344" y="2445"/>
                      <a:pt x="135192" y="66"/>
                    </a:cubicBezTo>
                    <a:cubicBezTo>
                      <a:pt x="135324" y="66"/>
                      <a:pt x="135390" y="0"/>
                      <a:pt x="135522" y="0"/>
                    </a:cubicBezTo>
                    <a:close/>
                  </a:path>
                </a:pathLst>
              </a:custGeom>
              <a:solidFill>
                <a:srgbClr val="2F2F2F">
                  <a:alpha val="90000"/>
                </a:srgbClr>
              </a:solidFill>
              <a:ln w="6609" cap="flat">
                <a:noFill/>
                <a:prstDash val="solid"/>
                <a:miter/>
              </a:ln>
            </p:spPr>
            <p:txBody>
              <a:bodyPr rtlCol="0" anchor="ctr"/>
              <a:lstStyle/>
              <a:p>
                <a:endParaRPr lang="en-GB" dirty="0"/>
              </a:p>
            </p:txBody>
          </p:sp>
          <p:sp>
            <p:nvSpPr>
              <p:cNvPr id="974" name="Freeform: Shape 973">
                <a:extLst>
                  <a:ext uri="{FF2B5EF4-FFF2-40B4-BE49-F238E27FC236}">
                    <a16:creationId xmlns:a16="http://schemas.microsoft.com/office/drawing/2014/main" id="{FF3EFC2C-5824-40EF-84E6-E8D844BC0DB8}"/>
                  </a:ext>
                </a:extLst>
              </p:cNvPr>
              <p:cNvSpPr/>
              <p:nvPr/>
            </p:nvSpPr>
            <p:spPr>
              <a:xfrm>
                <a:off x="5597861" y="2995940"/>
                <a:ext cx="527811" cy="640710"/>
              </a:xfrm>
              <a:custGeom>
                <a:avLst/>
                <a:gdLst>
                  <a:gd name="connsiteX0" fmla="*/ 23137 w 527811"/>
                  <a:gd name="connsiteY0" fmla="*/ 640306 h 640710"/>
                  <a:gd name="connsiteX1" fmla="*/ 36686 w 527811"/>
                  <a:gd name="connsiteY1" fmla="*/ 476858 h 640710"/>
                  <a:gd name="connsiteX2" fmla="*/ 34902 w 527811"/>
                  <a:gd name="connsiteY2" fmla="*/ 412153 h 640710"/>
                  <a:gd name="connsiteX3" fmla="*/ 14810 w 527811"/>
                  <a:gd name="connsiteY3" fmla="*/ 145469 h 640710"/>
                  <a:gd name="connsiteX4" fmla="*/ 11241 w 527811"/>
                  <a:gd name="connsiteY4" fmla="*/ 134695 h 640710"/>
                  <a:gd name="connsiteX5" fmla="*/ 7738 w 527811"/>
                  <a:gd name="connsiteY5" fmla="*/ 130598 h 640710"/>
                  <a:gd name="connsiteX6" fmla="*/ 137 w 527811"/>
                  <a:gd name="connsiteY6" fmla="*/ 17050 h 640710"/>
                  <a:gd name="connsiteX7" fmla="*/ 6812 w 527811"/>
                  <a:gd name="connsiteY7" fmla="*/ 791 h 640710"/>
                  <a:gd name="connsiteX8" fmla="*/ 24327 w 527811"/>
                  <a:gd name="connsiteY8" fmla="*/ 10110 h 640710"/>
                  <a:gd name="connsiteX9" fmla="*/ 53870 w 527811"/>
                  <a:gd name="connsiteY9" fmla="*/ 73494 h 640710"/>
                  <a:gd name="connsiteX10" fmla="*/ 201456 w 527811"/>
                  <a:gd name="connsiteY10" fmla="*/ 289683 h 640710"/>
                  <a:gd name="connsiteX11" fmla="*/ 218574 w 527811"/>
                  <a:gd name="connsiteY11" fmla="*/ 301580 h 640710"/>
                  <a:gd name="connsiteX12" fmla="*/ 235031 w 527811"/>
                  <a:gd name="connsiteY12" fmla="*/ 320945 h 640710"/>
                  <a:gd name="connsiteX13" fmla="*/ 244350 w 527811"/>
                  <a:gd name="connsiteY13" fmla="*/ 331454 h 640710"/>
                  <a:gd name="connsiteX14" fmla="*/ 339325 w 527811"/>
                  <a:gd name="connsiteY14" fmla="*/ 435418 h 640710"/>
                  <a:gd name="connsiteX15" fmla="*/ 379113 w 527811"/>
                  <a:gd name="connsiteY15" fmla="*/ 485913 h 640710"/>
                  <a:gd name="connsiteX16" fmla="*/ 391142 w 527811"/>
                  <a:gd name="connsiteY16" fmla="*/ 494703 h 640710"/>
                  <a:gd name="connsiteX17" fmla="*/ 509647 w 527811"/>
                  <a:gd name="connsiteY17" fmla="*/ 532046 h 640710"/>
                  <a:gd name="connsiteX18" fmla="*/ 526699 w 527811"/>
                  <a:gd name="connsiteY18" fmla="*/ 569124 h 640710"/>
                  <a:gd name="connsiteX19" fmla="*/ 490810 w 527811"/>
                  <a:gd name="connsiteY19" fmla="*/ 571305 h 640710"/>
                  <a:gd name="connsiteX20" fmla="*/ 393125 w 527811"/>
                  <a:gd name="connsiteY20" fmla="*/ 535416 h 640710"/>
                  <a:gd name="connsiteX21" fmla="*/ 345736 w 527811"/>
                  <a:gd name="connsiteY21" fmla="*/ 516448 h 640710"/>
                  <a:gd name="connsiteX22" fmla="*/ 314871 w 527811"/>
                  <a:gd name="connsiteY22" fmla="*/ 521074 h 640710"/>
                  <a:gd name="connsiteX23" fmla="*/ 293986 w 527811"/>
                  <a:gd name="connsiteY23" fmla="*/ 527485 h 640710"/>
                  <a:gd name="connsiteX24" fmla="*/ 286451 w 527811"/>
                  <a:gd name="connsiteY24" fmla="*/ 523387 h 640710"/>
                  <a:gd name="connsiteX25" fmla="*/ 296167 w 527811"/>
                  <a:gd name="connsiteY25" fmla="*/ 502833 h 640710"/>
                  <a:gd name="connsiteX26" fmla="*/ 293391 w 527811"/>
                  <a:gd name="connsiteY26" fmla="*/ 479039 h 640710"/>
                  <a:gd name="connsiteX27" fmla="*/ 281230 w 527811"/>
                  <a:gd name="connsiteY27" fmla="*/ 467076 h 640710"/>
                  <a:gd name="connsiteX28" fmla="*/ 175680 w 527811"/>
                  <a:gd name="connsiteY28" fmla="*/ 336940 h 640710"/>
                  <a:gd name="connsiteX29" fmla="*/ 137346 w 527811"/>
                  <a:gd name="connsiteY29" fmla="*/ 282479 h 640710"/>
                  <a:gd name="connsiteX30" fmla="*/ 63917 w 527811"/>
                  <a:gd name="connsiteY30" fmla="*/ 189817 h 640710"/>
                  <a:gd name="connsiteX31" fmla="*/ 47592 w 527811"/>
                  <a:gd name="connsiteY31" fmla="*/ 193518 h 640710"/>
                  <a:gd name="connsiteX32" fmla="*/ 45741 w 527811"/>
                  <a:gd name="connsiteY32" fmla="*/ 223723 h 640710"/>
                  <a:gd name="connsiteX33" fmla="*/ 68675 w 527811"/>
                  <a:gd name="connsiteY33" fmla="*/ 292525 h 640710"/>
                  <a:gd name="connsiteX34" fmla="*/ 82092 w 527811"/>
                  <a:gd name="connsiteY34" fmla="*/ 366748 h 640710"/>
                  <a:gd name="connsiteX35" fmla="*/ 71517 w 527811"/>
                  <a:gd name="connsiteY35" fmla="*/ 390871 h 640710"/>
                  <a:gd name="connsiteX36" fmla="*/ 66032 w 527811"/>
                  <a:gd name="connsiteY36" fmla="*/ 471108 h 640710"/>
                  <a:gd name="connsiteX37" fmla="*/ 86190 w 527811"/>
                  <a:gd name="connsiteY37" fmla="*/ 543678 h 640710"/>
                  <a:gd name="connsiteX38" fmla="*/ 59620 w 527811"/>
                  <a:gd name="connsiteY38" fmla="*/ 576923 h 640710"/>
                  <a:gd name="connsiteX39" fmla="*/ 36356 w 527811"/>
                  <a:gd name="connsiteY39" fmla="*/ 606598 h 640710"/>
                  <a:gd name="connsiteX40" fmla="*/ 35298 w 527811"/>
                  <a:gd name="connsiteY40" fmla="*/ 629467 h 640710"/>
                  <a:gd name="connsiteX41" fmla="*/ 23137 w 527811"/>
                  <a:gd name="connsiteY41" fmla="*/ 640306 h 64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7811" h="640710">
                    <a:moveTo>
                      <a:pt x="23137" y="640306"/>
                    </a:moveTo>
                    <a:cubicBezTo>
                      <a:pt x="21353" y="585316"/>
                      <a:pt x="23336" y="530658"/>
                      <a:pt x="36686" y="476858"/>
                    </a:cubicBezTo>
                    <a:cubicBezTo>
                      <a:pt x="42040" y="455378"/>
                      <a:pt x="34637" y="433700"/>
                      <a:pt x="34902" y="412153"/>
                    </a:cubicBezTo>
                    <a:cubicBezTo>
                      <a:pt x="35827" y="322664"/>
                      <a:pt x="24658" y="234165"/>
                      <a:pt x="14810" y="145469"/>
                    </a:cubicBezTo>
                    <a:cubicBezTo>
                      <a:pt x="14413" y="141767"/>
                      <a:pt x="12430" y="138331"/>
                      <a:pt x="11241" y="134695"/>
                    </a:cubicBezTo>
                    <a:cubicBezTo>
                      <a:pt x="10051" y="133308"/>
                      <a:pt x="8861" y="131986"/>
                      <a:pt x="7738" y="130598"/>
                    </a:cubicBezTo>
                    <a:cubicBezTo>
                      <a:pt x="5094" y="92726"/>
                      <a:pt x="-987" y="55120"/>
                      <a:pt x="137" y="17050"/>
                    </a:cubicBezTo>
                    <a:cubicBezTo>
                      <a:pt x="335" y="10771"/>
                      <a:pt x="-1053" y="3501"/>
                      <a:pt x="6812" y="791"/>
                    </a:cubicBezTo>
                    <a:cubicBezTo>
                      <a:pt x="15537" y="-2249"/>
                      <a:pt x="20097" y="4030"/>
                      <a:pt x="24327" y="10110"/>
                    </a:cubicBezTo>
                    <a:cubicBezTo>
                      <a:pt x="37876" y="29476"/>
                      <a:pt x="43230" y="52674"/>
                      <a:pt x="53870" y="73494"/>
                    </a:cubicBezTo>
                    <a:cubicBezTo>
                      <a:pt x="93857" y="151946"/>
                      <a:pt x="134438" y="229737"/>
                      <a:pt x="201456" y="289683"/>
                    </a:cubicBezTo>
                    <a:cubicBezTo>
                      <a:pt x="206743" y="294376"/>
                      <a:pt x="214344" y="295499"/>
                      <a:pt x="218574" y="301580"/>
                    </a:cubicBezTo>
                    <a:cubicBezTo>
                      <a:pt x="223861" y="308189"/>
                      <a:pt x="228950" y="314997"/>
                      <a:pt x="235031" y="320945"/>
                    </a:cubicBezTo>
                    <a:cubicBezTo>
                      <a:pt x="238336" y="324250"/>
                      <a:pt x="241442" y="327753"/>
                      <a:pt x="244350" y="331454"/>
                    </a:cubicBezTo>
                    <a:cubicBezTo>
                      <a:pt x="272043" y="369722"/>
                      <a:pt x="308658" y="399860"/>
                      <a:pt x="339325" y="435418"/>
                    </a:cubicBezTo>
                    <a:cubicBezTo>
                      <a:pt x="353337" y="451677"/>
                      <a:pt x="370323" y="465424"/>
                      <a:pt x="379113" y="485913"/>
                    </a:cubicBezTo>
                    <a:cubicBezTo>
                      <a:pt x="381162" y="490605"/>
                      <a:pt x="385987" y="494108"/>
                      <a:pt x="391142" y="494703"/>
                    </a:cubicBezTo>
                    <a:cubicBezTo>
                      <a:pt x="433111" y="499528"/>
                      <a:pt x="470255" y="519290"/>
                      <a:pt x="509647" y="532046"/>
                    </a:cubicBezTo>
                    <a:cubicBezTo>
                      <a:pt x="517512" y="543414"/>
                      <a:pt x="531920" y="551741"/>
                      <a:pt x="526699" y="569124"/>
                    </a:cubicBezTo>
                    <a:cubicBezTo>
                      <a:pt x="515199" y="577121"/>
                      <a:pt x="502707" y="574081"/>
                      <a:pt x="490810" y="571305"/>
                    </a:cubicBezTo>
                    <a:cubicBezTo>
                      <a:pt x="456838" y="563440"/>
                      <a:pt x="423395" y="554253"/>
                      <a:pt x="393125" y="535416"/>
                    </a:cubicBezTo>
                    <a:cubicBezTo>
                      <a:pt x="378783" y="526494"/>
                      <a:pt x="363449" y="517968"/>
                      <a:pt x="345736" y="516448"/>
                    </a:cubicBezTo>
                    <a:cubicBezTo>
                      <a:pt x="334765" y="513143"/>
                      <a:pt x="324917" y="516976"/>
                      <a:pt x="314871" y="521074"/>
                    </a:cubicBezTo>
                    <a:cubicBezTo>
                      <a:pt x="308196" y="523850"/>
                      <a:pt x="302313" y="529997"/>
                      <a:pt x="293986" y="527485"/>
                    </a:cubicBezTo>
                    <a:cubicBezTo>
                      <a:pt x="291144" y="526692"/>
                      <a:pt x="288434" y="525701"/>
                      <a:pt x="286451" y="523387"/>
                    </a:cubicBezTo>
                    <a:cubicBezTo>
                      <a:pt x="281825" y="512945"/>
                      <a:pt x="290879" y="507922"/>
                      <a:pt x="296167" y="502833"/>
                    </a:cubicBezTo>
                    <a:cubicBezTo>
                      <a:pt x="306543" y="492786"/>
                      <a:pt x="305156" y="485847"/>
                      <a:pt x="293391" y="479039"/>
                    </a:cubicBezTo>
                    <a:cubicBezTo>
                      <a:pt x="288368" y="476131"/>
                      <a:pt x="283675" y="472232"/>
                      <a:pt x="281230" y="467076"/>
                    </a:cubicBezTo>
                    <a:cubicBezTo>
                      <a:pt x="256115" y="415524"/>
                      <a:pt x="211370" y="379834"/>
                      <a:pt x="175680" y="336940"/>
                    </a:cubicBezTo>
                    <a:cubicBezTo>
                      <a:pt x="161337" y="319755"/>
                      <a:pt x="147987" y="302307"/>
                      <a:pt x="137346" y="282479"/>
                    </a:cubicBezTo>
                    <a:cubicBezTo>
                      <a:pt x="118443" y="247318"/>
                      <a:pt x="90156" y="219294"/>
                      <a:pt x="63917" y="189817"/>
                    </a:cubicBezTo>
                    <a:cubicBezTo>
                      <a:pt x="56646" y="181621"/>
                      <a:pt x="50896" y="182943"/>
                      <a:pt x="47592" y="193518"/>
                    </a:cubicBezTo>
                    <a:cubicBezTo>
                      <a:pt x="44485" y="203432"/>
                      <a:pt x="42833" y="213676"/>
                      <a:pt x="45741" y="223723"/>
                    </a:cubicBezTo>
                    <a:cubicBezTo>
                      <a:pt x="52416" y="246921"/>
                      <a:pt x="57638" y="270781"/>
                      <a:pt x="68675" y="292525"/>
                    </a:cubicBezTo>
                    <a:cubicBezTo>
                      <a:pt x="80638" y="316054"/>
                      <a:pt x="84075" y="340773"/>
                      <a:pt x="82092" y="366748"/>
                    </a:cubicBezTo>
                    <a:cubicBezTo>
                      <a:pt x="81365" y="376265"/>
                      <a:pt x="77201" y="384130"/>
                      <a:pt x="71517" y="390871"/>
                    </a:cubicBezTo>
                    <a:cubicBezTo>
                      <a:pt x="49905" y="416449"/>
                      <a:pt x="52086" y="443349"/>
                      <a:pt x="66032" y="471108"/>
                    </a:cubicBezTo>
                    <a:cubicBezTo>
                      <a:pt x="77532" y="493976"/>
                      <a:pt x="88569" y="516646"/>
                      <a:pt x="86190" y="543678"/>
                    </a:cubicBezTo>
                    <a:cubicBezTo>
                      <a:pt x="84273" y="565621"/>
                      <a:pt x="80902" y="571900"/>
                      <a:pt x="59620" y="576923"/>
                    </a:cubicBezTo>
                    <a:cubicBezTo>
                      <a:pt x="43296" y="580756"/>
                      <a:pt x="35629" y="589811"/>
                      <a:pt x="36356" y="606598"/>
                    </a:cubicBezTo>
                    <a:cubicBezTo>
                      <a:pt x="36686" y="614199"/>
                      <a:pt x="36752" y="621932"/>
                      <a:pt x="35298" y="629467"/>
                    </a:cubicBezTo>
                    <a:cubicBezTo>
                      <a:pt x="33910" y="635878"/>
                      <a:pt x="32324" y="642421"/>
                      <a:pt x="23137" y="640306"/>
                    </a:cubicBezTo>
                    <a:close/>
                  </a:path>
                </a:pathLst>
              </a:custGeom>
              <a:solidFill>
                <a:srgbClr val="707070">
                  <a:alpha val="90000"/>
                </a:srgbClr>
              </a:solidFill>
              <a:ln w="6609" cap="flat">
                <a:noFill/>
                <a:prstDash val="solid"/>
                <a:miter/>
              </a:ln>
            </p:spPr>
            <p:txBody>
              <a:bodyPr rtlCol="0" anchor="ctr"/>
              <a:lstStyle/>
              <a:p>
                <a:endParaRPr lang="en-GB" dirty="0"/>
              </a:p>
            </p:txBody>
          </p:sp>
          <p:sp>
            <p:nvSpPr>
              <p:cNvPr id="977" name="Freeform: Shape 976">
                <a:extLst>
                  <a:ext uri="{FF2B5EF4-FFF2-40B4-BE49-F238E27FC236}">
                    <a16:creationId xmlns:a16="http://schemas.microsoft.com/office/drawing/2014/main" id="{BF2734AD-7E51-412F-BFE2-718C02E63473}"/>
                  </a:ext>
                </a:extLst>
              </p:cNvPr>
              <p:cNvSpPr/>
              <p:nvPr/>
            </p:nvSpPr>
            <p:spPr>
              <a:xfrm>
                <a:off x="5756994" y="3174997"/>
                <a:ext cx="353389" cy="256198"/>
              </a:xfrm>
              <a:custGeom>
                <a:avLst/>
                <a:gdLst>
                  <a:gd name="connsiteX0" fmla="*/ 182176 w 353389"/>
                  <a:gd name="connsiteY0" fmla="*/ 120011 h 256198"/>
                  <a:gd name="connsiteX1" fmla="*/ 266973 w 353389"/>
                  <a:gd name="connsiteY1" fmla="*/ 183923 h 256198"/>
                  <a:gd name="connsiteX2" fmla="*/ 327183 w 353389"/>
                  <a:gd name="connsiteY2" fmla="*/ 223843 h 256198"/>
                  <a:gd name="connsiteX3" fmla="*/ 345094 w 353389"/>
                  <a:gd name="connsiteY3" fmla="*/ 234550 h 256198"/>
                  <a:gd name="connsiteX4" fmla="*/ 353025 w 353389"/>
                  <a:gd name="connsiteY4" fmla="*/ 247967 h 256198"/>
                  <a:gd name="connsiteX5" fmla="*/ 339675 w 353389"/>
                  <a:gd name="connsiteY5" fmla="*/ 256162 h 256198"/>
                  <a:gd name="connsiteX6" fmla="*/ 277349 w 353389"/>
                  <a:gd name="connsiteY6" fmla="*/ 238846 h 256198"/>
                  <a:gd name="connsiteX7" fmla="*/ 207754 w 353389"/>
                  <a:gd name="connsiteY7" fmla="*/ 204280 h 256198"/>
                  <a:gd name="connsiteX8" fmla="*/ 153624 w 353389"/>
                  <a:gd name="connsiteY8" fmla="*/ 187822 h 256198"/>
                  <a:gd name="connsiteX9" fmla="*/ 120974 w 353389"/>
                  <a:gd name="connsiteY9" fmla="*/ 164360 h 256198"/>
                  <a:gd name="connsiteX10" fmla="*/ 89580 w 353389"/>
                  <a:gd name="connsiteY10" fmla="*/ 143078 h 256198"/>
                  <a:gd name="connsiteX11" fmla="*/ 70875 w 353389"/>
                  <a:gd name="connsiteY11" fmla="*/ 130520 h 256198"/>
                  <a:gd name="connsiteX12" fmla="*/ 14036 w 353389"/>
                  <a:gd name="connsiteY12" fmla="*/ 65088 h 256198"/>
                  <a:gd name="connsiteX13" fmla="*/ 1412 w 353389"/>
                  <a:gd name="connsiteY13" fmla="*/ 17633 h 256198"/>
                  <a:gd name="connsiteX14" fmla="*/ 5113 w 353389"/>
                  <a:gd name="connsiteY14" fmla="*/ 2300 h 256198"/>
                  <a:gd name="connsiteX15" fmla="*/ 20975 w 353389"/>
                  <a:gd name="connsiteY15" fmla="*/ 3490 h 256198"/>
                  <a:gd name="connsiteX16" fmla="*/ 40671 w 353389"/>
                  <a:gd name="connsiteY16" fmla="*/ 20542 h 256198"/>
                  <a:gd name="connsiteX17" fmla="*/ 108879 w 353389"/>
                  <a:gd name="connsiteY17" fmla="*/ 74605 h 256198"/>
                  <a:gd name="connsiteX18" fmla="*/ 173980 w 353389"/>
                  <a:gd name="connsiteY18" fmla="*/ 116376 h 256198"/>
                  <a:gd name="connsiteX19" fmla="*/ 182176 w 353389"/>
                  <a:gd name="connsiteY19" fmla="*/ 120011 h 256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389" h="256198">
                    <a:moveTo>
                      <a:pt x="182176" y="120011"/>
                    </a:moveTo>
                    <a:cubicBezTo>
                      <a:pt x="210133" y="141756"/>
                      <a:pt x="235380" y="167202"/>
                      <a:pt x="266973" y="183923"/>
                    </a:cubicBezTo>
                    <a:cubicBezTo>
                      <a:pt x="288387" y="195291"/>
                      <a:pt x="308677" y="208179"/>
                      <a:pt x="327183" y="223843"/>
                    </a:cubicBezTo>
                    <a:cubicBezTo>
                      <a:pt x="333066" y="227544"/>
                      <a:pt x="338683" y="231708"/>
                      <a:pt x="345094" y="234550"/>
                    </a:cubicBezTo>
                    <a:cubicBezTo>
                      <a:pt x="350845" y="237128"/>
                      <a:pt x="354612" y="241358"/>
                      <a:pt x="353025" y="247967"/>
                    </a:cubicBezTo>
                    <a:cubicBezTo>
                      <a:pt x="351373" y="254642"/>
                      <a:pt x="345888" y="255964"/>
                      <a:pt x="339675" y="256162"/>
                    </a:cubicBezTo>
                    <a:cubicBezTo>
                      <a:pt x="317071" y="256823"/>
                      <a:pt x="296847" y="248165"/>
                      <a:pt x="277349" y="238846"/>
                    </a:cubicBezTo>
                    <a:cubicBezTo>
                      <a:pt x="254019" y="227610"/>
                      <a:pt x="230093" y="217234"/>
                      <a:pt x="207754" y="204280"/>
                    </a:cubicBezTo>
                    <a:cubicBezTo>
                      <a:pt x="190503" y="194300"/>
                      <a:pt x="170213" y="197670"/>
                      <a:pt x="153624" y="187822"/>
                    </a:cubicBezTo>
                    <a:cubicBezTo>
                      <a:pt x="142586" y="180288"/>
                      <a:pt x="132540" y="171233"/>
                      <a:pt x="120974" y="164360"/>
                    </a:cubicBezTo>
                    <a:cubicBezTo>
                      <a:pt x="109738" y="158345"/>
                      <a:pt x="99956" y="150282"/>
                      <a:pt x="89580" y="143078"/>
                    </a:cubicBezTo>
                    <a:cubicBezTo>
                      <a:pt x="83169" y="139178"/>
                      <a:pt x="77881" y="133560"/>
                      <a:pt x="70875" y="130520"/>
                    </a:cubicBezTo>
                    <a:cubicBezTo>
                      <a:pt x="58582" y="102893"/>
                      <a:pt x="27188" y="91988"/>
                      <a:pt x="14036" y="65088"/>
                    </a:cubicBezTo>
                    <a:cubicBezTo>
                      <a:pt x="8219" y="49688"/>
                      <a:pt x="8550" y="32703"/>
                      <a:pt x="1412" y="17633"/>
                    </a:cubicBezTo>
                    <a:cubicBezTo>
                      <a:pt x="-1166" y="12214"/>
                      <a:pt x="-373" y="6199"/>
                      <a:pt x="5113" y="2300"/>
                    </a:cubicBezTo>
                    <a:cubicBezTo>
                      <a:pt x="10533" y="-1467"/>
                      <a:pt x="16084" y="-278"/>
                      <a:pt x="20975" y="3490"/>
                    </a:cubicBezTo>
                    <a:cubicBezTo>
                      <a:pt x="27915" y="8777"/>
                      <a:pt x="35516" y="13932"/>
                      <a:pt x="40671" y="20542"/>
                    </a:cubicBezTo>
                    <a:cubicBezTo>
                      <a:pt x="59243" y="44137"/>
                      <a:pt x="85746" y="57091"/>
                      <a:pt x="108879" y="74605"/>
                    </a:cubicBezTo>
                    <a:cubicBezTo>
                      <a:pt x="129566" y="90269"/>
                      <a:pt x="150649" y="104942"/>
                      <a:pt x="173980" y="116376"/>
                    </a:cubicBezTo>
                    <a:cubicBezTo>
                      <a:pt x="176822" y="117632"/>
                      <a:pt x="179532" y="118822"/>
                      <a:pt x="182176" y="120011"/>
                    </a:cubicBezTo>
                    <a:close/>
                  </a:path>
                </a:pathLst>
              </a:custGeom>
              <a:solidFill>
                <a:srgbClr val="9C9C9C">
                  <a:alpha val="90000"/>
                </a:srgbClr>
              </a:solidFill>
              <a:ln w="6609" cap="flat">
                <a:noFill/>
                <a:prstDash val="solid"/>
                <a:miter/>
              </a:ln>
            </p:spPr>
            <p:txBody>
              <a:bodyPr rtlCol="0" anchor="ctr"/>
              <a:lstStyle/>
              <a:p>
                <a:endParaRPr lang="en-GB" dirty="0"/>
              </a:p>
            </p:txBody>
          </p:sp>
          <p:sp>
            <p:nvSpPr>
              <p:cNvPr id="978" name="Freeform: Shape 977">
                <a:extLst>
                  <a:ext uri="{FF2B5EF4-FFF2-40B4-BE49-F238E27FC236}">
                    <a16:creationId xmlns:a16="http://schemas.microsoft.com/office/drawing/2014/main" id="{C3A50B89-A12D-456E-9DE4-039E44197045}"/>
                  </a:ext>
                </a:extLst>
              </p:cNvPr>
              <p:cNvSpPr/>
              <p:nvPr/>
            </p:nvSpPr>
            <p:spPr>
              <a:xfrm>
                <a:off x="5373217" y="2628211"/>
                <a:ext cx="173852" cy="188144"/>
              </a:xfrm>
              <a:custGeom>
                <a:avLst/>
                <a:gdLst>
                  <a:gd name="connsiteX0" fmla="*/ 74619 w 173852"/>
                  <a:gd name="connsiteY0" fmla="*/ 150282 h 188144"/>
                  <a:gd name="connsiteX1" fmla="*/ 36285 w 173852"/>
                  <a:gd name="connsiteY1" fmla="*/ 51473 h 188144"/>
                  <a:gd name="connsiteX2" fmla="*/ 0 w 173852"/>
                  <a:gd name="connsiteY2" fmla="*/ 1573 h 188144"/>
                  <a:gd name="connsiteX3" fmla="*/ 17845 w 173852"/>
                  <a:gd name="connsiteY3" fmla="*/ 6200 h 188144"/>
                  <a:gd name="connsiteX4" fmla="*/ 124585 w 173852"/>
                  <a:gd name="connsiteY4" fmla="*/ 72887 h 188144"/>
                  <a:gd name="connsiteX5" fmla="*/ 147916 w 173852"/>
                  <a:gd name="connsiteY5" fmla="*/ 80884 h 188144"/>
                  <a:gd name="connsiteX6" fmla="*/ 173295 w 173852"/>
                  <a:gd name="connsiteY6" fmla="*/ 162377 h 188144"/>
                  <a:gd name="connsiteX7" fmla="*/ 164307 w 173852"/>
                  <a:gd name="connsiteY7" fmla="*/ 178768 h 188144"/>
                  <a:gd name="connsiteX8" fmla="*/ 141042 w 173852"/>
                  <a:gd name="connsiteY8" fmla="*/ 186633 h 188144"/>
                  <a:gd name="connsiteX9" fmla="*/ 74619 w 173852"/>
                  <a:gd name="connsiteY9" fmla="*/ 150282 h 18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852" h="188144">
                    <a:moveTo>
                      <a:pt x="74619" y="150282"/>
                    </a:moveTo>
                    <a:cubicBezTo>
                      <a:pt x="84070" y="108710"/>
                      <a:pt x="65432" y="78109"/>
                      <a:pt x="36285" y="51473"/>
                    </a:cubicBezTo>
                    <a:cubicBezTo>
                      <a:pt x="21084" y="37528"/>
                      <a:pt x="11765" y="19484"/>
                      <a:pt x="0" y="1573"/>
                    </a:cubicBezTo>
                    <a:cubicBezTo>
                      <a:pt x="8989" y="-2855"/>
                      <a:pt x="12954" y="3159"/>
                      <a:pt x="17845" y="6200"/>
                    </a:cubicBezTo>
                    <a:cubicBezTo>
                      <a:pt x="53469" y="28407"/>
                      <a:pt x="87375" y="53324"/>
                      <a:pt x="124585" y="72887"/>
                    </a:cubicBezTo>
                    <a:cubicBezTo>
                      <a:pt x="131921" y="76721"/>
                      <a:pt x="139324" y="80488"/>
                      <a:pt x="147916" y="80884"/>
                    </a:cubicBezTo>
                    <a:cubicBezTo>
                      <a:pt x="162654" y="106066"/>
                      <a:pt x="166686" y="134618"/>
                      <a:pt x="173295" y="162377"/>
                    </a:cubicBezTo>
                    <a:cubicBezTo>
                      <a:pt x="175212" y="170506"/>
                      <a:pt x="172172" y="175992"/>
                      <a:pt x="164307" y="178768"/>
                    </a:cubicBezTo>
                    <a:cubicBezTo>
                      <a:pt x="156574" y="181478"/>
                      <a:pt x="148973" y="184584"/>
                      <a:pt x="141042" y="186633"/>
                    </a:cubicBezTo>
                    <a:cubicBezTo>
                      <a:pt x="115200" y="193375"/>
                      <a:pt x="85392" y="176917"/>
                      <a:pt x="74619" y="150282"/>
                    </a:cubicBezTo>
                    <a:close/>
                  </a:path>
                </a:pathLst>
              </a:custGeom>
              <a:solidFill>
                <a:srgbClr val="727272">
                  <a:alpha val="90000"/>
                </a:srgbClr>
              </a:solidFill>
              <a:ln w="6609" cap="flat">
                <a:noFill/>
                <a:prstDash val="solid"/>
                <a:miter/>
              </a:ln>
            </p:spPr>
            <p:txBody>
              <a:bodyPr rtlCol="0" anchor="ctr"/>
              <a:lstStyle/>
              <a:p>
                <a:endParaRPr lang="en-GB" dirty="0"/>
              </a:p>
            </p:txBody>
          </p:sp>
          <p:sp>
            <p:nvSpPr>
              <p:cNvPr id="979" name="Freeform: Shape 978">
                <a:extLst>
                  <a:ext uri="{FF2B5EF4-FFF2-40B4-BE49-F238E27FC236}">
                    <a16:creationId xmlns:a16="http://schemas.microsoft.com/office/drawing/2014/main" id="{DFD42427-BBD4-4682-BE78-F1A8C7621042}"/>
                  </a:ext>
                </a:extLst>
              </p:cNvPr>
              <p:cNvSpPr/>
              <p:nvPr/>
            </p:nvSpPr>
            <p:spPr>
              <a:xfrm>
                <a:off x="5574164" y="2974819"/>
                <a:ext cx="261041" cy="331755"/>
              </a:xfrm>
              <a:custGeom>
                <a:avLst/>
                <a:gdLst>
                  <a:gd name="connsiteX0" fmla="*/ 207507 w 261041"/>
                  <a:gd name="connsiteY0" fmla="*/ 262953 h 331755"/>
                  <a:gd name="connsiteX1" fmla="*/ 261042 w 261041"/>
                  <a:gd name="connsiteY1" fmla="*/ 324287 h 331755"/>
                  <a:gd name="connsiteX2" fmla="*/ 238306 w 261041"/>
                  <a:gd name="connsiteY2" fmla="*/ 331755 h 331755"/>
                  <a:gd name="connsiteX3" fmla="*/ 106913 w 261041"/>
                  <a:gd name="connsiteY3" fmla="*/ 170092 h 331755"/>
                  <a:gd name="connsiteX4" fmla="*/ 53378 w 261041"/>
                  <a:gd name="connsiteY4" fmla="*/ 54099 h 331755"/>
                  <a:gd name="connsiteX5" fmla="*/ 47959 w 261041"/>
                  <a:gd name="connsiteY5" fmla="*/ 41872 h 331755"/>
                  <a:gd name="connsiteX6" fmla="*/ 32493 w 261041"/>
                  <a:gd name="connsiteY6" fmla="*/ 29909 h 331755"/>
                  <a:gd name="connsiteX7" fmla="*/ 27866 w 261041"/>
                  <a:gd name="connsiteY7" fmla="*/ 46829 h 331755"/>
                  <a:gd name="connsiteX8" fmla="*/ 31435 w 261041"/>
                  <a:gd name="connsiteY8" fmla="*/ 151851 h 331755"/>
                  <a:gd name="connsiteX9" fmla="*/ 20133 w 261041"/>
                  <a:gd name="connsiteY9" fmla="*/ 46036 h 331755"/>
                  <a:gd name="connsiteX10" fmla="*/ 5527 w 261041"/>
                  <a:gd name="connsiteY10" fmla="*/ 13915 h 331755"/>
                  <a:gd name="connsiteX11" fmla="*/ 372 w 261041"/>
                  <a:gd name="connsiteY11" fmla="*/ 4794 h 331755"/>
                  <a:gd name="connsiteX12" fmla="*/ 11608 w 261041"/>
                  <a:gd name="connsiteY12" fmla="*/ 432 h 331755"/>
                  <a:gd name="connsiteX13" fmla="*/ 54039 w 261041"/>
                  <a:gd name="connsiteY13" fmla="*/ 28389 h 331755"/>
                  <a:gd name="connsiteX14" fmla="*/ 166595 w 261041"/>
                  <a:gd name="connsiteY14" fmla="*/ 229840 h 331755"/>
                  <a:gd name="connsiteX15" fmla="*/ 170825 w 261041"/>
                  <a:gd name="connsiteY15" fmla="*/ 236185 h 331755"/>
                  <a:gd name="connsiteX16" fmla="*/ 180805 w 261041"/>
                  <a:gd name="connsiteY16" fmla="*/ 242266 h 331755"/>
                  <a:gd name="connsiteX17" fmla="*/ 181400 w 261041"/>
                  <a:gd name="connsiteY17" fmla="*/ 230105 h 331755"/>
                  <a:gd name="connsiteX18" fmla="*/ 160316 w 261041"/>
                  <a:gd name="connsiteY18" fmla="*/ 187276 h 331755"/>
                  <a:gd name="connsiteX19" fmla="*/ 159589 w 261041"/>
                  <a:gd name="connsiteY19" fmla="*/ 172405 h 331755"/>
                  <a:gd name="connsiteX20" fmla="*/ 211670 w 261041"/>
                  <a:gd name="connsiteY20" fmla="*/ 201486 h 331755"/>
                  <a:gd name="connsiteX21" fmla="*/ 198386 w 261041"/>
                  <a:gd name="connsiteY21" fmla="*/ 202940 h 331755"/>
                  <a:gd name="connsiteX22" fmla="*/ 187348 w 261041"/>
                  <a:gd name="connsiteY22" fmla="*/ 214837 h 331755"/>
                  <a:gd name="connsiteX23" fmla="*/ 207507 w 261041"/>
                  <a:gd name="connsiteY23" fmla="*/ 262953 h 33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1041" h="331755">
                    <a:moveTo>
                      <a:pt x="207507" y="262953"/>
                    </a:moveTo>
                    <a:cubicBezTo>
                      <a:pt x="221915" y="286349"/>
                      <a:pt x="244387" y="302807"/>
                      <a:pt x="261042" y="324287"/>
                    </a:cubicBezTo>
                    <a:cubicBezTo>
                      <a:pt x="255490" y="332879"/>
                      <a:pt x="245841" y="329045"/>
                      <a:pt x="238306" y="331755"/>
                    </a:cubicBezTo>
                    <a:cubicBezTo>
                      <a:pt x="181466" y="288464"/>
                      <a:pt x="139497" y="233475"/>
                      <a:pt x="106913" y="170092"/>
                    </a:cubicBezTo>
                    <a:cubicBezTo>
                      <a:pt x="87350" y="132089"/>
                      <a:pt x="66134" y="95077"/>
                      <a:pt x="53378" y="54099"/>
                    </a:cubicBezTo>
                    <a:cubicBezTo>
                      <a:pt x="52056" y="49869"/>
                      <a:pt x="50404" y="45507"/>
                      <a:pt x="47959" y="41872"/>
                    </a:cubicBezTo>
                    <a:cubicBezTo>
                      <a:pt x="44125" y="36188"/>
                      <a:pt x="40160" y="27794"/>
                      <a:pt x="32493" y="29909"/>
                    </a:cubicBezTo>
                    <a:cubicBezTo>
                      <a:pt x="25090" y="31958"/>
                      <a:pt x="27998" y="40881"/>
                      <a:pt x="27866" y="46829"/>
                    </a:cubicBezTo>
                    <a:cubicBezTo>
                      <a:pt x="27073" y="81924"/>
                      <a:pt x="34409" y="116689"/>
                      <a:pt x="31435" y="151851"/>
                    </a:cubicBezTo>
                    <a:cubicBezTo>
                      <a:pt x="23967" y="116953"/>
                      <a:pt x="19737" y="81726"/>
                      <a:pt x="20133" y="46036"/>
                    </a:cubicBezTo>
                    <a:cubicBezTo>
                      <a:pt x="20266" y="32883"/>
                      <a:pt x="20266" y="20260"/>
                      <a:pt x="5527" y="13915"/>
                    </a:cubicBezTo>
                    <a:cubicBezTo>
                      <a:pt x="1958" y="12395"/>
                      <a:pt x="-1082" y="9156"/>
                      <a:pt x="372" y="4794"/>
                    </a:cubicBezTo>
                    <a:cubicBezTo>
                      <a:pt x="2222" y="-626"/>
                      <a:pt x="6981" y="-361"/>
                      <a:pt x="11608" y="432"/>
                    </a:cubicBezTo>
                    <a:cubicBezTo>
                      <a:pt x="29717" y="3670"/>
                      <a:pt x="46042" y="9156"/>
                      <a:pt x="54039" y="28389"/>
                    </a:cubicBezTo>
                    <a:cubicBezTo>
                      <a:pt x="83649" y="99902"/>
                      <a:pt x="127204" y="163747"/>
                      <a:pt x="166595" y="229840"/>
                    </a:cubicBezTo>
                    <a:cubicBezTo>
                      <a:pt x="167917" y="232021"/>
                      <a:pt x="169173" y="234268"/>
                      <a:pt x="170825" y="236185"/>
                    </a:cubicBezTo>
                    <a:cubicBezTo>
                      <a:pt x="173469" y="239358"/>
                      <a:pt x="175386" y="245570"/>
                      <a:pt x="180805" y="242266"/>
                    </a:cubicBezTo>
                    <a:cubicBezTo>
                      <a:pt x="185432" y="239424"/>
                      <a:pt x="183317" y="234070"/>
                      <a:pt x="181400" y="230105"/>
                    </a:cubicBezTo>
                    <a:cubicBezTo>
                      <a:pt x="174526" y="215762"/>
                      <a:pt x="167256" y="201618"/>
                      <a:pt x="160316" y="187276"/>
                    </a:cubicBezTo>
                    <a:cubicBezTo>
                      <a:pt x="158532" y="183509"/>
                      <a:pt x="155095" y="179742"/>
                      <a:pt x="159589" y="172405"/>
                    </a:cubicBezTo>
                    <a:cubicBezTo>
                      <a:pt x="176840" y="182055"/>
                      <a:pt x="194222" y="191771"/>
                      <a:pt x="211670" y="201486"/>
                    </a:cubicBezTo>
                    <a:cubicBezTo>
                      <a:pt x="207771" y="207236"/>
                      <a:pt x="203277" y="204461"/>
                      <a:pt x="198386" y="202940"/>
                    </a:cubicBezTo>
                    <a:cubicBezTo>
                      <a:pt x="186886" y="199371"/>
                      <a:pt x="183647" y="206245"/>
                      <a:pt x="187348" y="214837"/>
                    </a:cubicBezTo>
                    <a:cubicBezTo>
                      <a:pt x="194222" y="230832"/>
                      <a:pt x="196205" y="248875"/>
                      <a:pt x="207507" y="262953"/>
                    </a:cubicBezTo>
                    <a:close/>
                  </a:path>
                </a:pathLst>
              </a:custGeom>
              <a:solidFill>
                <a:srgbClr val="515151">
                  <a:alpha val="90000"/>
                </a:srgbClr>
              </a:solidFill>
              <a:ln w="6609" cap="flat">
                <a:noFill/>
                <a:prstDash val="solid"/>
                <a:miter/>
              </a:ln>
            </p:spPr>
            <p:txBody>
              <a:bodyPr rtlCol="0" anchor="ctr"/>
              <a:lstStyle/>
              <a:p>
                <a:endParaRPr lang="en-GB" dirty="0"/>
              </a:p>
            </p:txBody>
          </p:sp>
          <p:sp>
            <p:nvSpPr>
              <p:cNvPr id="981" name="Freeform: Shape 980">
                <a:extLst>
                  <a:ext uri="{FF2B5EF4-FFF2-40B4-BE49-F238E27FC236}">
                    <a16:creationId xmlns:a16="http://schemas.microsoft.com/office/drawing/2014/main" id="{C346182C-9250-4908-AC91-F65161687948}"/>
                  </a:ext>
                </a:extLst>
              </p:cNvPr>
              <p:cNvSpPr/>
              <p:nvPr/>
            </p:nvSpPr>
            <p:spPr>
              <a:xfrm>
                <a:off x="5752727" y="3167925"/>
                <a:ext cx="178379" cy="123447"/>
              </a:xfrm>
              <a:custGeom>
                <a:avLst/>
                <a:gdLst>
                  <a:gd name="connsiteX0" fmla="*/ 28944 w 178379"/>
                  <a:gd name="connsiteY0" fmla="*/ 69846 h 123447"/>
                  <a:gd name="connsiteX1" fmla="*/ 788 w 178379"/>
                  <a:gd name="connsiteY1" fmla="*/ 7124 h 123447"/>
                  <a:gd name="connsiteX2" fmla="*/ 9777 w 178379"/>
                  <a:gd name="connsiteY2" fmla="*/ 1044 h 123447"/>
                  <a:gd name="connsiteX3" fmla="*/ 33041 w 178379"/>
                  <a:gd name="connsiteY3" fmla="*/ 8380 h 123447"/>
                  <a:gd name="connsiteX4" fmla="*/ 137732 w 178379"/>
                  <a:gd name="connsiteY4" fmla="*/ 96151 h 123447"/>
                  <a:gd name="connsiteX5" fmla="*/ 178380 w 178379"/>
                  <a:gd name="connsiteY5" fmla="*/ 123448 h 123447"/>
                  <a:gd name="connsiteX6" fmla="*/ 34429 w 178379"/>
                  <a:gd name="connsiteY6" fmla="*/ 27745 h 123447"/>
                  <a:gd name="connsiteX7" fmla="*/ 24978 w 178379"/>
                  <a:gd name="connsiteY7" fmla="*/ 18360 h 123447"/>
                  <a:gd name="connsiteX8" fmla="*/ 14866 w 178379"/>
                  <a:gd name="connsiteY8" fmla="*/ 14989 h 123447"/>
                  <a:gd name="connsiteX9" fmla="*/ 14139 w 178379"/>
                  <a:gd name="connsiteY9" fmla="*/ 26622 h 123447"/>
                  <a:gd name="connsiteX10" fmla="*/ 28944 w 178379"/>
                  <a:gd name="connsiteY10" fmla="*/ 69846 h 12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379" h="123447">
                    <a:moveTo>
                      <a:pt x="28944" y="69846"/>
                    </a:moveTo>
                    <a:cubicBezTo>
                      <a:pt x="10305" y="53125"/>
                      <a:pt x="9843" y="28142"/>
                      <a:pt x="788" y="7124"/>
                    </a:cubicBezTo>
                    <a:cubicBezTo>
                      <a:pt x="-2252" y="52"/>
                      <a:pt x="4093" y="-1269"/>
                      <a:pt x="9777" y="1044"/>
                    </a:cubicBezTo>
                    <a:cubicBezTo>
                      <a:pt x="17377" y="4084"/>
                      <a:pt x="24515" y="8380"/>
                      <a:pt x="33041" y="8380"/>
                    </a:cubicBezTo>
                    <a:cubicBezTo>
                      <a:pt x="68996" y="36338"/>
                      <a:pt x="105677" y="63568"/>
                      <a:pt x="137732" y="96151"/>
                    </a:cubicBezTo>
                    <a:cubicBezTo>
                      <a:pt x="149563" y="108180"/>
                      <a:pt x="167739" y="110097"/>
                      <a:pt x="178380" y="123448"/>
                    </a:cubicBezTo>
                    <a:cubicBezTo>
                      <a:pt x="127158" y="96350"/>
                      <a:pt x="71111" y="76654"/>
                      <a:pt x="34429" y="27745"/>
                    </a:cubicBezTo>
                    <a:cubicBezTo>
                      <a:pt x="31786" y="24242"/>
                      <a:pt x="28349" y="21268"/>
                      <a:pt x="24978" y="18360"/>
                    </a:cubicBezTo>
                    <a:cubicBezTo>
                      <a:pt x="22136" y="15849"/>
                      <a:pt x="18831" y="12742"/>
                      <a:pt x="14866" y="14989"/>
                    </a:cubicBezTo>
                    <a:cubicBezTo>
                      <a:pt x="9248" y="18096"/>
                      <a:pt x="12751" y="22590"/>
                      <a:pt x="14139" y="26622"/>
                    </a:cubicBezTo>
                    <a:cubicBezTo>
                      <a:pt x="19030" y="41030"/>
                      <a:pt x="23987" y="55438"/>
                      <a:pt x="28944" y="69846"/>
                    </a:cubicBezTo>
                    <a:close/>
                  </a:path>
                </a:pathLst>
              </a:custGeom>
              <a:solidFill>
                <a:srgbClr val="6A6A6A">
                  <a:alpha val="90000"/>
                </a:srgbClr>
              </a:solidFill>
              <a:ln w="6609" cap="flat">
                <a:noFill/>
                <a:prstDash val="solid"/>
                <a:miter/>
              </a:ln>
            </p:spPr>
            <p:txBody>
              <a:bodyPr rtlCol="0" anchor="ctr"/>
              <a:lstStyle/>
              <a:p>
                <a:endParaRPr lang="en-GB" dirty="0"/>
              </a:p>
            </p:txBody>
          </p:sp>
          <p:sp>
            <p:nvSpPr>
              <p:cNvPr id="982" name="Freeform: Shape 981">
                <a:extLst>
                  <a:ext uri="{FF2B5EF4-FFF2-40B4-BE49-F238E27FC236}">
                    <a16:creationId xmlns:a16="http://schemas.microsoft.com/office/drawing/2014/main" id="{54CBF4EE-DCB5-403A-BE34-C456F30B90C2}"/>
                  </a:ext>
                </a:extLst>
              </p:cNvPr>
              <p:cNvSpPr/>
              <p:nvPr/>
            </p:nvSpPr>
            <p:spPr>
              <a:xfrm>
                <a:off x="5513588" y="2394956"/>
                <a:ext cx="3777" cy="160936"/>
              </a:xfrm>
              <a:custGeom>
                <a:avLst/>
                <a:gdLst>
                  <a:gd name="connsiteX0" fmla="*/ 3777 w 3777"/>
                  <a:gd name="connsiteY0" fmla="*/ 0 h 160936"/>
                  <a:gd name="connsiteX1" fmla="*/ 3777 w 3777"/>
                  <a:gd name="connsiteY1" fmla="*/ 160936 h 160936"/>
                  <a:gd name="connsiteX2" fmla="*/ 10 w 3777"/>
                  <a:gd name="connsiteY2" fmla="*/ 138663 h 160936"/>
                  <a:gd name="connsiteX3" fmla="*/ 10 w 3777"/>
                  <a:gd name="connsiteY3" fmla="*/ 22273 h 160936"/>
                  <a:gd name="connsiteX4" fmla="*/ 3777 w 3777"/>
                  <a:gd name="connsiteY4" fmla="*/ 0 h 160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7" h="160936">
                    <a:moveTo>
                      <a:pt x="3777" y="0"/>
                    </a:moveTo>
                    <a:cubicBezTo>
                      <a:pt x="3777" y="53667"/>
                      <a:pt x="3777" y="107335"/>
                      <a:pt x="3777" y="160936"/>
                    </a:cubicBezTo>
                    <a:cubicBezTo>
                      <a:pt x="-386" y="153996"/>
                      <a:pt x="10" y="146263"/>
                      <a:pt x="10" y="138663"/>
                    </a:cubicBezTo>
                    <a:cubicBezTo>
                      <a:pt x="10" y="99866"/>
                      <a:pt x="10" y="61070"/>
                      <a:pt x="10" y="22273"/>
                    </a:cubicBezTo>
                    <a:cubicBezTo>
                      <a:pt x="10" y="14607"/>
                      <a:pt x="-386" y="6940"/>
                      <a:pt x="3777" y="0"/>
                    </a:cubicBezTo>
                    <a:close/>
                  </a:path>
                </a:pathLst>
              </a:custGeom>
              <a:solidFill>
                <a:srgbClr val="424242">
                  <a:alpha val="90000"/>
                </a:srgbClr>
              </a:solidFill>
              <a:ln w="6609" cap="flat">
                <a:noFill/>
                <a:prstDash val="solid"/>
                <a:miter/>
              </a:ln>
            </p:spPr>
            <p:txBody>
              <a:bodyPr rtlCol="0" anchor="ctr"/>
              <a:lstStyle/>
              <a:p>
                <a:endParaRPr lang="en-GB" dirty="0"/>
              </a:p>
            </p:txBody>
          </p:sp>
          <p:sp>
            <p:nvSpPr>
              <p:cNvPr id="983" name="Freeform: Shape 982">
                <a:extLst>
                  <a:ext uri="{FF2B5EF4-FFF2-40B4-BE49-F238E27FC236}">
                    <a16:creationId xmlns:a16="http://schemas.microsoft.com/office/drawing/2014/main" id="{BDDADFDC-72FE-4DDB-94E3-514477A81C78}"/>
                  </a:ext>
                </a:extLst>
              </p:cNvPr>
              <p:cNvSpPr/>
              <p:nvPr/>
            </p:nvSpPr>
            <p:spPr>
              <a:xfrm>
                <a:off x="5609010" y="2854764"/>
                <a:ext cx="4542" cy="65101"/>
              </a:xfrm>
              <a:custGeom>
                <a:avLst/>
                <a:gdLst>
                  <a:gd name="connsiteX0" fmla="*/ 224 w 4542"/>
                  <a:gd name="connsiteY0" fmla="*/ 0 h 65101"/>
                  <a:gd name="connsiteX1" fmla="*/ 4123 w 4542"/>
                  <a:gd name="connsiteY1" fmla="*/ 65101 h 65101"/>
                  <a:gd name="connsiteX2" fmla="*/ 224 w 4542"/>
                  <a:gd name="connsiteY2" fmla="*/ 0 h 65101"/>
                </a:gdLst>
                <a:ahLst/>
                <a:cxnLst>
                  <a:cxn ang="0">
                    <a:pos x="connsiteX0" y="connsiteY0"/>
                  </a:cxn>
                  <a:cxn ang="0">
                    <a:pos x="connsiteX1" y="connsiteY1"/>
                  </a:cxn>
                  <a:cxn ang="0">
                    <a:pos x="connsiteX2" y="connsiteY2"/>
                  </a:cxn>
                </a:cxnLst>
                <a:rect l="l" t="t" r="r" b="b"/>
                <a:pathLst>
                  <a:path w="4542" h="65101">
                    <a:moveTo>
                      <a:pt x="224" y="0"/>
                    </a:moveTo>
                    <a:cubicBezTo>
                      <a:pt x="8089" y="21282"/>
                      <a:pt x="2471" y="43423"/>
                      <a:pt x="4123" y="65101"/>
                    </a:cubicBezTo>
                    <a:cubicBezTo>
                      <a:pt x="-3477" y="43753"/>
                      <a:pt x="2141" y="21612"/>
                      <a:pt x="224" y="0"/>
                    </a:cubicBezTo>
                    <a:close/>
                  </a:path>
                </a:pathLst>
              </a:custGeom>
              <a:solidFill>
                <a:srgbClr val="424242">
                  <a:alpha val="90000"/>
                </a:srgbClr>
              </a:solidFill>
              <a:ln w="6609" cap="flat">
                <a:noFill/>
                <a:prstDash val="solid"/>
                <a:miter/>
              </a:ln>
            </p:spPr>
            <p:txBody>
              <a:bodyPr rtlCol="0" anchor="ctr"/>
              <a:lstStyle/>
              <a:p>
                <a:endParaRPr lang="en-GB" dirty="0"/>
              </a:p>
            </p:txBody>
          </p:sp>
          <p:sp>
            <p:nvSpPr>
              <p:cNvPr id="984" name="Freeform: Shape 983">
                <a:extLst>
                  <a:ext uri="{FF2B5EF4-FFF2-40B4-BE49-F238E27FC236}">
                    <a16:creationId xmlns:a16="http://schemas.microsoft.com/office/drawing/2014/main" id="{B45C03A9-DD6F-4F98-A08C-77784CDA2A50}"/>
                  </a:ext>
                </a:extLst>
              </p:cNvPr>
              <p:cNvSpPr/>
              <p:nvPr/>
            </p:nvSpPr>
            <p:spPr>
              <a:xfrm>
                <a:off x="6069108" y="3352641"/>
                <a:ext cx="16457" cy="22735"/>
              </a:xfrm>
              <a:custGeom>
                <a:avLst/>
                <a:gdLst>
                  <a:gd name="connsiteX0" fmla="*/ 132 w 16457"/>
                  <a:gd name="connsiteY0" fmla="*/ 0 h 22735"/>
                  <a:gd name="connsiteX1" fmla="*/ 16457 w 16457"/>
                  <a:gd name="connsiteY1" fmla="*/ 22736 h 22735"/>
                  <a:gd name="connsiteX2" fmla="*/ 0 w 16457"/>
                  <a:gd name="connsiteY2" fmla="*/ 7799 h 22735"/>
                  <a:gd name="connsiteX3" fmla="*/ 132 w 16457"/>
                  <a:gd name="connsiteY3" fmla="*/ 0 h 22735"/>
                </a:gdLst>
                <a:ahLst/>
                <a:cxnLst>
                  <a:cxn ang="0">
                    <a:pos x="connsiteX0" y="connsiteY0"/>
                  </a:cxn>
                  <a:cxn ang="0">
                    <a:pos x="connsiteX1" y="connsiteY1"/>
                  </a:cxn>
                  <a:cxn ang="0">
                    <a:pos x="connsiteX2" y="connsiteY2"/>
                  </a:cxn>
                  <a:cxn ang="0">
                    <a:pos x="connsiteX3" y="connsiteY3"/>
                  </a:cxn>
                </a:cxnLst>
                <a:rect l="l" t="t" r="r" b="b"/>
                <a:pathLst>
                  <a:path w="16457" h="22735">
                    <a:moveTo>
                      <a:pt x="132" y="0"/>
                    </a:moveTo>
                    <a:cubicBezTo>
                      <a:pt x="7270" y="5618"/>
                      <a:pt x="15135" y="10773"/>
                      <a:pt x="16457" y="22736"/>
                    </a:cubicBezTo>
                    <a:cubicBezTo>
                      <a:pt x="8063" y="19630"/>
                      <a:pt x="4164" y="13615"/>
                      <a:pt x="0" y="7799"/>
                    </a:cubicBezTo>
                    <a:cubicBezTo>
                      <a:pt x="66" y="5221"/>
                      <a:pt x="66" y="2578"/>
                      <a:pt x="132" y="0"/>
                    </a:cubicBezTo>
                    <a:close/>
                  </a:path>
                </a:pathLst>
              </a:custGeom>
              <a:solidFill>
                <a:srgbClr val="424242">
                  <a:alpha val="90000"/>
                </a:srgbClr>
              </a:solidFill>
              <a:ln w="6609" cap="flat">
                <a:noFill/>
                <a:prstDash val="solid"/>
                <a:miter/>
              </a:ln>
            </p:spPr>
            <p:txBody>
              <a:bodyPr rtlCol="0" anchor="ctr"/>
              <a:lstStyle/>
              <a:p>
                <a:endParaRPr lang="en-GB" dirty="0"/>
              </a:p>
            </p:txBody>
          </p:sp>
          <p:sp>
            <p:nvSpPr>
              <p:cNvPr id="985" name="Freeform: Shape 984">
                <a:extLst>
                  <a:ext uri="{FF2B5EF4-FFF2-40B4-BE49-F238E27FC236}">
                    <a16:creationId xmlns:a16="http://schemas.microsoft.com/office/drawing/2014/main" id="{3FEE04BA-4DC6-4589-9CD4-5C2930F59568}"/>
                  </a:ext>
                </a:extLst>
              </p:cNvPr>
              <p:cNvSpPr/>
              <p:nvPr/>
            </p:nvSpPr>
            <p:spPr>
              <a:xfrm>
                <a:off x="5980676" y="3222504"/>
                <a:ext cx="4328" cy="45934"/>
              </a:xfrm>
              <a:custGeom>
                <a:avLst/>
                <a:gdLst>
                  <a:gd name="connsiteX0" fmla="*/ 198 w 4328"/>
                  <a:gd name="connsiteY0" fmla="*/ 0 h 45934"/>
                  <a:gd name="connsiteX1" fmla="*/ 4032 w 4328"/>
                  <a:gd name="connsiteY1" fmla="*/ 45935 h 45934"/>
                  <a:gd name="connsiteX2" fmla="*/ 198 w 4328"/>
                  <a:gd name="connsiteY2" fmla="*/ 0 h 45934"/>
                </a:gdLst>
                <a:ahLst/>
                <a:cxnLst>
                  <a:cxn ang="0">
                    <a:pos x="connsiteX0" y="connsiteY0"/>
                  </a:cxn>
                  <a:cxn ang="0">
                    <a:pos x="connsiteX1" y="connsiteY1"/>
                  </a:cxn>
                  <a:cxn ang="0">
                    <a:pos x="connsiteX2" y="connsiteY2"/>
                  </a:cxn>
                </a:cxnLst>
                <a:rect l="l" t="t" r="r" b="b"/>
                <a:pathLst>
                  <a:path w="4328" h="45934">
                    <a:moveTo>
                      <a:pt x="198" y="0"/>
                    </a:moveTo>
                    <a:cubicBezTo>
                      <a:pt x="7336" y="14805"/>
                      <a:pt x="2776" y="30601"/>
                      <a:pt x="4032" y="45935"/>
                    </a:cubicBezTo>
                    <a:cubicBezTo>
                      <a:pt x="-2974" y="31130"/>
                      <a:pt x="1586" y="15267"/>
                      <a:pt x="198" y="0"/>
                    </a:cubicBezTo>
                    <a:close/>
                  </a:path>
                </a:pathLst>
              </a:custGeom>
              <a:solidFill>
                <a:srgbClr val="424242">
                  <a:alpha val="90000"/>
                </a:srgbClr>
              </a:solidFill>
              <a:ln w="6609" cap="flat">
                <a:noFill/>
                <a:prstDash val="solid"/>
                <a:miter/>
              </a:ln>
            </p:spPr>
            <p:txBody>
              <a:bodyPr rtlCol="0" anchor="ctr"/>
              <a:lstStyle/>
              <a:p>
                <a:endParaRPr lang="en-GB" dirty="0"/>
              </a:p>
            </p:txBody>
          </p:sp>
          <p:sp>
            <p:nvSpPr>
              <p:cNvPr id="986" name="Freeform: Shape 985">
                <a:extLst>
                  <a:ext uri="{FF2B5EF4-FFF2-40B4-BE49-F238E27FC236}">
                    <a16:creationId xmlns:a16="http://schemas.microsoft.com/office/drawing/2014/main" id="{ABD7F1EF-AE42-439D-9698-627BFE49F31A}"/>
                  </a:ext>
                </a:extLst>
              </p:cNvPr>
              <p:cNvSpPr/>
              <p:nvPr/>
            </p:nvSpPr>
            <p:spPr>
              <a:xfrm>
                <a:off x="5593836" y="3156560"/>
                <a:ext cx="330090" cy="1240810"/>
              </a:xfrm>
              <a:custGeom>
                <a:avLst/>
                <a:gdLst>
                  <a:gd name="connsiteX0" fmla="*/ 322664 w 330090"/>
                  <a:gd name="connsiteY0" fmla="*/ 339238 h 1240810"/>
                  <a:gd name="connsiteX1" fmla="*/ 291071 w 330090"/>
                  <a:gd name="connsiteY1" fmla="*/ 360652 h 1240810"/>
                  <a:gd name="connsiteX2" fmla="*/ 290344 w 330090"/>
                  <a:gd name="connsiteY2" fmla="*/ 362899 h 1240810"/>
                  <a:gd name="connsiteX3" fmla="*/ 289749 w 330090"/>
                  <a:gd name="connsiteY3" fmla="*/ 364221 h 1240810"/>
                  <a:gd name="connsiteX4" fmla="*/ 283801 w 330090"/>
                  <a:gd name="connsiteY4" fmla="*/ 372813 h 1240810"/>
                  <a:gd name="connsiteX5" fmla="*/ 272301 w 330090"/>
                  <a:gd name="connsiteY5" fmla="*/ 387486 h 1240810"/>
                  <a:gd name="connsiteX6" fmla="*/ 254588 w 330090"/>
                  <a:gd name="connsiteY6" fmla="*/ 413262 h 1240810"/>
                  <a:gd name="connsiteX7" fmla="*/ 249036 w 330090"/>
                  <a:gd name="connsiteY7" fmla="*/ 421986 h 1240810"/>
                  <a:gd name="connsiteX8" fmla="*/ 246789 w 330090"/>
                  <a:gd name="connsiteY8" fmla="*/ 425291 h 1240810"/>
                  <a:gd name="connsiteX9" fmla="*/ 245996 w 330090"/>
                  <a:gd name="connsiteY9" fmla="*/ 426414 h 1240810"/>
                  <a:gd name="connsiteX10" fmla="*/ 243022 w 330090"/>
                  <a:gd name="connsiteY10" fmla="*/ 430248 h 1240810"/>
                  <a:gd name="connsiteX11" fmla="*/ 227622 w 330090"/>
                  <a:gd name="connsiteY11" fmla="*/ 403745 h 1240810"/>
                  <a:gd name="connsiteX12" fmla="*/ 257826 w 330090"/>
                  <a:gd name="connsiteY12" fmla="*/ 367129 h 1240810"/>
                  <a:gd name="connsiteX13" fmla="*/ 187372 w 330090"/>
                  <a:gd name="connsiteY13" fmla="*/ 419871 h 1240810"/>
                  <a:gd name="connsiteX14" fmla="*/ 161794 w 330090"/>
                  <a:gd name="connsiteY14" fmla="*/ 413791 h 1240810"/>
                  <a:gd name="connsiteX15" fmla="*/ 131193 w 330090"/>
                  <a:gd name="connsiteY15" fmla="*/ 421986 h 1240810"/>
                  <a:gd name="connsiteX16" fmla="*/ 95965 w 330090"/>
                  <a:gd name="connsiteY16" fmla="*/ 470895 h 1240810"/>
                  <a:gd name="connsiteX17" fmla="*/ 49568 w 330090"/>
                  <a:gd name="connsiteY17" fmla="*/ 564879 h 1240810"/>
                  <a:gd name="connsiteX18" fmla="*/ 44809 w 330090"/>
                  <a:gd name="connsiteY18" fmla="*/ 660119 h 1240810"/>
                  <a:gd name="connsiteX19" fmla="*/ 30203 w 330090"/>
                  <a:gd name="connsiteY19" fmla="*/ 821716 h 1240810"/>
                  <a:gd name="connsiteX20" fmla="*/ 18042 w 330090"/>
                  <a:gd name="connsiteY20" fmla="*/ 1033014 h 1240810"/>
                  <a:gd name="connsiteX21" fmla="*/ 49105 w 330090"/>
                  <a:gd name="connsiteY21" fmla="*/ 1179675 h 1240810"/>
                  <a:gd name="connsiteX22" fmla="*/ 118569 w 330090"/>
                  <a:gd name="connsiteY22" fmla="*/ 1240810 h 1240810"/>
                  <a:gd name="connsiteX23" fmla="*/ 1651 w 330090"/>
                  <a:gd name="connsiteY23" fmla="*/ 1240810 h 1240810"/>
                  <a:gd name="connsiteX24" fmla="*/ 395 w 330090"/>
                  <a:gd name="connsiteY24" fmla="*/ 1092498 h 1240810"/>
                  <a:gd name="connsiteX25" fmla="*/ 64 w 330090"/>
                  <a:gd name="connsiteY25" fmla="*/ 1038699 h 1240810"/>
                  <a:gd name="connsiteX26" fmla="*/ 64 w 330090"/>
                  <a:gd name="connsiteY26" fmla="*/ 1023563 h 1240810"/>
                  <a:gd name="connsiteX27" fmla="*/ 6806 w 330090"/>
                  <a:gd name="connsiteY27" fmla="*/ 937973 h 1240810"/>
                  <a:gd name="connsiteX28" fmla="*/ 11631 w 330090"/>
                  <a:gd name="connsiteY28" fmla="*/ 808101 h 1240810"/>
                  <a:gd name="connsiteX29" fmla="*/ 24122 w 330090"/>
                  <a:gd name="connsiteY29" fmla="*/ 500571 h 1240810"/>
                  <a:gd name="connsiteX30" fmla="*/ 27163 w 330090"/>
                  <a:gd name="connsiteY30" fmla="*/ 479751 h 1240810"/>
                  <a:gd name="connsiteX31" fmla="*/ 30467 w 330090"/>
                  <a:gd name="connsiteY31" fmla="*/ 434346 h 1240810"/>
                  <a:gd name="connsiteX32" fmla="*/ 37010 w 330090"/>
                  <a:gd name="connsiteY32" fmla="*/ 415575 h 1240810"/>
                  <a:gd name="connsiteX33" fmla="*/ 48841 w 330090"/>
                  <a:gd name="connsiteY33" fmla="*/ 409825 h 1240810"/>
                  <a:gd name="connsiteX34" fmla="*/ 77658 w 330090"/>
                  <a:gd name="connsiteY34" fmla="*/ 352589 h 1240810"/>
                  <a:gd name="connsiteX35" fmla="*/ 60738 w 330090"/>
                  <a:gd name="connsiteY35" fmla="*/ 314123 h 1240810"/>
                  <a:gd name="connsiteX36" fmla="*/ 65827 w 330090"/>
                  <a:gd name="connsiteY36" fmla="*/ 226417 h 1240810"/>
                  <a:gd name="connsiteX37" fmla="*/ 64836 w 330090"/>
                  <a:gd name="connsiteY37" fmla="*/ 139439 h 1240810"/>
                  <a:gd name="connsiteX38" fmla="*/ 40249 w 330090"/>
                  <a:gd name="connsiteY38" fmla="*/ 67134 h 1240810"/>
                  <a:gd name="connsiteX39" fmla="*/ 47519 w 330090"/>
                  <a:gd name="connsiteY39" fmla="*/ 5205 h 1240810"/>
                  <a:gd name="connsiteX40" fmla="*/ 60275 w 330090"/>
                  <a:gd name="connsiteY40" fmla="*/ 5734 h 1240810"/>
                  <a:gd name="connsiteX41" fmla="*/ 148575 w 330090"/>
                  <a:gd name="connsiteY41" fmla="*/ 115844 h 1240810"/>
                  <a:gd name="connsiteX42" fmla="*/ 208323 w 330090"/>
                  <a:gd name="connsiteY42" fmla="*/ 194891 h 1240810"/>
                  <a:gd name="connsiteX43" fmla="*/ 292459 w 330090"/>
                  <a:gd name="connsiteY43" fmla="*/ 300574 h 1240810"/>
                  <a:gd name="connsiteX44" fmla="*/ 322994 w 330090"/>
                  <a:gd name="connsiteY44" fmla="*/ 322913 h 1240810"/>
                  <a:gd name="connsiteX45" fmla="*/ 322664 w 330090"/>
                  <a:gd name="connsiteY45" fmla="*/ 339238 h 124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0090" h="1240810">
                    <a:moveTo>
                      <a:pt x="322664" y="339238"/>
                    </a:moveTo>
                    <a:cubicBezTo>
                      <a:pt x="311163" y="344988"/>
                      <a:pt x="300721" y="352192"/>
                      <a:pt x="291071" y="360652"/>
                    </a:cubicBezTo>
                    <a:cubicBezTo>
                      <a:pt x="290873" y="361445"/>
                      <a:pt x="290609" y="362172"/>
                      <a:pt x="290344" y="362899"/>
                    </a:cubicBezTo>
                    <a:cubicBezTo>
                      <a:pt x="290212" y="363362"/>
                      <a:pt x="290014" y="363824"/>
                      <a:pt x="289749" y="364221"/>
                    </a:cubicBezTo>
                    <a:cubicBezTo>
                      <a:pt x="288295" y="367460"/>
                      <a:pt x="286180" y="370169"/>
                      <a:pt x="283801" y="372813"/>
                    </a:cubicBezTo>
                    <a:cubicBezTo>
                      <a:pt x="279637" y="377440"/>
                      <a:pt x="274879" y="381670"/>
                      <a:pt x="272301" y="387486"/>
                    </a:cubicBezTo>
                    <a:cubicBezTo>
                      <a:pt x="265163" y="395219"/>
                      <a:pt x="260008" y="404273"/>
                      <a:pt x="254588" y="413262"/>
                    </a:cubicBezTo>
                    <a:cubicBezTo>
                      <a:pt x="252804" y="416236"/>
                      <a:pt x="251019" y="419144"/>
                      <a:pt x="249036" y="421986"/>
                    </a:cubicBezTo>
                    <a:cubicBezTo>
                      <a:pt x="248375" y="423110"/>
                      <a:pt x="247582" y="424233"/>
                      <a:pt x="246789" y="425291"/>
                    </a:cubicBezTo>
                    <a:cubicBezTo>
                      <a:pt x="246591" y="425687"/>
                      <a:pt x="246260" y="426018"/>
                      <a:pt x="245996" y="426414"/>
                    </a:cubicBezTo>
                    <a:cubicBezTo>
                      <a:pt x="245071" y="427736"/>
                      <a:pt x="244079" y="428992"/>
                      <a:pt x="243022" y="430248"/>
                    </a:cubicBezTo>
                    <a:cubicBezTo>
                      <a:pt x="224318" y="427406"/>
                      <a:pt x="219427" y="419342"/>
                      <a:pt x="227622" y="403745"/>
                    </a:cubicBezTo>
                    <a:cubicBezTo>
                      <a:pt x="235157" y="389535"/>
                      <a:pt x="245864" y="377704"/>
                      <a:pt x="257826" y="367129"/>
                    </a:cubicBezTo>
                    <a:cubicBezTo>
                      <a:pt x="235619" y="386494"/>
                      <a:pt x="211760" y="403546"/>
                      <a:pt x="187372" y="419871"/>
                    </a:cubicBezTo>
                    <a:cubicBezTo>
                      <a:pt x="178119" y="426084"/>
                      <a:pt x="169593" y="420929"/>
                      <a:pt x="161794" y="413791"/>
                    </a:cubicBezTo>
                    <a:cubicBezTo>
                      <a:pt x="143883" y="397466"/>
                      <a:pt x="137273" y="399581"/>
                      <a:pt x="131193" y="421986"/>
                    </a:cubicBezTo>
                    <a:cubicBezTo>
                      <a:pt x="125641" y="442607"/>
                      <a:pt x="111629" y="458469"/>
                      <a:pt x="95965" y="470895"/>
                    </a:cubicBezTo>
                    <a:cubicBezTo>
                      <a:pt x="65034" y="495349"/>
                      <a:pt x="47916" y="522844"/>
                      <a:pt x="49568" y="564879"/>
                    </a:cubicBezTo>
                    <a:cubicBezTo>
                      <a:pt x="50824" y="596207"/>
                      <a:pt x="46594" y="628394"/>
                      <a:pt x="44809" y="660119"/>
                    </a:cubicBezTo>
                    <a:cubicBezTo>
                      <a:pt x="41703" y="714183"/>
                      <a:pt x="34433" y="767850"/>
                      <a:pt x="30203" y="821716"/>
                    </a:cubicBezTo>
                    <a:cubicBezTo>
                      <a:pt x="24717" y="892105"/>
                      <a:pt x="17447" y="962494"/>
                      <a:pt x="18042" y="1033014"/>
                    </a:cubicBezTo>
                    <a:cubicBezTo>
                      <a:pt x="18504" y="1083311"/>
                      <a:pt x="28352" y="1133211"/>
                      <a:pt x="49105" y="1179675"/>
                    </a:cubicBezTo>
                    <a:cubicBezTo>
                      <a:pt x="62853" y="1210408"/>
                      <a:pt x="88563" y="1229509"/>
                      <a:pt x="118569" y="1240810"/>
                    </a:cubicBezTo>
                    <a:lnTo>
                      <a:pt x="1651" y="1240810"/>
                    </a:lnTo>
                    <a:cubicBezTo>
                      <a:pt x="-1984" y="1191373"/>
                      <a:pt x="1717" y="1141936"/>
                      <a:pt x="395" y="1092498"/>
                    </a:cubicBezTo>
                    <a:cubicBezTo>
                      <a:pt x="-134" y="1074587"/>
                      <a:pt x="-1" y="1056676"/>
                      <a:pt x="64" y="1038699"/>
                    </a:cubicBezTo>
                    <a:lnTo>
                      <a:pt x="64" y="1023563"/>
                    </a:lnTo>
                    <a:cubicBezTo>
                      <a:pt x="7930" y="995540"/>
                      <a:pt x="3898" y="966525"/>
                      <a:pt x="6806" y="937973"/>
                    </a:cubicBezTo>
                    <a:cubicBezTo>
                      <a:pt x="11168" y="894947"/>
                      <a:pt x="10639" y="851391"/>
                      <a:pt x="11631" y="808101"/>
                    </a:cubicBezTo>
                    <a:cubicBezTo>
                      <a:pt x="14010" y="705525"/>
                      <a:pt x="25775" y="603279"/>
                      <a:pt x="24122" y="500571"/>
                    </a:cubicBezTo>
                    <a:cubicBezTo>
                      <a:pt x="23990" y="493631"/>
                      <a:pt x="26105" y="486691"/>
                      <a:pt x="27163" y="479751"/>
                    </a:cubicBezTo>
                    <a:cubicBezTo>
                      <a:pt x="33706" y="465013"/>
                      <a:pt x="30335" y="449481"/>
                      <a:pt x="30467" y="434346"/>
                    </a:cubicBezTo>
                    <a:cubicBezTo>
                      <a:pt x="30599" y="425952"/>
                      <a:pt x="32318" y="419805"/>
                      <a:pt x="37010" y="415575"/>
                    </a:cubicBezTo>
                    <a:cubicBezTo>
                      <a:pt x="39852" y="413064"/>
                      <a:pt x="43686" y="411147"/>
                      <a:pt x="48841" y="409825"/>
                    </a:cubicBezTo>
                    <a:cubicBezTo>
                      <a:pt x="80962" y="401696"/>
                      <a:pt x="88959" y="385569"/>
                      <a:pt x="77658" y="352589"/>
                    </a:cubicBezTo>
                    <a:cubicBezTo>
                      <a:pt x="73163" y="339370"/>
                      <a:pt x="66686" y="326812"/>
                      <a:pt x="60738" y="314123"/>
                    </a:cubicBezTo>
                    <a:cubicBezTo>
                      <a:pt x="46594" y="283918"/>
                      <a:pt x="43620" y="255631"/>
                      <a:pt x="65827" y="226417"/>
                    </a:cubicBezTo>
                    <a:cubicBezTo>
                      <a:pt x="86977" y="198592"/>
                      <a:pt x="78054" y="167727"/>
                      <a:pt x="64836" y="139439"/>
                    </a:cubicBezTo>
                    <a:cubicBezTo>
                      <a:pt x="53930" y="116109"/>
                      <a:pt x="47916" y="91390"/>
                      <a:pt x="40249" y="67134"/>
                    </a:cubicBezTo>
                    <a:cubicBezTo>
                      <a:pt x="33574" y="45984"/>
                      <a:pt x="43091" y="25495"/>
                      <a:pt x="47519" y="5205"/>
                    </a:cubicBezTo>
                    <a:cubicBezTo>
                      <a:pt x="49700" y="-4709"/>
                      <a:pt x="57036" y="1900"/>
                      <a:pt x="60275" y="5734"/>
                    </a:cubicBezTo>
                    <a:cubicBezTo>
                      <a:pt x="90413" y="41952"/>
                      <a:pt x="126302" y="73941"/>
                      <a:pt x="148575" y="115844"/>
                    </a:cubicBezTo>
                    <a:cubicBezTo>
                      <a:pt x="164437" y="145718"/>
                      <a:pt x="186380" y="170305"/>
                      <a:pt x="208323" y="194891"/>
                    </a:cubicBezTo>
                    <a:cubicBezTo>
                      <a:pt x="238461" y="228532"/>
                      <a:pt x="272103" y="259067"/>
                      <a:pt x="292459" y="300574"/>
                    </a:cubicBezTo>
                    <a:cubicBezTo>
                      <a:pt x="298408" y="312669"/>
                      <a:pt x="312485" y="315907"/>
                      <a:pt x="322994" y="322913"/>
                    </a:cubicBezTo>
                    <a:cubicBezTo>
                      <a:pt x="332313" y="329192"/>
                      <a:pt x="332710" y="334281"/>
                      <a:pt x="322664" y="339238"/>
                    </a:cubicBezTo>
                    <a:close/>
                  </a:path>
                </a:pathLst>
              </a:custGeom>
              <a:solidFill>
                <a:srgbClr val="949494">
                  <a:alpha val="90000"/>
                </a:srgbClr>
              </a:solidFill>
              <a:ln w="6609" cap="flat">
                <a:noFill/>
                <a:prstDash val="solid"/>
                <a:miter/>
              </a:ln>
            </p:spPr>
            <p:txBody>
              <a:bodyPr rtlCol="0" anchor="ctr"/>
              <a:lstStyle/>
              <a:p>
                <a:endParaRPr lang="en-GB" dirty="0"/>
              </a:p>
            </p:txBody>
          </p:sp>
          <p:sp>
            <p:nvSpPr>
              <p:cNvPr id="987" name="Freeform: Shape 986">
                <a:extLst>
                  <a:ext uri="{FF2B5EF4-FFF2-40B4-BE49-F238E27FC236}">
                    <a16:creationId xmlns:a16="http://schemas.microsoft.com/office/drawing/2014/main" id="{EEA26C2C-B3DD-425F-9468-56AFC91C67C5}"/>
                  </a:ext>
                </a:extLst>
              </p:cNvPr>
              <p:cNvSpPr/>
              <p:nvPr/>
            </p:nvSpPr>
            <p:spPr>
              <a:xfrm>
                <a:off x="5979684" y="4384905"/>
                <a:ext cx="20819" cy="12465"/>
              </a:xfrm>
              <a:custGeom>
                <a:avLst/>
                <a:gdLst>
                  <a:gd name="connsiteX0" fmla="*/ 20819 w 20819"/>
                  <a:gd name="connsiteY0" fmla="*/ 2287 h 12465"/>
                  <a:gd name="connsiteX1" fmla="*/ 20291 w 20819"/>
                  <a:gd name="connsiteY1" fmla="*/ 12465 h 12465"/>
                  <a:gd name="connsiteX2" fmla="*/ 0 w 20819"/>
                  <a:gd name="connsiteY2" fmla="*/ 12465 h 12465"/>
                  <a:gd name="connsiteX3" fmla="*/ 2115 w 20819"/>
                  <a:gd name="connsiteY3" fmla="*/ 9359 h 12465"/>
                  <a:gd name="connsiteX4" fmla="*/ 11897 w 20819"/>
                  <a:gd name="connsiteY4" fmla="*/ 238 h 12465"/>
                  <a:gd name="connsiteX5" fmla="*/ 20819 w 20819"/>
                  <a:gd name="connsiteY5" fmla="*/ 2287 h 1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19" h="12465">
                    <a:moveTo>
                      <a:pt x="20819" y="2287"/>
                    </a:moveTo>
                    <a:cubicBezTo>
                      <a:pt x="20555" y="5658"/>
                      <a:pt x="20423" y="9094"/>
                      <a:pt x="20291" y="12465"/>
                    </a:cubicBezTo>
                    <a:lnTo>
                      <a:pt x="0" y="12465"/>
                    </a:lnTo>
                    <a:cubicBezTo>
                      <a:pt x="793" y="11474"/>
                      <a:pt x="1454" y="10416"/>
                      <a:pt x="2115" y="9359"/>
                    </a:cubicBezTo>
                    <a:cubicBezTo>
                      <a:pt x="4560" y="5327"/>
                      <a:pt x="7601" y="1229"/>
                      <a:pt x="11897" y="238"/>
                    </a:cubicBezTo>
                    <a:cubicBezTo>
                      <a:pt x="14408" y="-357"/>
                      <a:pt x="17316" y="106"/>
                      <a:pt x="20819" y="2287"/>
                    </a:cubicBezTo>
                    <a:close/>
                  </a:path>
                </a:pathLst>
              </a:custGeom>
              <a:solidFill>
                <a:srgbClr val="949494">
                  <a:alpha val="90000"/>
                </a:srgbClr>
              </a:solidFill>
              <a:ln w="6609" cap="flat">
                <a:noFill/>
                <a:prstDash val="solid"/>
                <a:miter/>
              </a:ln>
            </p:spPr>
            <p:txBody>
              <a:bodyPr rtlCol="0" anchor="ctr"/>
              <a:lstStyle/>
              <a:p>
                <a:endParaRPr lang="en-GB" dirty="0"/>
              </a:p>
            </p:txBody>
          </p:sp>
          <p:sp>
            <p:nvSpPr>
              <p:cNvPr id="988" name="Freeform: Shape 987">
                <a:extLst>
                  <a:ext uri="{FF2B5EF4-FFF2-40B4-BE49-F238E27FC236}">
                    <a16:creationId xmlns:a16="http://schemas.microsoft.com/office/drawing/2014/main" id="{CC31057A-B801-4661-B168-9449716B8F76}"/>
                  </a:ext>
                </a:extLst>
              </p:cNvPr>
              <p:cNvSpPr/>
              <p:nvPr/>
            </p:nvSpPr>
            <p:spPr>
              <a:xfrm>
                <a:off x="6228650" y="3110486"/>
                <a:ext cx="518702" cy="851133"/>
              </a:xfrm>
              <a:custGeom>
                <a:avLst/>
                <a:gdLst>
                  <a:gd name="connsiteX0" fmla="*/ 35894 w 518702"/>
                  <a:gd name="connsiteY0" fmla="*/ 372754 h 851133"/>
                  <a:gd name="connsiteX1" fmla="*/ 66760 w 518702"/>
                  <a:gd name="connsiteY1" fmla="*/ 354711 h 851133"/>
                  <a:gd name="connsiteX2" fmla="*/ 124591 w 518702"/>
                  <a:gd name="connsiteY2" fmla="*/ 328406 h 851133"/>
                  <a:gd name="connsiteX3" fmla="*/ 181695 w 518702"/>
                  <a:gd name="connsiteY3" fmla="*/ 300911 h 851133"/>
                  <a:gd name="connsiteX4" fmla="*/ 233776 w 518702"/>
                  <a:gd name="connsiteY4" fmla="*/ 275069 h 851133"/>
                  <a:gd name="connsiteX5" fmla="*/ 285131 w 518702"/>
                  <a:gd name="connsiteY5" fmla="*/ 230390 h 851133"/>
                  <a:gd name="connsiteX6" fmla="*/ 338600 w 518702"/>
                  <a:gd name="connsiteY6" fmla="*/ 100518 h 851133"/>
                  <a:gd name="connsiteX7" fmla="*/ 394977 w 518702"/>
                  <a:gd name="connsiteY7" fmla="*/ 15522 h 851133"/>
                  <a:gd name="connsiteX8" fmla="*/ 408724 w 518702"/>
                  <a:gd name="connsiteY8" fmla="*/ 123 h 851133"/>
                  <a:gd name="connsiteX9" fmla="*/ 426040 w 518702"/>
                  <a:gd name="connsiteY9" fmla="*/ 17769 h 851133"/>
                  <a:gd name="connsiteX10" fmla="*/ 445868 w 518702"/>
                  <a:gd name="connsiteY10" fmla="*/ 116710 h 851133"/>
                  <a:gd name="connsiteX11" fmla="*/ 472834 w 518702"/>
                  <a:gd name="connsiteY11" fmla="*/ 309635 h 851133"/>
                  <a:gd name="connsiteX12" fmla="*/ 505814 w 518702"/>
                  <a:gd name="connsiteY12" fmla="*/ 618553 h 851133"/>
                  <a:gd name="connsiteX13" fmla="*/ 514737 w 518702"/>
                  <a:gd name="connsiteY13" fmla="*/ 769113 h 851133"/>
                  <a:gd name="connsiteX14" fmla="*/ 518703 w 518702"/>
                  <a:gd name="connsiteY14" fmla="*/ 851134 h 851133"/>
                  <a:gd name="connsiteX15" fmla="*/ 508062 w 518702"/>
                  <a:gd name="connsiteY15" fmla="*/ 775854 h 851133"/>
                  <a:gd name="connsiteX16" fmla="*/ 499337 w 518702"/>
                  <a:gd name="connsiteY16" fmla="*/ 608243 h 851133"/>
                  <a:gd name="connsiteX17" fmla="*/ 485260 w 518702"/>
                  <a:gd name="connsiteY17" fmla="*/ 460261 h 851133"/>
                  <a:gd name="connsiteX18" fmla="*/ 399801 w 518702"/>
                  <a:gd name="connsiteY18" fmla="*/ 360857 h 851133"/>
                  <a:gd name="connsiteX19" fmla="*/ 362129 w 518702"/>
                  <a:gd name="connsiteY19" fmla="*/ 352860 h 851133"/>
                  <a:gd name="connsiteX20" fmla="*/ 249506 w 518702"/>
                  <a:gd name="connsiteY20" fmla="*/ 319615 h 851133"/>
                  <a:gd name="connsiteX21" fmla="*/ 230472 w 518702"/>
                  <a:gd name="connsiteY21" fmla="*/ 345920 h 851133"/>
                  <a:gd name="connsiteX22" fmla="*/ 224391 w 518702"/>
                  <a:gd name="connsiteY22" fmla="*/ 365814 h 851133"/>
                  <a:gd name="connsiteX23" fmla="*/ 195244 w 518702"/>
                  <a:gd name="connsiteY23" fmla="*/ 383924 h 851133"/>
                  <a:gd name="connsiteX24" fmla="*/ 177003 w 518702"/>
                  <a:gd name="connsiteY24" fmla="*/ 400183 h 851133"/>
                  <a:gd name="connsiteX25" fmla="*/ 107076 w 518702"/>
                  <a:gd name="connsiteY25" fmla="*/ 441358 h 851133"/>
                  <a:gd name="connsiteX26" fmla="*/ 68214 w 518702"/>
                  <a:gd name="connsiteY26" fmla="*/ 442945 h 851133"/>
                  <a:gd name="connsiteX27" fmla="*/ 70064 w 518702"/>
                  <a:gd name="connsiteY27" fmla="*/ 443539 h 851133"/>
                  <a:gd name="connsiteX28" fmla="*/ 91545 w 518702"/>
                  <a:gd name="connsiteY28" fmla="*/ 451272 h 851133"/>
                  <a:gd name="connsiteX29" fmla="*/ 89033 w 518702"/>
                  <a:gd name="connsiteY29" fmla="*/ 456956 h 851133"/>
                  <a:gd name="connsiteX30" fmla="*/ 59754 w 518702"/>
                  <a:gd name="connsiteY30" fmla="*/ 462046 h 851133"/>
                  <a:gd name="connsiteX31" fmla="*/ 10184 w 518702"/>
                  <a:gd name="connsiteY31" fmla="*/ 450743 h 851133"/>
                  <a:gd name="connsiteX32" fmla="*/ 931 w 518702"/>
                  <a:gd name="connsiteY32" fmla="*/ 432766 h 851133"/>
                  <a:gd name="connsiteX33" fmla="*/ 23006 w 518702"/>
                  <a:gd name="connsiteY33" fmla="*/ 378438 h 851133"/>
                  <a:gd name="connsiteX34" fmla="*/ 35894 w 518702"/>
                  <a:gd name="connsiteY34" fmla="*/ 372754 h 85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8702" h="851133">
                    <a:moveTo>
                      <a:pt x="35894" y="372754"/>
                    </a:moveTo>
                    <a:cubicBezTo>
                      <a:pt x="48915" y="371432"/>
                      <a:pt x="57110" y="361716"/>
                      <a:pt x="66760" y="354711"/>
                    </a:cubicBezTo>
                    <a:cubicBezTo>
                      <a:pt x="84274" y="342021"/>
                      <a:pt x="101194" y="328009"/>
                      <a:pt x="124591" y="328406"/>
                    </a:cubicBezTo>
                    <a:cubicBezTo>
                      <a:pt x="148318" y="328868"/>
                      <a:pt x="165304" y="315253"/>
                      <a:pt x="181695" y="300911"/>
                    </a:cubicBezTo>
                    <a:cubicBezTo>
                      <a:pt x="196897" y="287626"/>
                      <a:pt x="213023" y="276655"/>
                      <a:pt x="233776" y="275069"/>
                    </a:cubicBezTo>
                    <a:cubicBezTo>
                      <a:pt x="261998" y="272888"/>
                      <a:pt x="272176" y="248764"/>
                      <a:pt x="285131" y="230390"/>
                    </a:cubicBezTo>
                    <a:cubicBezTo>
                      <a:pt x="312493" y="191461"/>
                      <a:pt x="327430" y="146584"/>
                      <a:pt x="338600" y="100518"/>
                    </a:cubicBezTo>
                    <a:cubicBezTo>
                      <a:pt x="365632" y="77650"/>
                      <a:pt x="382419" y="47974"/>
                      <a:pt x="394977" y="15522"/>
                    </a:cubicBezTo>
                    <a:cubicBezTo>
                      <a:pt x="397687" y="8450"/>
                      <a:pt x="398612" y="-1199"/>
                      <a:pt x="408724" y="123"/>
                    </a:cubicBezTo>
                    <a:cubicBezTo>
                      <a:pt x="417911" y="1378"/>
                      <a:pt x="426040" y="7393"/>
                      <a:pt x="426040" y="17769"/>
                    </a:cubicBezTo>
                    <a:cubicBezTo>
                      <a:pt x="426040" y="52138"/>
                      <a:pt x="439391" y="83730"/>
                      <a:pt x="445868" y="116710"/>
                    </a:cubicBezTo>
                    <a:cubicBezTo>
                      <a:pt x="458426" y="180556"/>
                      <a:pt x="459814" y="245922"/>
                      <a:pt x="472834" y="309635"/>
                    </a:cubicBezTo>
                    <a:cubicBezTo>
                      <a:pt x="493653" y="411550"/>
                      <a:pt x="492067" y="515845"/>
                      <a:pt x="505814" y="618553"/>
                    </a:cubicBezTo>
                    <a:cubicBezTo>
                      <a:pt x="512490" y="668255"/>
                      <a:pt x="512093" y="718882"/>
                      <a:pt x="514737" y="769113"/>
                    </a:cubicBezTo>
                    <a:cubicBezTo>
                      <a:pt x="516191" y="796475"/>
                      <a:pt x="517381" y="823771"/>
                      <a:pt x="518703" y="851134"/>
                    </a:cubicBezTo>
                    <a:cubicBezTo>
                      <a:pt x="511499" y="826547"/>
                      <a:pt x="510044" y="800970"/>
                      <a:pt x="508062" y="775854"/>
                    </a:cubicBezTo>
                    <a:cubicBezTo>
                      <a:pt x="503633" y="720072"/>
                      <a:pt x="502444" y="664091"/>
                      <a:pt x="499337" y="608243"/>
                    </a:cubicBezTo>
                    <a:cubicBezTo>
                      <a:pt x="496628" y="558739"/>
                      <a:pt x="492331" y="508905"/>
                      <a:pt x="485260" y="460261"/>
                    </a:cubicBezTo>
                    <a:cubicBezTo>
                      <a:pt x="478518" y="413996"/>
                      <a:pt x="446727" y="378174"/>
                      <a:pt x="399801" y="360857"/>
                    </a:cubicBezTo>
                    <a:cubicBezTo>
                      <a:pt x="385658" y="365682"/>
                      <a:pt x="374158" y="357883"/>
                      <a:pt x="362129" y="352860"/>
                    </a:cubicBezTo>
                    <a:cubicBezTo>
                      <a:pt x="326306" y="336006"/>
                      <a:pt x="290550" y="318954"/>
                      <a:pt x="249506" y="319615"/>
                    </a:cubicBezTo>
                    <a:cubicBezTo>
                      <a:pt x="226044" y="319946"/>
                      <a:pt x="222739" y="324176"/>
                      <a:pt x="230472" y="345920"/>
                    </a:cubicBezTo>
                    <a:cubicBezTo>
                      <a:pt x="233446" y="354248"/>
                      <a:pt x="231926" y="360725"/>
                      <a:pt x="224391" y="365814"/>
                    </a:cubicBezTo>
                    <a:cubicBezTo>
                      <a:pt x="214874" y="372225"/>
                      <a:pt x="205290" y="378438"/>
                      <a:pt x="195244" y="383924"/>
                    </a:cubicBezTo>
                    <a:cubicBezTo>
                      <a:pt x="187842" y="387955"/>
                      <a:pt x="180109" y="392384"/>
                      <a:pt x="177003" y="400183"/>
                    </a:cubicBezTo>
                    <a:cubicBezTo>
                      <a:pt x="164313" y="432238"/>
                      <a:pt x="133778" y="434419"/>
                      <a:pt x="107076" y="441358"/>
                    </a:cubicBezTo>
                    <a:cubicBezTo>
                      <a:pt x="95114" y="444465"/>
                      <a:pt x="81498" y="444597"/>
                      <a:pt x="68214" y="442945"/>
                    </a:cubicBezTo>
                    <a:cubicBezTo>
                      <a:pt x="67883" y="442482"/>
                      <a:pt x="68214" y="443341"/>
                      <a:pt x="70064" y="443539"/>
                    </a:cubicBezTo>
                    <a:cubicBezTo>
                      <a:pt x="77797" y="444531"/>
                      <a:pt x="87711" y="439243"/>
                      <a:pt x="91545" y="451272"/>
                    </a:cubicBezTo>
                    <a:cubicBezTo>
                      <a:pt x="91346" y="453453"/>
                      <a:pt x="90487" y="455370"/>
                      <a:pt x="89033" y="456956"/>
                    </a:cubicBezTo>
                    <a:cubicBezTo>
                      <a:pt x="80110" y="463698"/>
                      <a:pt x="69668" y="461385"/>
                      <a:pt x="59754" y="462046"/>
                    </a:cubicBezTo>
                    <a:cubicBezTo>
                      <a:pt x="42041" y="463433"/>
                      <a:pt x="26047" y="457749"/>
                      <a:pt x="10184" y="450743"/>
                    </a:cubicBezTo>
                    <a:cubicBezTo>
                      <a:pt x="1460" y="446910"/>
                      <a:pt x="-1778" y="441358"/>
                      <a:pt x="931" y="432766"/>
                    </a:cubicBezTo>
                    <a:cubicBezTo>
                      <a:pt x="6880" y="414128"/>
                      <a:pt x="15868" y="396613"/>
                      <a:pt x="23006" y="378438"/>
                    </a:cubicBezTo>
                    <a:cubicBezTo>
                      <a:pt x="24989" y="373151"/>
                      <a:pt x="30475" y="372159"/>
                      <a:pt x="35894" y="372754"/>
                    </a:cubicBezTo>
                    <a:close/>
                  </a:path>
                </a:pathLst>
              </a:custGeom>
              <a:solidFill>
                <a:srgbClr val="737373">
                  <a:alpha val="90000"/>
                </a:srgbClr>
              </a:solidFill>
              <a:ln w="6609" cap="flat">
                <a:noFill/>
                <a:prstDash val="solid"/>
                <a:miter/>
              </a:ln>
            </p:spPr>
            <p:txBody>
              <a:bodyPr rtlCol="0" anchor="ctr"/>
              <a:lstStyle/>
              <a:p>
                <a:endParaRPr lang="en-GB" dirty="0"/>
              </a:p>
            </p:txBody>
          </p:sp>
          <p:sp>
            <p:nvSpPr>
              <p:cNvPr id="989" name="Freeform: Shape 988">
                <a:extLst>
                  <a:ext uri="{FF2B5EF4-FFF2-40B4-BE49-F238E27FC236}">
                    <a16:creationId xmlns:a16="http://schemas.microsoft.com/office/drawing/2014/main" id="{AA6F1455-6656-4E34-81D8-27078AB94EC5}"/>
                  </a:ext>
                </a:extLst>
              </p:cNvPr>
              <p:cNvSpPr/>
              <p:nvPr/>
            </p:nvSpPr>
            <p:spPr>
              <a:xfrm>
                <a:off x="5970266" y="2939240"/>
                <a:ext cx="442085" cy="448465"/>
              </a:xfrm>
              <a:custGeom>
                <a:avLst/>
                <a:gdLst>
                  <a:gd name="connsiteX0" fmla="*/ 290379 w 442085"/>
                  <a:gd name="connsiteY0" fmla="*/ 26824 h 448465"/>
                  <a:gd name="connsiteX1" fmla="*/ 310669 w 442085"/>
                  <a:gd name="connsiteY1" fmla="*/ 29401 h 448465"/>
                  <a:gd name="connsiteX2" fmla="*/ 420317 w 442085"/>
                  <a:gd name="connsiteY2" fmla="*/ 254 h 448465"/>
                  <a:gd name="connsiteX3" fmla="*/ 439484 w 442085"/>
                  <a:gd name="connsiteY3" fmla="*/ 26295 h 448465"/>
                  <a:gd name="connsiteX4" fmla="*/ 427125 w 442085"/>
                  <a:gd name="connsiteY4" fmla="*/ 40703 h 448465"/>
                  <a:gd name="connsiteX5" fmla="*/ 290247 w 442085"/>
                  <a:gd name="connsiteY5" fmla="*/ 75402 h 448465"/>
                  <a:gd name="connsiteX6" fmla="*/ 277094 w 442085"/>
                  <a:gd name="connsiteY6" fmla="*/ 77583 h 448465"/>
                  <a:gd name="connsiteX7" fmla="*/ 122503 w 442085"/>
                  <a:gd name="connsiteY7" fmla="*/ 97741 h 448465"/>
                  <a:gd name="connsiteX8" fmla="*/ 95075 w 442085"/>
                  <a:gd name="connsiteY8" fmla="*/ 91727 h 448465"/>
                  <a:gd name="connsiteX9" fmla="*/ 62491 w 442085"/>
                  <a:gd name="connsiteY9" fmla="*/ 101112 h 448465"/>
                  <a:gd name="connsiteX10" fmla="*/ 84433 w 442085"/>
                  <a:gd name="connsiteY10" fmla="*/ 124046 h 448465"/>
                  <a:gd name="connsiteX11" fmla="*/ 286545 w 442085"/>
                  <a:gd name="connsiteY11" fmla="*/ 184984 h 448465"/>
                  <a:gd name="connsiteX12" fmla="*/ 378481 w 442085"/>
                  <a:gd name="connsiteY12" fmla="*/ 171963 h 448465"/>
                  <a:gd name="connsiteX13" fmla="*/ 390972 w 442085"/>
                  <a:gd name="connsiteY13" fmla="*/ 191791 h 448465"/>
                  <a:gd name="connsiteX14" fmla="*/ 370748 w 442085"/>
                  <a:gd name="connsiteY14" fmla="*/ 198863 h 448465"/>
                  <a:gd name="connsiteX15" fmla="*/ 363345 w 442085"/>
                  <a:gd name="connsiteY15" fmla="*/ 198929 h 448465"/>
                  <a:gd name="connsiteX16" fmla="*/ 358322 w 442085"/>
                  <a:gd name="connsiteY16" fmla="*/ 199590 h 448465"/>
                  <a:gd name="connsiteX17" fmla="*/ 335190 w 442085"/>
                  <a:gd name="connsiteY17" fmla="*/ 195096 h 448465"/>
                  <a:gd name="connsiteX18" fmla="*/ 202277 w 442085"/>
                  <a:gd name="connsiteY18" fmla="*/ 204085 h 448465"/>
                  <a:gd name="connsiteX19" fmla="*/ 88663 w 442085"/>
                  <a:gd name="connsiteY19" fmla="*/ 180027 h 448465"/>
                  <a:gd name="connsiteX20" fmla="*/ 60640 w 442085"/>
                  <a:gd name="connsiteY20" fmla="*/ 161719 h 448465"/>
                  <a:gd name="connsiteX21" fmla="*/ 48082 w 442085"/>
                  <a:gd name="connsiteY21" fmla="*/ 154713 h 448465"/>
                  <a:gd name="connsiteX22" fmla="*/ 39028 w 442085"/>
                  <a:gd name="connsiteY22" fmla="*/ 168130 h 448465"/>
                  <a:gd name="connsiteX23" fmla="*/ 63284 w 442085"/>
                  <a:gd name="connsiteY23" fmla="*/ 199194 h 448465"/>
                  <a:gd name="connsiteX24" fmla="*/ 106376 w 442085"/>
                  <a:gd name="connsiteY24" fmla="*/ 207984 h 448465"/>
                  <a:gd name="connsiteX25" fmla="*/ 131359 w 442085"/>
                  <a:gd name="connsiteY25" fmla="*/ 221203 h 448465"/>
                  <a:gd name="connsiteX26" fmla="*/ 158127 w 442085"/>
                  <a:gd name="connsiteY26" fmla="*/ 218955 h 448465"/>
                  <a:gd name="connsiteX27" fmla="*/ 204326 w 442085"/>
                  <a:gd name="connsiteY27" fmla="*/ 203424 h 448465"/>
                  <a:gd name="connsiteX28" fmla="*/ 312520 w 442085"/>
                  <a:gd name="connsiteY28" fmla="*/ 200317 h 448465"/>
                  <a:gd name="connsiteX29" fmla="*/ 333207 w 442085"/>
                  <a:gd name="connsiteY29" fmla="*/ 204679 h 448465"/>
                  <a:gd name="connsiteX30" fmla="*/ 332480 w 442085"/>
                  <a:gd name="connsiteY30" fmla="*/ 210165 h 448465"/>
                  <a:gd name="connsiteX31" fmla="*/ 262950 w 442085"/>
                  <a:gd name="connsiteY31" fmla="*/ 221401 h 448465"/>
                  <a:gd name="connsiteX32" fmla="*/ 210671 w 442085"/>
                  <a:gd name="connsiteY32" fmla="*/ 272623 h 448465"/>
                  <a:gd name="connsiteX33" fmla="*/ 236910 w 442085"/>
                  <a:gd name="connsiteY33" fmla="*/ 346515 h 448465"/>
                  <a:gd name="connsiteX34" fmla="*/ 256341 w 442085"/>
                  <a:gd name="connsiteY34" fmla="*/ 351538 h 448465"/>
                  <a:gd name="connsiteX35" fmla="*/ 377423 w 442085"/>
                  <a:gd name="connsiteY35" fmla="*/ 335543 h 448465"/>
                  <a:gd name="connsiteX36" fmla="*/ 401547 w 442085"/>
                  <a:gd name="connsiteY36" fmla="*/ 349357 h 448465"/>
                  <a:gd name="connsiteX37" fmla="*/ 366650 w 442085"/>
                  <a:gd name="connsiteY37" fmla="*/ 428866 h 448465"/>
                  <a:gd name="connsiteX38" fmla="*/ 283505 w 442085"/>
                  <a:gd name="connsiteY38" fmla="*/ 448430 h 448465"/>
                  <a:gd name="connsiteX39" fmla="*/ 200757 w 442085"/>
                  <a:gd name="connsiteY39" fmla="*/ 426883 h 448465"/>
                  <a:gd name="connsiteX40" fmla="*/ 182780 w 442085"/>
                  <a:gd name="connsiteY40" fmla="*/ 421398 h 448465"/>
                  <a:gd name="connsiteX41" fmla="*/ 136448 w 442085"/>
                  <a:gd name="connsiteY41" fmla="*/ 403222 h 448465"/>
                  <a:gd name="connsiteX42" fmla="*/ 85425 w 442085"/>
                  <a:gd name="connsiteY42" fmla="*/ 317302 h 448465"/>
                  <a:gd name="connsiteX43" fmla="*/ 48743 w 442085"/>
                  <a:gd name="connsiteY43" fmla="*/ 264758 h 448465"/>
                  <a:gd name="connsiteX44" fmla="*/ 3470 w 442085"/>
                  <a:gd name="connsiteY44" fmla="*/ 198731 h 448465"/>
                  <a:gd name="connsiteX45" fmla="*/ 22637 w 442085"/>
                  <a:gd name="connsiteY45" fmla="*/ 112810 h 448465"/>
                  <a:gd name="connsiteX46" fmla="*/ 150064 w 442085"/>
                  <a:gd name="connsiteY46" fmla="*/ 52930 h 448465"/>
                  <a:gd name="connsiteX47" fmla="*/ 229111 w 442085"/>
                  <a:gd name="connsiteY47" fmla="*/ 22792 h 448465"/>
                  <a:gd name="connsiteX48" fmla="*/ 290379 w 442085"/>
                  <a:gd name="connsiteY48" fmla="*/ 26824 h 44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2085" h="448465">
                    <a:moveTo>
                      <a:pt x="290379" y="26824"/>
                    </a:moveTo>
                    <a:cubicBezTo>
                      <a:pt x="296261" y="34622"/>
                      <a:pt x="303201" y="33367"/>
                      <a:pt x="310669" y="29401"/>
                    </a:cubicBezTo>
                    <a:cubicBezTo>
                      <a:pt x="344905" y="11093"/>
                      <a:pt x="382049" y="3493"/>
                      <a:pt x="420317" y="254"/>
                    </a:cubicBezTo>
                    <a:cubicBezTo>
                      <a:pt x="440806" y="-1464"/>
                      <a:pt x="445895" y="5343"/>
                      <a:pt x="439484" y="26295"/>
                    </a:cubicBezTo>
                    <a:cubicBezTo>
                      <a:pt x="437766" y="33168"/>
                      <a:pt x="433932" y="38192"/>
                      <a:pt x="427125" y="40703"/>
                    </a:cubicBezTo>
                    <a:cubicBezTo>
                      <a:pt x="381190" y="51146"/>
                      <a:pt x="335124" y="60795"/>
                      <a:pt x="290247" y="75402"/>
                    </a:cubicBezTo>
                    <a:cubicBezTo>
                      <a:pt x="286017" y="76790"/>
                      <a:pt x="281522" y="77979"/>
                      <a:pt x="277094" y="77583"/>
                    </a:cubicBezTo>
                    <a:cubicBezTo>
                      <a:pt x="224088" y="73089"/>
                      <a:pt x="173725" y="88885"/>
                      <a:pt x="122503" y="97741"/>
                    </a:cubicBezTo>
                    <a:cubicBezTo>
                      <a:pt x="112787" y="99394"/>
                      <a:pt x="102080" y="103425"/>
                      <a:pt x="95075" y="91727"/>
                    </a:cubicBezTo>
                    <a:cubicBezTo>
                      <a:pt x="83376" y="93379"/>
                      <a:pt x="66126" y="90471"/>
                      <a:pt x="62491" y="101112"/>
                    </a:cubicBezTo>
                    <a:cubicBezTo>
                      <a:pt x="58657" y="112414"/>
                      <a:pt x="75775" y="118032"/>
                      <a:pt x="84433" y="124046"/>
                    </a:cubicBezTo>
                    <a:cubicBezTo>
                      <a:pt x="144908" y="166412"/>
                      <a:pt x="208820" y="196021"/>
                      <a:pt x="286545" y="184984"/>
                    </a:cubicBezTo>
                    <a:cubicBezTo>
                      <a:pt x="317146" y="180622"/>
                      <a:pt x="347880" y="176590"/>
                      <a:pt x="378481" y="171963"/>
                    </a:cubicBezTo>
                    <a:cubicBezTo>
                      <a:pt x="386742" y="175995"/>
                      <a:pt x="395070" y="180622"/>
                      <a:pt x="390972" y="191791"/>
                    </a:cubicBezTo>
                    <a:cubicBezTo>
                      <a:pt x="387403" y="201507"/>
                      <a:pt x="379538" y="202366"/>
                      <a:pt x="370748" y="198863"/>
                    </a:cubicBezTo>
                    <a:cubicBezTo>
                      <a:pt x="368302" y="198863"/>
                      <a:pt x="365857" y="198863"/>
                      <a:pt x="363345" y="198929"/>
                    </a:cubicBezTo>
                    <a:cubicBezTo>
                      <a:pt x="361825" y="200317"/>
                      <a:pt x="360173" y="200582"/>
                      <a:pt x="358322" y="199590"/>
                    </a:cubicBezTo>
                    <a:cubicBezTo>
                      <a:pt x="352109" y="190602"/>
                      <a:pt x="343187" y="193245"/>
                      <a:pt x="335190" y="195096"/>
                    </a:cubicBezTo>
                    <a:cubicBezTo>
                      <a:pt x="291304" y="205274"/>
                      <a:pt x="247352" y="208248"/>
                      <a:pt x="202277" y="204085"/>
                    </a:cubicBezTo>
                    <a:cubicBezTo>
                      <a:pt x="163216" y="200449"/>
                      <a:pt x="125940" y="190800"/>
                      <a:pt x="88663" y="180027"/>
                    </a:cubicBezTo>
                    <a:cubicBezTo>
                      <a:pt x="77296" y="176788"/>
                      <a:pt x="67249" y="172294"/>
                      <a:pt x="60640" y="161719"/>
                    </a:cubicBezTo>
                    <a:cubicBezTo>
                      <a:pt x="57996" y="157489"/>
                      <a:pt x="53832" y="153325"/>
                      <a:pt x="48082" y="154713"/>
                    </a:cubicBezTo>
                    <a:cubicBezTo>
                      <a:pt x="41473" y="156299"/>
                      <a:pt x="40085" y="162446"/>
                      <a:pt x="39028" y="168130"/>
                    </a:cubicBezTo>
                    <a:cubicBezTo>
                      <a:pt x="36318" y="182869"/>
                      <a:pt x="45637" y="195559"/>
                      <a:pt x="63284" y="199194"/>
                    </a:cubicBezTo>
                    <a:cubicBezTo>
                      <a:pt x="77626" y="202168"/>
                      <a:pt x="92166" y="204085"/>
                      <a:pt x="106376" y="207984"/>
                    </a:cubicBezTo>
                    <a:cubicBezTo>
                      <a:pt x="115762" y="210562"/>
                      <a:pt x="124750" y="213734"/>
                      <a:pt x="131359" y="221203"/>
                    </a:cubicBezTo>
                    <a:cubicBezTo>
                      <a:pt x="141472" y="232637"/>
                      <a:pt x="151782" y="229662"/>
                      <a:pt x="158127" y="218955"/>
                    </a:cubicBezTo>
                    <a:cubicBezTo>
                      <a:pt x="169561" y="199789"/>
                      <a:pt x="187406" y="199987"/>
                      <a:pt x="204326" y="203424"/>
                    </a:cubicBezTo>
                    <a:cubicBezTo>
                      <a:pt x="240875" y="210826"/>
                      <a:pt x="276565" y="203490"/>
                      <a:pt x="312520" y="200317"/>
                    </a:cubicBezTo>
                    <a:cubicBezTo>
                      <a:pt x="320187" y="199656"/>
                      <a:pt x="327655" y="196616"/>
                      <a:pt x="333207" y="204679"/>
                    </a:cubicBezTo>
                    <a:cubicBezTo>
                      <a:pt x="334000" y="206662"/>
                      <a:pt x="333736" y="208513"/>
                      <a:pt x="332480" y="210165"/>
                    </a:cubicBezTo>
                    <a:cubicBezTo>
                      <a:pt x="310273" y="219616"/>
                      <a:pt x="286215" y="218228"/>
                      <a:pt x="262950" y="221401"/>
                    </a:cubicBezTo>
                    <a:cubicBezTo>
                      <a:pt x="237835" y="224838"/>
                      <a:pt x="212588" y="247309"/>
                      <a:pt x="210671" y="272623"/>
                    </a:cubicBezTo>
                    <a:cubicBezTo>
                      <a:pt x="208556" y="300712"/>
                      <a:pt x="219990" y="324836"/>
                      <a:pt x="236910" y="346515"/>
                    </a:cubicBezTo>
                    <a:cubicBezTo>
                      <a:pt x="241867" y="352859"/>
                      <a:pt x="249269" y="352397"/>
                      <a:pt x="256341" y="351538"/>
                    </a:cubicBezTo>
                    <a:cubicBezTo>
                      <a:pt x="296724" y="346382"/>
                      <a:pt x="337239" y="341822"/>
                      <a:pt x="377423" y="335543"/>
                    </a:cubicBezTo>
                    <a:cubicBezTo>
                      <a:pt x="390972" y="333428"/>
                      <a:pt x="396788" y="336865"/>
                      <a:pt x="401547" y="349357"/>
                    </a:cubicBezTo>
                    <a:cubicBezTo>
                      <a:pt x="419722" y="396547"/>
                      <a:pt x="416418" y="408179"/>
                      <a:pt x="366650" y="428866"/>
                    </a:cubicBezTo>
                    <a:cubicBezTo>
                      <a:pt x="340609" y="439706"/>
                      <a:pt x="313115" y="448099"/>
                      <a:pt x="283505" y="448430"/>
                    </a:cubicBezTo>
                    <a:cubicBezTo>
                      <a:pt x="253433" y="448760"/>
                      <a:pt x="225079" y="447174"/>
                      <a:pt x="200757" y="426883"/>
                    </a:cubicBezTo>
                    <a:cubicBezTo>
                      <a:pt x="195800" y="422786"/>
                      <a:pt x="189124" y="420472"/>
                      <a:pt x="182780" y="421398"/>
                    </a:cubicBezTo>
                    <a:cubicBezTo>
                      <a:pt x="163613" y="424108"/>
                      <a:pt x="151121" y="412211"/>
                      <a:pt x="136448" y="403222"/>
                    </a:cubicBezTo>
                    <a:cubicBezTo>
                      <a:pt x="103865" y="383262"/>
                      <a:pt x="87276" y="354578"/>
                      <a:pt x="85425" y="317302"/>
                    </a:cubicBezTo>
                    <a:cubicBezTo>
                      <a:pt x="84169" y="291525"/>
                      <a:pt x="67382" y="276390"/>
                      <a:pt x="48743" y="264758"/>
                    </a:cubicBezTo>
                    <a:cubicBezTo>
                      <a:pt x="23364" y="248829"/>
                      <a:pt x="10608" y="224441"/>
                      <a:pt x="3470" y="198731"/>
                    </a:cubicBezTo>
                    <a:cubicBezTo>
                      <a:pt x="-4924" y="168527"/>
                      <a:pt x="2082" y="137397"/>
                      <a:pt x="22637" y="112810"/>
                    </a:cubicBezTo>
                    <a:cubicBezTo>
                      <a:pt x="55419" y="73551"/>
                      <a:pt x="99569" y="56565"/>
                      <a:pt x="150064" y="52930"/>
                    </a:cubicBezTo>
                    <a:cubicBezTo>
                      <a:pt x="179012" y="50881"/>
                      <a:pt x="204789" y="38192"/>
                      <a:pt x="229111" y="22792"/>
                    </a:cubicBezTo>
                    <a:cubicBezTo>
                      <a:pt x="249533" y="24114"/>
                      <a:pt x="269956" y="25502"/>
                      <a:pt x="290379" y="26824"/>
                    </a:cubicBezTo>
                    <a:close/>
                  </a:path>
                </a:pathLst>
              </a:custGeom>
              <a:solidFill>
                <a:srgbClr val="6E6E6E">
                  <a:alpha val="90000"/>
                </a:srgbClr>
              </a:solidFill>
              <a:ln w="6609" cap="flat">
                <a:noFill/>
                <a:prstDash val="solid"/>
                <a:miter/>
              </a:ln>
            </p:spPr>
            <p:txBody>
              <a:bodyPr rtlCol="0" anchor="ctr"/>
              <a:lstStyle/>
              <a:p>
                <a:endParaRPr lang="en-GB" dirty="0"/>
              </a:p>
            </p:txBody>
          </p:sp>
          <p:sp>
            <p:nvSpPr>
              <p:cNvPr id="990" name="Freeform: Shape 989">
                <a:extLst>
                  <a:ext uri="{FF2B5EF4-FFF2-40B4-BE49-F238E27FC236}">
                    <a16:creationId xmlns:a16="http://schemas.microsoft.com/office/drawing/2014/main" id="{C7FDD117-D478-40E7-A5A1-913CBA6E6E3F}"/>
                  </a:ext>
                </a:extLst>
              </p:cNvPr>
              <p:cNvSpPr/>
              <p:nvPr/>
            </p:nvSpPr>
            <p:spPr>
              <a:xfrm>
                <a:off x="6096108" y="2745608"/>
                <a:ext cx="408799" cy="206847"/>
              </a:xfrm>
              <a:custGeom>
                <a:avLst/>
                <a:gdLst>
                  <a:gd name="connsiteX0" fmla="*/ 33 w 408799"/>
                  <a:gd name="connsiteY0" fmla="*/ 163219 h 206847"/>
                  <a:gd name="connsiteX1" fmla="*/ 57731 w 408799"/>
                  <a:gd name="connsiteY1" fmla="*/ 72143 h 206847"/>
                  <a:gd name="connsiteX2" fmla="*/ 89588 w 408799"/>
                  <a:gd name="connsiteY2" fmla="*/ 83247 h 206847"/>
                  <a:gd name="connsiteX3" fmla="*/ 121577 w 408799"/>
                  <a:gd name="connsiteY3" fmla="*/ 84701 h 206847"/>
                  <a:gd name="connsiteX4" fmla="*/ 147221 w 408799"/>
                  <a:gd name="connsiteY4" fmla="*/ 69169 h 206847"/>
                  <a:gd name="connsiteX5" fmla="*/ 190248 w 408799"/>
                  <a:gd name="connsiteY5" fmla="*/ 37841 h 206847"/>
                  <a:gd name="connsiteX6" fmla="*/ 206837 w 408799"/>
                  <a:gd name="connsiteY6" fmla="*/ 12131 h 206847"/>
                  <a:gd name="connsiteX7" fmla="*/ 242395 w 408799"/>
                  <a:gd name="connsiteY7" fmla="*/ 13056 h 206847"/>
                  <a:gd name="connsiteX8" fmla="*/ 266915 w 408799"/>
                  <a:gd name="connsiteY8" fmla="*/ 24358 h 206847"/>
                  <a:gd name="connsiteX9" fmla="*/ 308752 w 408799"/>
                  <a:gd name="connsiteY9" fmla="*/ 45574 h 206847"/>
                  <a:gd name="connsiteX10" fmla="*/ 318270 w 408799"/>
                  <a:gd name="connsiteY10" fmla="*/ 57537 h 206847"/>
                  <a:gd name="connsiteX11" fmla="*/ 389451 w 408799"/>
                  <a:gd name="connsiteY11" fmla="*/ 101489 h 206847"/>
                  <a:gd name="connsiteX12" fmla="*/ 405314 w 408799"/>
                  <a:gd name="connsiteY12" fmla="*/ 131627 h 206847"/>
                  <a:gd name="connsiteX13" fmla="*/ 389451 w 408799"/>
                  <a:gd name="connsiteY13" fmla="*/ 137840 h 206847"/>
                  <a:gd name="connsiteX14" fmla="*/ 369029 w 408799"/>
                  <a:gd name="connsiteY14" fmla="*/ 144317 h 206847"/>
                  <a:gd name="connsiteX15" fmla="*/ 331488 w 408799"/>
                  <a:gd name="connsiteY15" fmla="*/ 162492 h 206847"/>
                  <a:gd name="connsiteX16" fmla="*/ 206837 w 408799"/>
                  <a:gd name="connsiteY16" fmla="*/ 178949 h 206847"/>
                  <a:gd name="connsiteX17" fmla="*/ 196791 w 408799"/>
                  <a:gd name="connsiteY17" fmla="*/ 183642 h 206847"/>
                  <a:gd name="connsiteX18" fmla="*/ 110672 w 408799"/>
                  <a:gd name="connsiteY18" fmla="*/ 191044 h 206847"/>
                  <a:gd name="connsiteX19" fmla="*/ 96396 w 408799"/>
                  <a:gd name="connsiteY19" fmla="*/ 171812 h 206847"/>
                  <a:gd name="connsiteX20" fmla="*/ 76370 w 408799"/>
                  <a:gd name="connsiteY20" fmla="*/ 168441 h 206847"/>
                  <a:gd name="connsiteX21" fmla="*/ 43125 w 408799"/>
                  <a:gd name="connsiteY21" fmla="*/ 200099 h 206847"/>
                  <a:gd name="connsiteX22" fmla="*/ 13582 w 408799"/>
                  <a:gd name="connsiteY22" fmla="*/ 195208 h 206847"/>
                  <a:gd name="connsiteX23" fmla="*/ 33 w 408799"/>
                  <a:gd name="connsiteY23" fmla="*/ 163219 h 206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8799" h="206847">
                    <a:moveTo>
                      <a:pt x="33" y="163219"/>
                    </a:moveTo>
                    <a:cubicBezTo>
                      <a:pt x="3337" y="120391"/>
                      <a:pt x="29047" y="94879"/>
                      <a:pt x="57731" y="72143"/>
                    </a:cubicBezTo>
                    <a:cubicBezTo>
                      <a:pt x="71413" y="61304"/>
                      <a:pt x="81393" y="73333"/>
                      <a:pt x="89588" y="83247"/>
                    </a:cubicBezTo>
                    <a:cubicBezTo>
                      <a:pt x="104657" y="101489"/>
                      <a:pt x="104525" y="101819"/>
                      <a:pt x="121577" y="84701"/>
                    </a:cubicBezTo>
                    <a:cubicBezTo>
                      <a:pt x="128914" y="77365"/>
                      <a:pt x="136382" y="70491"/>
                      <a:pt x="147221" y="69169"/>
                    </a:cubicBezTo>
                    <a:cubicBezTo>
                      <a:pt x="167379" y="66658"/>
                      <a:pt x="180664" y="55025"/>
                      <a:pt x="190248" y="37841"/>
                    </a:cubicBezTo>
                    <a:cubicBezTo>
                      <a:pt x="195205" y="28919"/>
                      <a:pt x="200360" y="19996"/>
                      <a:pt x="206837" y="12131"/>
                    </a:cubicBezTo>
                    <a:cubicBezTo>
                      <a:pt x="220320" y="-4260"/>
                      <a:pt x="229969" y="-4128"/>
                      <a:pt x="242395" y="13056"/>
                    </a:cubicBezTo>
                    <a:cubicBezTo>
                      <a:pt x="248872" y="21979"/>
                      <a:pt x="256803" y="25548"/>
                      <a:pt x="266915" y="24358"/>
                    </a:cubicBezTo>
                    <a:cubicBezTo>
                      <a:pt x="285752" y="22177"/>
                      <a:pt x="298640" y="30902"/>
                      <a:pt x="308752" y="45574"/>
                    </a:cubicBezTo>
                    <a:cubicBezTo>
                      <a:pt x="311660" y="49738"/>
                      <a:pt x="314965" y="53704"/>
                      <a:pt x="318270" y="57537"/>
                    </a:cubicBezTo>
                    <a:cubicBezTo>
                      <a:pt x="337436" y="79480"/>
                      <a:pt x="358322" y="97523"/>
                      <a:pt x="389451" y="101489"/>
                    </a:cubicBezTo>
                    <a:cubicBezTo>
                      <a:pt x="408883" y="103934"/>
                      <a:pt x="412650" y="114509"/>
                      <a:pt x="405314" y="131627"/>
                    </a:cubicBezTo>
                    <a:cubicBezTo>
                      <a:pt x="401943" y="139558"/>
                      <a:pt x="397647" y="143458"/>
                      <a:pt x="389451" y="137840"/>
                    </a:cubicBezTo>
                    <a:cubicBezTo>
                      <a:pt x="379802" y="131297"/>
                      <a:pt x="373655" y="136848"/>
                      <a:pt x="369029" y="144317"/>
                    </a:cubicBezTo>
                    <a:cubicBezTo>
                      <a:pt x="360238" y="158461"/>
                      <a:pt x="347086" y="163351"/>
                      <a:pt x="331488" y="162492"/>
                    </a:cubicBezTo>
                    <a:cubicBezTo>
                      <a:pt x="288924" y="160179"/>
                      <a:pt x="249136" y="179214"/>
                      <a:pt x="206837" y="178949"/>
                    </a:cubicBezTo>
                    <a:cubicBezTo>
                      <a:pt x="203400" y="178949"/>
                      <a:pt x="198840" y="180998"/>
                      <a:pt x="196791" y="183642"/>
                    </a:cubicBezTo>
                    <a:cubicBezTo>
                      <a:pt x="170750" y="217019"/>
                      <a:pt x="139488" y="192829"/>
                      <a:pt x="110672" y="191044"/>
                    </a:cubicBezTo>
                    <a:cubicBezTo>
                      <a:pt x="102278" y="190516"/>
                      <a:pt x="99899" y="179148"/>
                      <a:pt x="96396" y="171812"/>
                    </a:cubicBezTo>
                    <a:cubicBezTo>
                      <a:pt x="91108" y="160642"/>
                      <a:pt x="85226" y="159386"/>
                      <a:pt x="76370" y="168441"/>
                    </a:cubicBezTo>
                    <a:cubicBezTo>
                      <a:pt x="65663" y="179412"/>
                      <a:pt x="54559" y="189921"/>
                      <a:pt x="43125" y="200099"/>
                    </a:cubicBezTo>
                    <a:cubicBezTo>
                      <a:pt x="31625" y="210344"/>
                      <a:pt x="21777" y="209088"/>
                      <a:pt x="13582" y="195208"/>
                    </a:cubicBezTo>
                    <a:cubicBezTo>
                      <a:pt x="7104" y="184303"/>
                      <a:pt x="-562" y="173926"/>
                      <a:pt x="33" y="163219"/>
                    </a:cubicBezTo>
                    <a:close/>
                  </a:path>
                </a:pathLst>
              </a:custGeom>
              <a:solidFill>
                <a:srgbClr val="161616">
                  <a:alpha val="90000"/>
                </a:srgbClr>
              </a:solidFill>
              <a:ln w="6609" cap="flat">
                <a:noFill/>
                <a:prstDash val="solid"/>
                <a:miter/>
              </a:ln>
            </p:spPr>
            <p:txBody>
              <a:bodyPr rtlCol="0" anchor="ctr"/>
              <a:lstStyle/>
              <a:p>
                <a:endParaRPr lang="en-GB" dirty="0"/>
              </a:p>
            </p:txBody>
          </p:sp>
          <p:sp>
            <p:nvSpPr>
              <p:cNvPr id="991" name="Freeform: Shape 990">
                <a:extLst>
                  <a:ext uri="{FF2B5EF4-FFF2-40B4-BE49-F238E27FC236}">
                    <a16:creationId xmlns:a16="http://schemas.microsoft.com/office/drawing/2014/main" id="{AA076DAC-28B7-4FD4-9F86-088DD0A78638}"/>
                  </a:ext>
                </a:extLst>
              </p:cNvPr>
              <p:cNvSpPr/>
              <p:nvPr/>
            </p:nvSpPr>
            <p:spPr>
              <a:xfrm>
                <a:off x="6065737" y="2687419"/>
                <a:ext cx="298932" cy="110475"/>
              </a:xfrm>
              <a:custGeom>
                <a:avLst/>
                <a:gdLst>
                  <a:gd name="connsiteX0" fmla="*/ 0 w 298932"/>
                  <a:gd name="connsiteY0" fmla="*/ 82746 h 110475"/>
                  <a:gd name="connsiteX1" fmla="*/ 13285 w 298932"/>
                  <a:gd name="connsiteY1" fmla="*/ 72303 h 110475"/>
                  <a:gd name="connsiteX2" fmla="*/ 82946 w 298932"/>
                  <a:gd name="connsiteY2" fmla="*/ 12688 h 110475"/>
                  <a:gd name="connsiteX3" fmla="*/ 113614 w 298932"/>
                  <a:gd name="connsiteY3" fmla="*/ 1187 h 110475"/>
                  <a:gd name="connsiteX4" fmla="*/ 243618 w 298932"/>
                  <a:gd name="connsiteY4" fmla="*/ 7797 h 110475"/>
                  <a:gd name="connsiteX5" fmla="*/ 263380 w 298932"/>
                  <a:gd name="connsiteY5" fmla="*/ 12093 h 110475"/>
                  <a:gd name="connsiteX6" fmla="*/ 292923 w 298932"/>
                  <a:gd name="connsiteY6" fmla="*/ 36217 h 110475"/>
                  <a:gd name="connsiteX7" fmla="*/ 294311 w 298932"/>
                  <a:gd name="connsiteY7" fmla="*/ 48973 h 110475"/>
                  <a:gd name="connsiteX8" fmla="*/ 223063 w 298932"/>
                  <a:gd name="connsiteY8" fmla="*/ 66157 h 110475"/>
                  <a:gd name="connsiteX9" fmla="*/ 169991 w 298932"/>
                  <a:gd name="connsiteY9" fmla="*/ 107861 h 110475"/>
                  <a:gd name="connsiteX10" fmla="*/ 151947 w 298932"/>
                  <a:gd name="connsiteY10" fmla="*/ 97881 h 110475"/>
                  <a:gd name="connsiteX11" fmla="*/ 126634 w 298932"/>
                  <a:gd name="connsiteY11" fmla="*/ 62654 h 110475"/>
                  <a:gd name="connsiteX12" fmla="*/ 91935 w 298932"/>
                  <a:gd name="connsiteY12" fmla="*/ 61728 h 110475"/>
                  <a:gd name="connsiteX13" fmla="*/ 62061 w 298932"/>
                  <a:gd name="connsiteY13" fmla="*/ 93916 h 110475"/>
                  <a:gd name="connsiteX14" fmla="*/ 32121 w 298932"/>
                  <a:gd name="connsiteY14" fmla="*/ 99798 h 110475"/>
                  <a:gd name="connsiteX15" fmla="*/ 0 w 298932"/>
                  <a:gd name="connsiteY15" fmla="*/ 82746 h 11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932" h="110475">
                    <a:moveTo>
                      <a:pt x="0" y="82746"/>
                    </a:moveTo>
                    <a:cubicBezTo>
                      <a:pt x="3106" y="77591"/>
                      <a:pt x="8063" y="74683"/>
                      <a:pt x="13285" y="72303"/>
                    </a:cubicBezTo>
                    <a:cubicBezTo>
                      <a:pt x="42101" y="58953"/>
                      <a:pt x="66754" y="40711"/>
                      <a:pt x="82946" y="12688"/>
                    </a:cubicBezTo>
                    <a:cubicBezTo>
                      <a:pt x="90018" y="394"/>
                      <a:pt x="99734" y="-1787"/>
                      <a:pt x="113614" y="1187"/>
                    </a:cubicBezTo>
                    <a:cubicBezTo>
                      <a:pt x="156508" y="10308"/>
                      <a:pt x="199666" y="18239"/>
                      <a:pt x="243618" y="7797"/>
                    </a:cubicBezTo>
                    <a:cubicBezTo>
                      <a:pt x="250756" y="6078"/>
                      <a:pt x="257431" y="7202"/>
                      <a:pt x="263380" y="12093"/>
                    </a:cubicBezTo>
                    <a:cubicBezTo>
                      <a:pt x="273162" y="20156"/>
                      <a:pt x="283142" y="28087"/>
                      <a:pt x="292923" y="36217"/>
                    </a:cubicBezTo>
                    <a:cubicBezTo>
                      <a:pt x="297352" y="39918"/>
                      <a:pt x="303168" y="43685"/>
                      <a:pt x="294311" y="48973"/>
                    </a:cubicBezTo>
                    <a:cubicBezTo>
                      <a:pt x="250822" y="26964"/>
                      <a:pt x="249104" y="25840"/>
                      <a:pt x="223063" y="66157"/>
                    </a:cubicBezTo>
                    <a:cubicBezTo>
                      <a:pt x="209448" y="87240"/>
                      <a:pt x="188232" y="94907"/>
                      <a:pt x="169991" y="107861"/>
                    </a:cubicBezTo>
                    <a:cubicBezTo>
                      <a:pt x="159482" y="115330"/>
                      <a:pt x="154062" y="105151"/>
                      <a:pt x="151947" y="97881"/>
                    </a:cubicBezTo>
                    <a:cubicBezTo>
                      <a:pt x="147585" y="82746"/>
                      <a:pt x="136283" y="73559"/>
                      <a:pt x="126634" y="62654"/>
                    </a:cubicBezTo>
                    <a:cubicBezTo>
                      <a:pt x="114935" y="49501"/>
                      <a:pt x="103303" y="51021"/>
                      <a:pt x="91935" y="61728"/>
                    </a:cubicBezTo>
                    <a:cubicBezTo>
                      <a:pt x="81294" y="71775"/>
                      <a:pt x="70191" y="81887"/>
                      <a:pt x="62061" y="93916"/>
                    </a:cubicBezTo>
                    <a:cubicBezTo>
                      <a:pt x="53006" y="107333"/>
                      <a:pt x="44613" y="107861"/>
                      <a:pt x="32121" y="99798"/>
                    </a:cubicBezTo>
                    <a:cubicBezTo>
                      <a:pt x="21943" y="93189"/>
                      <a:pt x="10707" y="88364"/>
                      <a:pt x="0" y="82746"/>
                    </a:cubicBezTo>
                    <a:close/>
                  </a:path>
                </a:pathLst>
              </a:custGeom>
              <a:solidFill>
                <a:srgbClr val="777777">
                  <a:alpha val="90000"/>
                </a:srgbClr>
              </a:solidFill>
              <a:ln w="6609" cap="flat">
                <a:noFill/>
                <a:prstDash val="solid"/>
                <a:miter/>
              </a:ln>
            </p:spPr>
            <p:txBody>
              <a:bodyPr rtlCol="0" anchor="ctr"/>
              <a:lstStyle/>
              <a:p>
                <a:endParaRPr lang="en-GB" dirty="0"/>
              </a:p>
            </p:txBody>
          </p:sp>
          <p:sp>
            <p:nvSpPr>
              <p:cNvPr id="992" name="Freeform: Shape 991">
                <a:extLst>
                  <a:ext uri="{FF2B5EF4-FFF2-40B4-BE49-F238E27FC236}">
                    <a16:creationId xmlns:a16="http://schemas.microsoft.com/office/drawing/2014/main" id="{4E8F3B24-00D1-4045-B1EA-2C5BF886FDC1}"/>
                  </a:ext>
                </a:extLst>
              </p:cNvPr>
              <p:cNvSpPr/>
              <p:nvPr/>
            </p:nvSpPr>
            <p:spPr>
              <a:xfrm>
                <a:off x="5600703" y="3504181"/>
                <a:ext cx="493388" cy="893189"/>
              </a:xfrm>
              <a:custGeom>
                <a:avLst/>
                <a:gdLst>
                  <a:gd name="connsiteX0" fmla="*/ 493389 w 493388"/>
                  <a:gd name="connsiteY0" fmla="*/ 508992 h 893189"/>
                  <a:gd name="connsiteX1" fmla="*/ 493256 w 493388"/>
                  <a:gd name="connsiteY1" fmla="*/ 515866 h 893189"/>
                  <a:gd name="connsiteX2" fmla="*/ 492860 w 493388"/>
                  <a:gd name="connsiteY2" fmla="*/ 522343 h 893189"/>
                  <a:gd name="connsiteX3" fmla="*/ 489555 w 493388"/>
                  <a:gd name="connsiteY3" fmla="*/ 552481 h 893189"/>
                  <a:gd name="connsiteX4" fmla="*/ 489159 w 493388"/>
                  <a:gd name="connsiteY4" fmla="*/ 571780 h 893189"/>
                  <a:gd name="connsiteX5" fmla="*/ 486978 w 493388"/>
                  <a:gd name="connsiteY5" fmla="*/ 578984 h 893189"/>
                  <a:gd name="connsiteX6" fmla="*/ 485259 w 493388"/>
                  <a:gd name="connsiteY6" fmla="*/ 580571 h 893189"/>
                  <a:gd name="connsiteX7" fmla="*/ 478385 w 493388"/>
                  <a:gd name="connsiteY7" fmla="*/ 595838 h 893189"/>
                  <a:gd name="connsiteX8" fmla="*/ 479046 w 493388"/>
                  <a:gd name="connsiteY8" fmla="*/ 603307 h 893189"/>
                  <a:gd name="connsiteX9" fmla="*/ 479046 w 493388"/>
                  <a:gd name="connsiteY9" fmla="*/ 603373 h 893189"/>
                  <a:gd name="connsiteX10" fmla="*/ 481227 w 493388"/>
                  <a:gd name="connsiteY10" fmla="*/ 612031 h 893189"/>
                  <a:gd name="connsiteX11" fmla="*/ 479377 w 493388"/>
                  <a:gd name="connsiteY11" fmla="*/ 628885 h 893189"/>
                  <a:gd name="connsiteX12" fmla="*/ 429146 w 493388"/>
                  <a:gd name="connsiteY12" fmla="*/ 798479 h 893189"/>
                  <a:gd name="connsiteX13" fmla="*/ 416655 w 493388"/>
                  <a:gd name="connsiteY13" fmla="*/ 817513 h 893189"/>
                  <a:gd name="connsiteX14" fmla="*/ 414738 w 493388"/>
                  <a:gd name="connsiteY14" fmla="*/ 817778 h 893189"/>
                  <a:gd name="connsiteX15" fmla="*/ 399801 w 493388"/>
                  <a:gd name="connsiteY15" fmla="*/ 883011 h 893189"/>
                  <a:gd name="connsiteX16" fmla="*/ 392266 w 493388"/>
                  <a:gd name="connsiteY16" fmla="*/ 890216 h 893189"/>
                  <a:gd name="connsiteX17" fmla="*/ 389755 w 493388"/>
                  <a:gd name="connsiteY17" fmla="*/ 893190 h 893189"/>
                  <a:gd name="connsiteX18" fmla="*/ 86719 w 493388"/>
                  <a:gd name="connsiteY18" fmla="*/ 893190 h 893189"/>
                  <a:gd name="connsiteX19" fmla="*/ 21221 w 493388"/>
                  <a:gd name="connsiteY19" fmla="*/ 807666 h 893189"/>
                  <a:gd name="connsiteX20" fmla="*/ 138 w 493388"/>
                  <a:gd name="connsiteY20" fmla="*/ 673233 h 893189"/>
                  <a:gd name="connsiteX21" fmla="*/ 931 w 493388"/>
                  <a:gd name="connsiteY21" fmla="*/ 639460 h 893189"/>
                  <a:gd name="connsiteX22" fmla="*/ 9391 w 493388"/>
                  <a:gd name="connsiteY22" fmla="*/ 496368 h 893189"/>
                  <a:gd name="connsiteX23" fmla="*/ 10646 w 493388"/>
                  <a:gd name="connsiteY23" fmla="*/ 482753 h 893189"/>
                  <a:gd name="connsiteX24" fmla="*/ 32259 w 493388"/>
                  <a:gd name="connsiteY24" fmla="*/ 232922 h 893189"/>
                  <a:gd name="connsiteX25" fmla="*/ 35497 w 493388"/>
                  <a:gd name="connsiteY25" fmla="*/ 173835 h 893189"/>
                  <a:gd name="connsiteX26" fmla="*/ 58828 w 493388"/>
                  <a:gd name="connsiteY26" fmla="*/ 138674 h 893189"/>
                  <a:gd name="connsiteX27" fmla="*/ 99475 w 493388"/>
                  <a:gd name="connsiteY27" fmla="*/ 98357 h 893189"/>
                  <a:gd name="connsiteX28" fmla="*/ 116064 w 493388"/>
                  <a:gd name="connsiteY28" fmla="*/ 53282 h 893189"/>
                  <a:gd name="connsiteX29" fmla="*/ 133315 w 493388"/>
                  <a:gd name="connsiteY29" fmla="*/ 40989 h 893189"/>
                  <a:gd name="connsiteX30" fmla="*/ 163387 w 493388"/>
                  <a:gd name="connsiteY30" fmla="*/ 59957 h 893189"/>
                  <a:gd name="connsiteX31" fmla="*/ 182818 w 493388"/>
                  <a:gd name="connsiteY31" fmla="*/ 59759 h 893189"/>
                  <a:gd name="connsiteX32" fmla="*/ 258032 w 493388"/>
                  <a:gd name="connsiteY32" fmla="*/ 7215 h 893189"/>
                  <a:gd name="connsiteX33" fmla="*/ 279248 w 493388"/>
                  <a:gd name="connsiteY33" fmla="*/ 77 h 893189"/>
                  <a:gd name="connsiteX34" fmla="*/ 231330 w 493388"/>
                  <a:gd name="connsiteY34" fmla="*/ 56653 h 893189"/>
                  <a:gd name="connsiteX35" fmla="*/ 238468 w 493388"/>
                  <a:gd name="connsiteY35" fmla="*/ 78463 h 893189"/>
                  <a:gd name="connsiteX36" fmla="*/ 239923 w 493388"/>
                  <a:gd name="connsiteY36" fmla="*/ 77670 h 893189"/>
                  <a:gd name="connsiteX37" fmla="*/ 244285 w 493388"/>
                  <a:gd name="connsiteY37" fmla="*/ 76348 h 893189"/>
                  <a:gd name="connsiteX38" fmla="*/ 261204 w 493388"/>
                  <a:gd name="connsiteY38" fmla="*/ 83024 h 893189"/>
                  <a:gd name="connsiteX39" fmla="*/ 335823 w 493388"/>
                  <a:gd name="connsiteY39" fmla="*/ 119970 h 893189"/>
                  <a:gd name="connsiteX40" fmla="*/ 336286 w 493388"/>
                  <a:gd name="connsiteY40" fmla="*/ 120102 h 893189"/>
                  <a:gd name="connsiteX41" fmla="*/ 352479 w 493388"/>
                  <a:gd name="connsiteY41" fmla="*/ 127835 h 893189"/>
                  <a:gd name="connsiteX42" fmla="*/ 388103 w 493388"/>
                  <a:gd name="connsiteY42" fmla="*/ 164582 h 893189"/>
                  <a:gd name="connsiteX43" fmla="*/ 397422 w 493388"/>
                  <a:gd name="connsiteY43" fmla="*/ 174959 h 893189"/>
                  <a:gd name="connsiteX44" fmla="*/ 400792 w 493388"/>
                  <a:gd name="connsiteY44" fmla="*/ 179057 h 893189"/>
                  <a:gd name="connsiteX45" fmla="*/ 405287 w 493388"/>
                  <a:gd name="connsiteY45" fmla="*/ 192143 h 893189"/>
                  <a:gd name="connsiteX46" fmla="*/ 404758 w 493388"/>
                  <a:gd name="connsiteY46" fmla="*/ 196902 h 893189"/>
                  <a:gd name="connsiteX47" fmla="*/ 404494 w 493388"/>
                  <a:gd name="connsiteY47" fmla="*/ 197959 h 893189"/>
                  <a:gd name="connsiteX48" fmla="*/ 403965 w 493388"/>
                  <a:gd name="connsiteY48" fmla="*/ 199810 h 893189"/>
                  <a:gd name="connsiteX49" fmla="*/ 419431 w 493388"/>
                  <a:gd name="connsiteY49" fmla="*/ 248124 h 893189"/>
                  <a:gd name="connsiteX50" fmla="*/ 420091 w 493388"/>
                  <a:gd name="connsiteY50" fmla="*/ 248785 h 893189"/>
                  <a:gd name="connsiteX51" fmla="*/ 437408 w 493388"/>
                  <a:gd name="connsiteY51" fmla="*/ 271322 h 893189"/>
                  <a:gd name="connsiteX52" fmla="*/ 460805 w 493388"/>
                  <a:gd name="connsiteY52" fmla="*/ 304303 h 893189"/>
                  <a:gd name="connsiteX53" fmla="*/ 463449 w 493388"/>
                  <a:gd name="connsiteY53" fmla="*/ 309392 h 893189"/>
                  <a:gd name="connsiteX54" fmla="*/ 469925 w 493388"/>
                  <a:gd name="connsiteY54" fmla="*/ 328294 h 893189"/>
                  <a:gd name="connsiteX55" fmla="*/ 470520 w 493388"/>
                  <a:gd name="connsiteY55" fmla="*/ 334243 h 893189"/>
                  <a:gd name="connsiteX56" fmla="*/ 468736 w 493388"/>
                  <a:gd name="connsiteY56" fmla="*/ 344289 h 893189"/>
                  <a:gd name="connsiteX57" fmla="*/ 472305 w 493388"/>
                  <a:gd name="connsiteY57" fmla="*/ 367950 h 893189"/>
                  <a:gd name="connsiteX58" fmla="*/ 479112 w 493388"/>
                  <a:gd name="connsiteY58" fmla="*/ 422146 h 893189"/>
                  <a:gd name="connsiteX59" fmla="*/ 479178 w 493388"/>
                  <a:gd name="connsiteY59" fmla="*/ 424724 h 893189"/>
                  <a:gd name="connsiteX60" fmla="*/ 442695 w 493388"/>
                  <a:gd name="connsiteY60" fmla="*/ 447922 h 893189"/>
                  <a:gd name="connsiteX61" fmla="*/ 365697 w 493388"/>
                  <a:gd name="connsiteY61" fmla="*/ 380574 h 893189"/>
                  <a:gd name="connsiteX62" fmla="*/ 262791 w 493388"/>
                  <a:gd name="connsiteY62" fmla="*/ 226379 h 893189"/>
                  <a:gd name="connsiteX63" fmla="*/ 227894 w 493388"/>
                  <a:gd name="connsiteY63" fmla="*/ 154404 h 893189"/>
                  <a:gd name="connsiteX64" fmla="*/ 208661 w 493388"/>
                  <a:gd name="connsiteY64" fmla="*/ 119507 h 893189"/>
                  <a:gd name="connsiteX65" fmla="*/ 187973 w 493388"/>
                  <a:gd name="connsiteY65" fmla="*/ 113162 h 893189"/>
                  <a:gd name="connsiteX66" fmla="*/ 175746 w 493388"/>
                  <a:gd name="connsiteY66" fmla="*/ 130809 h 893189"/>
                  <a:gd name="connsiteX67" fmla="*/ 179844 w 493388"/>
                  <a:gd name="connsiteY67" fmla="*/ 156982 h 893189"/>
                  <a:gd name="connsiteX68" fmla="*/ 298282 w 493388"/>
                  <a:gd name="connsiteY68" fmla="*/ 366232 h 893189"/>
                  <a:gd name="connsiteX69" fmla="*/ 393853 w 493388"/>
                  <a:gd name="connsiteY69" fmla="*/ 462066 h 893189"/>
                  <a:gd name="connsiteX70" fmla="*/ 450891 w 493388"/>
                  <a:gd name="connsiteY70" fmla="*/ 474161 h 893189"/>
                  <a:gd name="connsiteX71" fmla="*/ 491538 w 493388"/>
                  <a:gd name="connsiteY71" fmla="*/ 478656 h 893189"/>
                  <a:gd name="connsiteX72" fmla="*/ 493256 w 493388"/>
                  <a:gd name="connsiteY72" fmla="*/ 498946 h 893189"/>
                  <a:gd name="connsiteX73" fmla="*/ 493389 w 493388"/>
                  <a:gd name="connsiteY73" fmla="*/ 508992 h 89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93388" h="893189">
                    <a:moveTo>
                      <a:pt x="493389" y="508992"/>
                    </a:moveTo>
                    <a:cubicBezTo>
                      <a:pt x="493389" y="511305"/>
                      <a:pt x="493389" y="513553"/>
                      <a:pt x="493256" y="515866"/>
                    </a:cubicBezTo>
                    <a:cubicBezTo>
                      <a:pt x="493058" y="518047"/>
                      <a:pt x="492926" y="520228"/>
                      <a:pt x="492860" y="522343"/>
                    </a:cubicBezTo>
                    <a:cubicBezTo>
                      <a:pt x="492000" y="532389"/>
                      <a:pt x="490414" y="542435"/>
                      <a:pt x="489555" y="552481"/>
                    </a:cubicBezTo>
                    <a:cubicBezTo>
                      <a:pt x="488960" y="558892"/>
                      <a:pt x="488762" y="565303"/>
                      <a:pt x="489159" y="571780"/>
                    </a:cubicBezTo>
                    <a:cubicBezTo>
                      <a:pt x="489357" y="574358"/>
                      <a:pt x="488894" y="577398"/>
                      <a:pt x="486978" y="578984"/>
                    </a:cubicBezTo>
                    <a:cubicBezTo>
                      <a:pt x="486383" y="579513"/>
                      <a:pt x="485788" y="580042"/>
                      <a:pt x="485259" y="580571"/>
                    </a:cubicBezTo>
                    <a:cubicBezTo>
                      <a:pt x="480368" y="585263"/>
                      <a:pt x="478518" y="590419"/>
                      <a:pt x="478385" y="595838"/>
                    </a:cubicBezTo>
                    <a:cubicBezTo>
                      <a:pt x="478253" y="598284"/>
                      <a:pt x="478518" y="600795"/>
                      <a:pt x="479046" y="603307"/>
                    </a:cubicBezTo>
                    <a:cubicBezTo>
                      <a:pt x="478980" y="603373"/>
                      <a:pt x="479046" y="603373"/>
                      <a:pt x="479046" y="603373"/>
                    </a:cubicBezTo>
                    <a:cubicBezTo>
                      <a:pt x="479509" y="606215"/>
                      <a:pt x="480302" y="609123"/>
                      <a:pt x="481227" y="612031"/>
                    </a:cubicBezTo>
                    <a:cubicBezTo>
                      <a:pt x="482946" y="617715"/>
                      <a:pt x="481161" y="623399"/>
                      <a:pt x="479377" y="628885"/>
                    </a:cubicBezTo>
                    <a:cubicBezTo>
                      <a:pt x="457103" y="683808"/>
                      <a:pt x="441770" y="740714"/>
                      <a:pt x="429146" y="798479"/>
                    </a:cubicBezTo>
                    <a:cubicBezTo>
                      <a:pt x="427494" y="806146"/>
                      <a:pt x="427230" y="816060"/>
                      <a:pt x="416655" y="817513"/>
                    </a:cubicBezTo>
                    <a:cubicBezTo>
                      <a:pt x="416060" y="817712"/>
                      <a:pt x="415399" y="817712"/>
                      <a:pt x="414738" y="817778"/>
                    </a:cubicBezTo>
                    <a:cubicBezTo>
                      <a:pt x="409715" y="839522"/>
                      <a:pt x="404758" y="861267"/>
                      <a:pt x="399801" y="883011"/>
                    </a:cubicBezTo>
                    <a:cubicBezTo>
                      <a:pt x="397488" y="885523"/>
                      <a:pt x="394646" y="887770"/>
                      <a:pt x="392266" y="890216"/>
                    </a:cubicBezTo>
                    <a:cubicBezTo>
                      <a:pt x="391341" y="891141"/>
                      <a:pt x="390482" y="892132"/>
                      <a:pt x="389755" y="893190"/>
                    </a:cubicBezTo>
                    <a:lnTo>
                      <a:pt x="86719" y="893190"/>
                    </a:lnTo>
                    <a:cubicBezTo>
                      <a:pt x="54003" y="875675"/>
                      <a:pt x="30606" y="846660"/>
                      <a:pt x="21221" y="807666"/>
                    </a:cubicBezTo>
                    <a:cubicBezTo>
                      <a:pt x="10646" y="763450"/>
                      <a:pt x="1129" y="718837"/>
                      <a:pt x="138" y="673233"/>
                    </a:cubicBezTo>
                    <a:cubicBezTo>
                      <a:pt x="-193" y="662063"/>
                      <a:pt x="72" y="650761"/>
                      <a:pt x="931" y="639460"/>
                    </a:cubicBezTo>
                    <a:cubicBezTo>
                      <a:pt x="4566" y="591806"/>
                      <a:pt x="5293" y="543955"/>
                      <a:pt x="9391" y="496368"/>
                    </a:cubicBezTo>
                    <a:cubicBezTo>
                      <a:pt x="9787" y="491808"/>
                      <a:pt x="10184" y="487314"/>
                      <a:pt x="10646" y="482753"/>
                    </a:cubicBezTo>
                    <a:cubicBezTo>
                      <a:pt x="18379" y="399542"/>
                      <a:pt x="30078" y="316728"/>
                      <a:pt x="32259" y="232922"/>
                    </a:cubicBezTo>
                    <a:cubicBezTo>
                      <a:pt x="32788" y="213293"/>
                      <a:pt x="36026" y="193597"/>
                      <a:pt x="35497" y="173835"/>
                    </a:cubicBezTo>
                    <a:cubicBezTo>
                      <a:pt x="35035" y="156453"/>
                      <a:pt x="47659" y="147663"/>
                      <a:pt x="58828" y="138674"/>
                    </a:cubicBezTo>
                    <a:cubicBezTo>
                      <a:pt x="73897" y="126579"/>
                      <a:pt x="86852" y="112832"/>
                      <a:pt x="99475" y="98357"/>
                    </a:cubicBezTo>
                    <a:cubicBezTo>
                      <a:pt x="111107" y="84940"/>
                      <a:pt x="117320" y="70995"/>
                      <a:pt x="116064" y="53282"/>
                    </a:cubicBezTo>
                    <a:cubicBezTo>
                      <a:pt x="115139" y="40658"/>
                      <a:pt x="120162" y="35040"/>
                      <a:pt x="133315" y="40989"/>
                    </a:cubicBezTo>
                    <a:cubicBezTo>
                      <a:pt x="144286" y="45946"/>
                      <a:pt x="156315" y="48259"/>
                      <a:pt x="163387" y="59957"/>
                    </a:cubicBezTo>
                    <a:cubicBezTo>
                      <a:pt x="169137" y="69343"/>
                      <a:pt x="176275" y="64782"/>
                      <a:pt x="182818" y="59759"/>
                    </a:cubicBezTo>
                    <a:cubicBezTo>
                      <a:pt x="207008" y="40989"/>
                      <a:pt x="232057" y="23474"/>
                      <a:pt x="258032" y="7215"/>
                    </a:cubicBezTo>
                    <a:cubicBezTo>
                      <a:pt x="263253" y="3911"/>
                      <a:pt x="267814" y="-650"/>
                      <a:pt x="279248" y="77"/>
                    </a:cubicBezTo>
                    <a:cubicBezTo>
                      <a:pt x="257305" y="16997"/>
                      <a:pt x="245210" y="37486"/>
                      <a:pt x="231330" y="56653"/>
                    </a:cubicBezTo>
                    <a:cubicBezTo>
                      <a:pt x="223598" y="67360"/>
                      <a:pt x="223135" y="75423"/>
                      <a:pt x="238468" y="78463"/>
                    </a:cubicBezTo>
                    <a:cubicBezTo>
                      <a:pt x="238931" y="78133"/>
                      <a:pt x="239460" y="77869"/>
                      <a:pt x="239923" y="77670"/>
                    </a:cubicBezTo>
                    <a:cubicBezTo>
                      <a:pt x="241443" y="76943"/>
                      <a:pt x="242897" y="76481"/>
                      <a:pt x="244285" y="76348"/>
                    </a:cubicBezTo>
                    <a:cubicBezTo>
                      <a:pt x="250563" y="75555"/>
                      <a:pt x="255917" y="79917"/>
                      <a:pt x="261204" y="83024"/>
                    </a:cubicBezTo>
                    <a:cubicBezTo>
                      <a:pt x="285130" y="97300"/>
                      <a:pt x="308923" y="111576"/>
                      <a:pt x="335823" y="119970"/>
                    </a:cubicBezTo>
                    <a:cubicBezTo>
                      <a:pt x="335955" y="120036"/>
                      <a:pt x="336154" y="120036"/>
                      <a:pt x="336286" y="120102"/>
                    </a:cubicBezTo>
                    <a:cubicBezTo>
                      <a:pt x="342300" y="121952"/>
                      <a:pt x="347654" y="124596"/>
                      <a:pt x="352479" y="127835"/>
                    </a:cubicBezTo>
                    <a:cubicBezTo>
                      <a:pt x="366821" y="137154"/>
                      <a:pt x="376999" y="151430"/>
                      <a:pt x="388103" y="164582"/>
                    </a:cubicBezTo>
                    <a:cubicBezTo>
                      <a:pt x="391077" y="168151"/>
                      <a:pt x="394183" y="171654"/>
                      <a:pt x="397422" y="174959"/>
                    </a:cubicBezTo>
                    <a:cubicBezTo>
                      <a:pt x="398611" y="176149"/>
                      <a:pt x="399735" y="177537"/>
                      <a:pt x="400792" y="179057"/>
                    </a:cubicBezTo>
                    <a:cubicBezTo>
                      <a:pt x="403304" y="182824"/>
                      <a:pt x="405155" y="187450"/>
                      <a:pt x="405287" y="192143"/>
                    </a:cubicBezTo>
                    <a:cubicBezTo>
                      <a:pt x="405353" y="193729"/>
                      <a:pt x="405155" y="195316"/>
                      <a:pt x="404758" y="196902"/>
                    </a:cubicBezTo>
                    <a:cubicBezTo>
                      <a:pt x="404692" y="197232"/>
                      <a:pt x="404626" y="197629"/>
                      <a:pt x="404494" y="197959"/>
                    </a:cubicBezTo>
                    <a:cubicBezTo>
                      <a:pt x="404295" y="198554"/>
                      <a:pt x="404097" y="199215"/>
                      <a:pt x="403965" y="199810"/>
                    </a:cubicBezTo>
                    <a:cubicBezTo>
                      <a:pt x="398413" y="219506"/>
                      <a:pt x="406410" y="235632"/>
                      <a:pt x="419431" y="248124"/>
                    </a:cubicBezTo>
                    <a:cubicBezTo>
                      <a:pt x="419629" y="248322"/>
                      <a:pt x="419893" y="248586"/>
                      <a:pt x="420091" y="248785"/>
                    </a:cubicBezTo>
                    <a:cubicBezTo>
                      <a:pt x="426965" y="255592"/>
                      <a:pt x="432385" y="263325"/>
                      <a:pt x="437408" y="271322"/>
                    </a:cubicBezTo>
                    <a:cubicBezTo>
                      <a:pt x="444678" y="282756"/>
                      <a:pt x="451287" y="294521"/>
                      <a:pt x="460805" y="304303"/>
                    </a:cubicBezTo>
                    <a:cubicBezTo>
                      <a:pt x="461796" y="305889"/>
                      <a:pt x="462655" y="307607"/>
                      <a:pt x="463449" y="309392"/>
                    </a:cubicBezTo>
                    <a:cubicBezTo>
                      <a:pt x="465431" y="315737"/>
                      <a:pt x="467877" y="321883"/>
                      <a:pt x="469925" y="328294"/>
                    </a:cubicBezTo>
                    <a:cubicBezTo>
                      <a:pt x="470586" y="330277"/>
                      <a:pt x="470653" y="332260"/>
                      <a:pt x="470520" y="334243"/>
                    </a:cubicBezTo>
                    <a:cubicBezTo>
                      <a:pt x="469397" y="337613"/>
                      <a:pt x="468868" y="340918"/>
                      <a:pt x="468736" y="344289"/>
                    </a:cubicBezTo>
                    <a:cubicBezTo>
                      <a:pt x="468207" y="352286"/>
                      <a:pt x="469992" y="360151"/>
                      <a:pt x="472305" y="367950"/>
                    </a:cubicBezTo>
                    <a:cubicBezTo>
                      <a:pt x="477526" y="385663"/>
                      <a:pt x="478650" y="403971"/>
                      <a:pt x="479112" y="422146"/>
                    </a:cubicBezTo>
                    <a:cubicBezTo>
                      <a:pt x="479112" y="423005"/>
                      <a:pt x="479178" y="423864"/>
                      <a:pt x="479178" y="424724"/>
                    </a:cubicBezTo>
                    <a:cubicBezTo>
                      <a:pt x="479839" y="451095"/>
                      <a:pt x="467150" y="457902"/>
                      <a:pt x="442695" y="447922"/>
                    </a:cubicBezTo>
                    <a:cubicBezTo>
                      <a:pt x="409120" y="434109"/>
                      <a:pt x="384864" y="412629"/>
                      <a:pt x="365697" y="380574"/>
                    </a:cubicBezTo>
                    <a:cubicBezTo>
                      <a:pt x="333972" y="327633"/>
                      <a:pt x="295242" y="279055"/>
                      <a:pt x="262791" y="226379"/>
                    </a:cubicBezTo>
                    <a:cubicBezTo>
                      <a:pt x="248647" y="203445"/>
                      <a:pt x="235957" y="180180"/>
                      <a:pt x="227894" y="154404"/>
                    </a:cubicBezTo>
                    <a:cubicBezTo>
                      <a:pt x="223862" y="141516"/>
                      <a:pt x="217517" y="129751"/>
                      <a:pt x="208661" y="119507"/>
                    </a:cubicBezTo>
                    <a:cubicBezTo>
                      <a:pt x="203175" y="113228"/>
                      <a:pt x="196169" y="110651"/>
                      <a:pt x="187973" y="113162"/>
                    </a:cubicBezTo>
                    <a:cubicBezTo>
                      <a:pt x="179448" y="115806"/>
                      <a:pt x="176473" y="122680"/>
                      <a:pt x="175746" y="130809"/>
                    </a:cubicBezTo>
                    <a:cubicBezTo>
                      <a:pt x="174821" y="139864"/>
                      <a:pt x="175945" y="148786"/>
                      <a:pt x="179844" y="156982"/>
                    </a:cubicBezTo>
                    <a:cubicBezTo>
                      <a:pt x="214807" y="229287"/>
                      <a:pt x="249374" y="301989"/>
                      <a:pt x="298282" y="366232"/>
                    </a:cubicBezTo>
                    <a:cubicBezTo>
                      <a:pt x="325711" y="402318"/>
                      <a:pt x="357568" y="434307"/>
                      <a:pt x="393853" y="462066"/>
                    </a:cubicBezTo>
                    <a:cubicBezTo>
                      <a:pt x="411698" y="475814"/>
                      <a:pt x="429345" y="479052"/>
                      <a:pt x="450891" y="474161"/>
                    </a:cubicBezTo>
                    <a:cubicBezTo>
                      <a:pt x="479245" y="467684"/>
                      <a:pt x="488432" y="465833"/>
                      <a:pt x="491538" y="478656"/>
                    </a:cubicBezTo>
                    <a:cubicBezTo>
                      <a:pt x="492728" y="483282"/>
                      <a:pt x="493058" y="489891"/>
                      <a:pt x="493256" y="498946"/>
                    </a:cubicBezTo>
                    <a:cubicBezTo>
                      <a:pt x="493322" y="501986"/>
                      <a:pt x="493322" y="505357"/>
                      <a:pt x="493389" y="508992"/>
                    </a:cubicBezTo>
                    <a:close/>
                  </a:path>
                </a:pathLst>
              </a:custGeom>
              <a:solidFill>
                <a:srgbClr val="B2B2B2">
                  <a:alpha val="90000"/>
                </a:srgbClr>
              </a:solidFill>
              <a:ln w="6609" cap="flat">
                <a:noFill/>
                <a:prstDash val="solid"/>
                <a:miter/>
              </a:ln>
            </p:spPr>
            <p:txBody>
              <a:bodyPr rtlCol="0" anchor="ctr"/>
              <a:lstStyle/>
              <a:p>
                <a:endParaRPr lang="en-GB" dirty="0"/>
              </a:p>
            </p:txBody>
          </p:sp>
          <p:sp>
            <p:nvSpPr>
              <p:cNvPr id="993" name="Freeform: Shape 992">
                <a:extLst>
                  <a:ext uri="{FF2B5EF4-FFF2-40B4-BE49-F238E27FC236}">
                    <a16:creationId xmlns:a16="http://schemas.microsoft.com/office/drawing/2014/main" id="{E43F8F43-23FD-42EC-B1BF-A41E9476614D}"/>
                  </a:ext>
                </a:extLst>
              </p:cNvPr>
              <p:cNvSpPr/>
              <p:nvPr/>
            </p:nvSpPr>
            <p:spPr>
              <a:xfrm>
                <a:off x="5877380" y="3442626"/>
                <a:ext cx="632880" cy="954744"/>
              </a:xfrm>
              <a:custGeom>
                <a:avLst/>
                <a:gdLst>
                  <a:gd name="connsiteX0" fmla="*/ 622852 w 632880"/>
                  <a:gd name="connsiteY0" fmla="*/ 49735 h 954744"/>
                  <a:gd name="connsiteX1" fmla="*/ 536402 w 632880"/>
                  <a:gd name="connsiteY1" fmla="*/ 127130 h 954744"/>
                  <a:gd name="connsiteX2" fmla="*/ 519549 w 632880"/>
                  <a:gd name="connsiteY2" fmla="*/ 142595 h 954744"/>
                  <a:gd name="connsiteX3" fmla="*/ 518425 w 632880"/>
                  <a:gd name="connsiteY3" fmla="*/ 144049 h 954744"/>
                  <a:gd name="connsiteX4" fmla="*/ 511816 w 632880"/>
                  <a:gd name="connsiteY4" fmla="*/ 150130 h 954744"/>
                  <a:gd name="connsiteX5" fmla="*/ 490600 w 632880"/>
                  <a:gd name="connsiteY5" fmla="*/ 188794 h 954744"/>
                  <a:gd name="connsiteX6" fmla="*/ 455571 w 632880"/>
                  <a:gd name="connsiteY6" fmla="*/ 250128 h 954744"/>
                  <a:gd name="connsiteX7" fmla="*/ 444401 w 632880"/>
                  <a:gd name="connsiteY7" fmla="*/ 280002 h 954744"/>
                  <a:gd name="connsiteX8" fmla="*/ 444335 w 632880"/>
                  <a:gd name="connsiteY8" fmla="*/ 281258 h 954744"/>
                  <a:gd name="connsiteX9" fmla="*/ 444335 w 632880"/>
                  <a:gd name="connsiteY9" fmla="*/ 281324 h 954744"/>
                  <a:gd name="connsiteX10" fmla="*/ 444401 w 632880"/>
                  <a:gd name="connsiteY10" fmla="*/ 286281 h 954744"/>
                  <a:gd name="connsiteX11" fmla="*/ 444401 w 632880"/>
                  <a:gd name="connsiteY11" fmla="*/ 287273 h 954744"/>
                  <a:gd name="connsiteX12" fmla="*/ 444467 w 632880"/>
                  <a:gd name="connsiteY12" fmla="*/ 288066 h 954744"/>
                  <a:gd name="connsiteX13" fmla="*/ 442815 w 632880"/>
                  <a:gd name="connsiteY13" fmla="*/ 293023 h 954744"/>
                  <a:gd name="connsiteX14" fmla="*/ 441096 w 632880"/>
                  <a:gd name="connsiteY14" fmla="*/ 302209 h 954744"/>
                  <a:gd name="connsiteX15" fmla="*/ 441096 w 632880"/>
                  <a:gd name="connsiteY15" fmla="*/ 302276 h 954744"/>
                  <a:gd name="connsiteX16" fmla="*/ 440435 w 632880"/>
                  <a:gd name="connsiteY16" fmla="*/ 310537 h 954744"/>
                  <a:gd name="connsiteX17" fmla="*/ 440171 w 632880"/>
                  <a:gd name="connsiteY17" fmla="*/ 316420 h 954744"/>
                  <a:gd name="connsiteX18" fmla="*/ 439048 w 632880"/>
                  <a:gd name="connsiteY18" fmla="*/ 330035 h 954744"/>
                  <a:gd name="connsiteX19" fmla="*/ 431777 w 632880"/>
                  <a:gd name="connsiteY19" fmla="*/ 341204 h 954744"/>
                  <a:gd name="connsiteX20" fmla="*/ 415452 w 632880"/>
                  <a:gd name="connsiteY20" fmla="*/ 533270 h 954744"/>
                  <a:gd name="connsiteX21" fmla="*/ 425432 w 632880"/>
                  <a:gd name="connsiteY21" fmla="*/ 564202 h 954744"/>
                  <a:gd name="connsiteX22" fmla="*/ 425432 w 632880"/>
                  <a:gd name="connsiteY22" fmla="*/ 564268 h 954744"/>
                  <a:gd name="connsiteX23" fmla="*/ 433826 w 632880"/>
                  <a:gd name="connsiteY23" fmla="*/ 582443 h 954744"/>
                  <a:gd name="connsiteX24" fmla="*/ 433892 w 632880"/>
                  <a:gd name="connsiteY24" fmla="*/ 582509 h 954744"/>
                  <a:gd name="connsiteX25" fmla="*/ 445392 w 632880"/>
                  <a:gd name="connsiteY25" fmla="*/ 596124 h 954744"/>
                  <a:gd name="connsiteX26" fmla="*/ 447838 w 632880"/>
                  <a:gd name="connsiteY26" fmla="*/ 601808 h 954744"/>
                  <a:gd name="connsiteX27" fmla="*/ 473085 w 632880"/>
                  <a:gd name="connsiteY27" fmla="*/ 684689 h 954744"/>
                  <a:gd name="connsiteX28" fmla="*/ 486634 w 632880"/>
                  <a:gd name="connsiteY28" fmla="*/ 755144 h 954744"/>
                  <a:gd name="connsiteX29" fmla="*/ 479959 w 632880"/>
                  <a:gd name="connsiteY29" fmla="*/ 779466 h 954744"/>
                  <a:gd name="connsiteX30" fmla="*/ 479364 w 632880"/>
                  <a:gd name="connsiteY30" fmla="*/ 780722 h 954744"/>
                  <a:gd name="connsiteX31" fmla="*/ 479364 w 632880"/>
                  <a:gd name="connsiteY31" fmla="*/ 780788 h 954744"/>
                  <a:gd name="connsiteX32" fmla="*/ 479166 w 632880"/>
                  <a:gd name="connsiteY32" fmla="*/ 781382 h 954744"/>
                  <a:gd name="connsiteX33" fmla="*/ 476919 w 632880"/>
                  <a:gd name="connsiteY33" fmla="*/ 800219 h 954744"/>
                  <a:gd name="connsiteX34" fmla="*/ 482933 w 632880"/>
                  <a:gd name="connsiteY34" fmla="*/ 886206 h 954744"/>
                  <a:gd name="connsiteX35" fmla="*/ 482999 w 632880"/>
                  <a:gd name="connsiteY35" fmla="*/ 886669 h 954744"/>
                  <a:gd name="connsiteX36" fmla="*/ 482999 w 632880"/>
                  <a:gd name="connsiteY36" fmla="*/ 886734 h 954744"/>
                  <a:gd name="connsiteX37" fmla="*/ 483065 w 632880"/>
                  <a:gd name="connsiteY37" fmla="*/ 886734 h 954744"/>
                  <a:gd name="connsiteX38" fmla="*/ 483065 w 632880"/>
                  <a:gd name="connsiteY38" fmla="*/ 886933 h 954744"/>
                  <a:gd name="connsiteX39" fmla="*/ 484652 w 632880"/>
                  <a:gd name="connsiteY39" fmla="*/ 954744 h 954744"/>
                  <a:gd name="connsiteX40" fmla="*/ 378441 w 632880"/>
                  <a:gd name="connsiteY40" fmla="*/ 954744 h 954744"/>
                  <a:gd name="connsiteX41" fmla="*/ 373021 w 632880"/>
                  <a:gd name="connsiteY41" fmla="*/ 930818 h 954744"/>
                  <a:gd name="connsiteX42" fmla="*/ 357225 w 632880"/>
                  <a:gd name="connsiteY42" fmla="*/ 880191 h 954744"/>
                  <a:gd name="connsiteX43" fmla="*/ 366279 w 632880"/>
                  <a:gd name="connsiteY43" fmla="*/ 865519 h 954744"/>
                  <a:gd name="connsiteX44" fmla="*/ 377052 w 632880"/>
                  <a:gd name="connsiteY44" fmla="*/ 853159 h 954744"/>
                  <a:gd name="connsiteX45" fmla="*/ 363768 w 632880"/>
                  <a:gd name="connsiteY45" fmla="*/ 840205 h 954744"/>
                  <a:gd name="connsiteX46" fmla="*/ 347179 w 632880"/>
                  <a:gd name="connsiteY46" fmla="*/ 829564 h 954744"/>
                  <a:gd name="connsiteX47" fmla="*/ 333431 w 632880"/>
                  <a:gd name="connsiteY47" fmla="*/ 764463 h 954744"/>
                  <a:gd name="connsiteX48" fmla="*/ 328540 w 632880"/>
                  <a:gd name="connsiteY48" fmla="*/ 738687 h 954744"/>
                  <a:gd name="connsiteX49" fmla="*/ 318428 w 632880"/>
                  <a:gd name="connsiteY49" fmla="*/ 675436 h 954744"/>
                  <a:gd name="connsiteX50" fmla="*/ 298005 w 632880"/>
                  <a:gd name="connsiteY50" fmla="*/ 654088 h 954744"/>
                  <a:gd name="connsiteX51" fmla="*/ 245594 w 632880"/>
                  <a:gd name="connsiteY51" fmla="*/ 659441 h 954744"/>
                  <a:gd name="connsiteX52" fmla="*/ 245396 w 632880"/>
                  <a:gd name="connsiteY52" fmla="*/ 664927 h 954744"/>
                  <a:gd name="connsiteX53" fmla="*/ 253789 w 632880"/>
                  <a:gd name="connsiteY53" fmla="*/ 734060 h 954744"/>
                  <a:gd name="connsiteX54" fmla="*/ 199131 w 632880"/>
                  <a:gd name="connsiteY54" fmla="*/ 874507 h 954744"/>
                  <a:gd name="connsiteX55" fmla="*/ 196421 w 632880"/>
                  <a:gd name="connsiteY55" fmla="*/ 881447 h 954744"/>
                  <a:gd name="connsiteX56" fmla="*/ 185251 w 632880"/>
                  <a:gd name="connsiteY56" fmla="*/ 928505 h 954744"/>
                  <a:gd name="connsiteX57" fmla="*/ 164630 w 632880"/>
                  <a:gd name="connsiteY57" fmla="*/ 952431 h 954744"/>
                  <a:gd name="connsiteX58" fmla="*/ 145794 w 632880"/>
                  <a:gd name="connsiteY58" fmla="*/ 944830 h 954744"/>
                  <a:gd name="connsiteX59" fmla="*/ 136012 w 632880"/>
                  <a:gd name="connsiteY59" fmla="*/ 905902 h 954744"/>
                  <a:gd name="connsiteX60" fmla="*/ 138061 w 632880"/>
                  <a:gd name="connsiteY60" fmla="*/ 879332 h 954744"/>
                  <a:gd name="connsiteX61" fmla="*/ 138259 w 632880"/>
                  <a:gd name="connsiteY61" fmla="*/ 878407 h 954744"/>
                  <a:gd name="connsiteX62" fmla="*/ 191662 w 632880"/>
                  <a:gd name="connsiteY62" fmla="*/ 687795 h 954744"/>
                  <a:gd name="connsiteX63" fmla="*/ 201708 w 632880"/>
                  <a:gd name="connsiteY63" fmla="*/ 657392 h 954744"/>
                  <a:gd name="connsiteX64" fmla="*/ 203559 w 632880"/>
                  <a:gd name="connsiteY64" fmla="*/ 654947 h 954744"/>
                  <a:gd name="connsiteX65" fmla="*/ 207458 w 632880"/>
                  <a:gd name="connsiteY65" fmla="*/ 652766 h 954744"/>
                  <a:gd name="connsiteX66" fmla="*/ 212812 w 632880"/>
                  <a:gd name="connsiteY66" fmla="*/ 636772 h 954744"/>
                  <a:gd name="connsiteX67" fmla="*/ 212878 w 632880"/>
                  <a:gd name="connsiteY67" fmla="*/ 614036 h 954744"/>
                  <a:gd name="connsiteX68" fmla="*/ 216579 w 632880"/>
                  <a:gd name="connsiteY68" fmla="*/ 560500 h 954744"/>
                  <a:gd name="connsiteX69" fmla="*/ 222197 w 632880"/>
                  <a:gd name="connsiteY69" fmla="*/ 537368 h 954744"/>
                  <a:gd name="connsiteX70" fmla="*/ 222594 w 632880"/>
                  <a:gd name="connsiteY70" fmla="*/ 536112 h 954744"/>
                  <a:gd name="connsiteX71" fmla="*/ 222660 w 632880"/>
                  <a:gd name="connsiteY71" fmla="*/ 535649 h 954744"/>
                  <a:gd name="connsiteX72" fmla="*/ 219752 w 632880"/>
                  <a:gd name="connsiteY72" fmla="*/ 512715 h 954744"/>
                  <a:gd name="connsiteX73" fmla="*/ 219685 w 632880"/>
                  <a:gd name="connsiteY73" fmla="*/ 512583 h 954744"/>
                  <a:gd name="connsiteX74" fmla="*/ 218826 w 632880"/>
                  <a:gd name="connsiteY74" fmla="*/ 511790 h 954744"/>
                  <a:gd name="connsiteX75" fmla="*/ 213473 w 632880"/>
                  <a:gd name="connsiteY75" fmla="*/ 506635 h 954744"/>
                  <a:gd name="connsiteX76" fmla="*/ 202435 w 632880"/>
                  <a:gd name="connsiteY76" fmla="*/ 483700 h 954744"/>
                  <a:gd name="connsiteX77" fmla="*/ 200651 w 632880"/>
                  <a:gd name="connsiteY77" fmla="*/ 460832 h 954744"/>
                  <a:gd name="connsiteX78" fmla="*/ 184326 w 632880"/>
                  <a:gd name="connsiteY78" fmla="*/ 392691 h 954744"/>
                  <a:gd name="connsiteX79" fmla="*/ 184260 w 632880"/>
                  <a:gd name="connsiteY79" fmla="*/ 392691 h 954744"/>
                  <a:gd name="connsiteX80" fmla="*/ 184260 w 632880"/>
                  <a:gd name="connsiteY80" fmla="*/ 392625 h 954744"/>
                  <a:gd name="connsiteX81" fmla="*/ 176262 w 632880"/>
                  <a:gd name="connsiteY81" fmla="*/ 373722 h 954744"/>
                  <a:gd name="connsiteX82" fmla="*/ 176593 w 632880"/>
                  <a:gd name="connsiteY82" fmla="*/ 373524 h 954744"/>
                  <a:gd name="connsiteX83" fmla="*/ 143414 w 632880"/>
                  <a:gd name="connsiteY83" fmla="*/ 310339 h 954744"/>
                  <a:gd name="connsiteX84" fmla="*/ 131121 w 632880"/>
                  <a:gd name="connsiteY84" fmla="*/ 282580 h 954744"/>
                  <a:gd name="connsiteX85" fmla="*/ 127222 w 632880"/>
                  <a:gd name="connsiteY85" fmla="*/ 264404 h 954744"/>
                  <a:gd name="connsiteX86" fmla="*/ 127288 w 632880"/>
                  <a:gd name="connsiteY86" fmla="*/ 261364 h 954744"/>
                  <a:gd name="connsiteX87" fmla="*/ 127222 w 632880"/>
                  <a:gd name="connsiteY87" fmla="*/ 257663 h 954744"/>
                  <a:gd name="connsiteX88" fmla="*/ 126429 w 632880"/>
                  <a:gd name="connsiteY88" fmla="*/ 250327 h 954744"/>
                  <a:gd name="connsiteX89" fmla="*/ 124115 w 632880"/>
                  <a:gd name="connsiteY89" fmla="*/ 240611 h 954744"/>
                  <a:gd name="connsiteX90" fmla="*/ 108583 w 632880"/>
                  <a:gd name="connsiteY90" fmla="*/ 215892 h 954744"/>
                  <a:gd name="connsiteX91" fmla="*/ 103693 w 632880"/>
                  <a:gd name="connsiteY91" fmla="*/ 210935 h 954744"/>
                  <a:gd name="connsiteX92" fmla="*/ 103693 w 632880"/>
                  <a:gd name="connsiteY92" fmla="*/ 210869 h 954744"/>
                  <a:gd name="connsiteX93" fmla="*/ 90078 w 632880"/>
                  <a:gd name="connsiteY93" fmla="*/ 196858 h 954744"/>
                  <a:gd name="connsiteX94" fmla="*/ 90011 w 632880"/>
                  <a:gd name="connsiteY94" fmla="*/ 196791 h 954744"/>
                  <a:gd name="connsiteX95" fmla="*/ 44738 w 632880"/>
                  <a:gd name="connsiteY95" fmla="*/ 136184 h 954744"/>
                  <a:gd name="connsiteX96" fmla="*/ 9444 w 632880"/>
                  <a:gd name="connsiteY96" fmla="*/ 99371 h 954744"/>
                  <a:gd name="connsiteX97" fmla="*/ 257 w 632880"/>
                  <a:gd name="connsiteY97" fmla="*/ 86747 h 954744"/>
                  <a:gd name="connsiteX98" fmla="*/ 6206 w 632880"/>
                  <a:gd name="connsiteY98" fmla="*/ 78155 h 954744"/>
                  <a:gd name="connsiteX99" fmla="*/ 7527 w 632880"/>
                  <a:gd name="connsiteY99" fmla="*/ 77560 h 954744"/>
                  <a:gd name="connsiteX100" fmla="*/ 15392 w 632880"/>
                  <a:gd name="connsiteY100" fmla="*/ 74718 h 954744"/>
                  <a:gd name="connsiteX101" fmla="*/ 64500 w 632880"/>
                  <a:gd name="connsiteY101" fmla="*/ 63813 h 954744"/>
                  <a:gd name="connsiteX102" fmla="*/ 72629 w 632880"/>
                  <a:gd name="connsiteY102" fmla="*/ 65333 h 954744"/>
                  <a:gd name="connsiteX103" fmla="*/ 86839 w 632880"/>
                  <a:gd name="connsiteY103" fmla="*/ 74916 h 954744"/>
                  <a:gd name="connsiteX104" fmla="*/ 86905 w 632880"/>
                  <a:gd name="connsiteY104" fmla="*/ 74916 h 954744"/>
                  <a:gd name="connsiteX105" fmla="*/ 91730 w 632880"/>
                  <a:gd name="connsiteY105" fmla="*/ 79807 h 954744"/>
                  <a:gd name="connsiteX106" fmla="*/ 93646 w 632880"/>
                  <a:gd name="connsiteY106" fmla="*/ 87143 h 954744"/>
                  <a:gd name="connsiteX107" fmla="*/ 93646 w 632880"/>
                  <a:gd name="connsiteY107" fmla="*/ 87209 h 954744"/>
                  <a:gd name="connsiteX108" fmla="*/ 93448 w 632880"/>
                  <a:gd name="connsiteY108" fmla="*/ 89457 h 954744"/>
                  <a:gd name="connsiteX109" fmla="*/ 93250 w 632880"/>
                  <a:gd name="connsiteY109" fmla="*/ 90250 h 954744"/>
                  <a:gd name="connsiteX110" fmla="*/ 93250 w 632880"/>
                  <a:gd name="connsiteY110" fmla="*/ 90316 h 954744"/>
                  <a:gd name="connsiteX111" fmla="*/ 92986 w 632880"/>
                  <a:gd name="connsiteY111" fmla="*/ 91770 h 954744"/>
                  <a:gd name="connsiteX112" fmla="*/ 60798 w 632880"/>
                  <a:gd name="connsiteY112" fmla="*/ 89391 h 954744"/>
                  <a:gd name="connsiteX113" fmla="*/ 66218 w 632880"/>
                  <a:gd name="connsiteY113" fmla="*/ 101552 h 954744"/>
                  <a:gd name="connsiteX114" fmla="*/ 136541 w 632880"/>
                  <a:gd name="connsiteY114" fmla="*/ 166389 h 954744"/>
                  <a:gd name="connsiteX115" fmla="*/ 159805 w 632880"/>
                  <a:gd name="connsiteY115" fmla="*/ 200228 h 954744"/>
                  <a:gd name="connsiteX116" fmla="*/ 180426 w 632880"/>
                  <a:gd name="connsiteY116" fmla="*/ 210142 h 954744"/>
                  <a:gd name="connsiteX117" fmla="*/ 310497 w 632880"/>
                  <a:gd name="connsiteY117" fmla="*/ 166719 h 954744"/>
                  <a:gd name="connsiteX118" fmla="*/ 370377 w 632880"/>
                  <a:gd name="connsiteY118" fmla="*/ 157532 h 954744"/>
                  <a:gd name="connsiteX119" fmla="*/ 445855 w 632880"/>
                  <a:gd name="connsiteY119" fmla="*/ 145569 h 954744"/>
                  <a:gd name="connsiteX120" fmla="*/ 473945 w 632880"/>
                  <a:gd name="connsiteY120" fmla="*/ 131954 h 954744"/>
                  <a:gd name="connsiteX121" fmla="*/ 441691 w 632880"/>
                  <a:gd name="connsiteY121" fmla="*/ 122834 h 954744"/>
                  <a:gd name="connsiteX122" fmla="*/ 440634 w 632880"/>
                  <a:gd name="connsiteY122" fmla="*/ 120719 h 954744"/>
                  <a:gd name="connsiteX123" fmla="*/ 441295 w 632880"/>
                  <a:gd name="connsiteY123" fmla="*/ 117546 h 954744"/>
                  <a:gd name="connsiteX124" fmla="*/ 441824 w 632880"/>
                  <a:gd name="connsiteY124" fmla="*/ 116951 h 954744"/>
                  <a:gd name="connsiteX125" fmla="*/ 441824 w 632880"/>
                  <a:gd name="connsiteY125" fmla="*/ 116885 h 954744"/>
                  <a:gd name="connsiteX126" fmla="*/ 448961 w 632880"/>
                  <a:gd name="connsiteY126" fmla="*/ 111003 h 954744"/>
                  <a:gd name="connsiteX127" fmla="*/ 449028 w 632880"/>
                  <a:gd name="connsiteY127" fmla="*/ 111003 h 954744"/>
                  <a:gd name="connsiteX128" fmla="*/ 482338 w 632880"/>
                  <a:gd name="connsiteY128" fmla="*/ 103006 h 954744"/>
                  <a:gd name="connsiteX129" fmla="*/ 511750 w 632880"/>
                  <a:gd name="connsiteY129" fmla="*/ 90448 h 954744"/>
                  <a:gd name="connsiteX130" fmla="*/ 511816 w 632880"/>
                  <a:gd name="connsiteY130" fmla="*/ 90382 h 954744"/>
                  <a:gd name="connsiteX131" fmla="*/ 511882 w 632880"/>
                  <a:gd name="connsiteY131" fmla="*/ 90316 h 954744"/>
                  <a:gd name="connsiteX132" fmla="*/ 566276 w 632880"/>
                  <a:gd name="connsiteY132" fmla="*/ 45769 h 954744"/>
                  <a:gd name="connsiteX133" fmla="*/ 575199 w 632880"/>
                  <a:gd name="connsiteY133" fmla="*/ 34005 h 954744"/>
                  <a:gd name="connsiteX134" fmla="*/ 583064 w 632880"/>
                  <a:gd name="connsiteY134" fmla="*/ 20786 h 954744"/>
                  <a:gd name="connsiteX135" fmla="*/ 604148 w 632880"/>
                  <a:gd name="connsiteY135" fmla="*/ 99 h 954744"/>
                  <a:gd name="connsiteX136" fmla="*/ 609038 w 632880"/>
                  <a:gd name="connsiteY136" fmla="*/ 99 h 954744"/>
                  <a:gd name="connsiteX137" fmla="*/ 609104 w 632880"/>
                  <a:gd name="connsiteY137" fmla="*/ 99 h 954744"/>
                  <a:gd name="connsiteX138" fmla="*/ 616970 w 632880"/>
                  <a:gd name="connsiteY138" fmla="*/ 2544 h 954744"/>
                  <a:gd name="connsiteX139" fmla="*/ 631047 w 632880"/>
                  <a:gd name="connsiteY139" fmla="*/ 20456 h 954744"/>
                  <a:gd name="connsiteX140" fmla="*/ 622852 w 632880"/>
                  <a:gd name="connsiteY140" fmla="*/ 49735 h 95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632880" h="954744">
                    <a:moveTo>
                      <a:pt x="622852" y="49735"/>
                    </a:moveTo>
                    <a:cubicBezTo>
                      <a:pt x="599323" y="81658"/>
                      <a:pt x="567003" y="103402"/>
                      <a:pt x="536402" y="127130"/>
                    </a:cubicBezTo>
                    <a:cubicBezTo>
                      <a:pt x="530256" y="131822"/>
                      <a:pt x="524175" y="136449"/>
                      <a:pt x="519549" y="142595"/>
                    </a:cubicBezTo>
                    <a:cubicBezTo>
                      <a:pt x="519152" y="143058"/>
                      <a:pt x="518755" y="143521"/>
                      <a:pt x="518425" y="144049"/>
                    </a:cubicBezTo>
                    <a:cubicBezTo>
                      <a:pt x="515980" y="145900"/>
                      <a:pt x="513799" y="147949"/>
                      <a:pt x="511816" y="150130"/>
                    </a:cubicBezTo>
                    <a:cubicBezTo>
                      <a:pt x="501968" y="161233"/>
                      <a:pt x="497870" y="176104"/>
                      <a:pt x="490600" y="188794"/>
                    </a:cubicBezTo>
                    <a:cubicBezTo>
                      <a:pt x="478902" y="209217"/>
                      <a:pt x="469450" y="230961"/>
                      <a:pt x="455571" y="250128"/>
                    </a:cubicBezTo>
                    <a:cubicBezTo>
                      <a:pt x="449028" y="259183"/>
                      <a:pt x="445062" y="269163"/>
                      <a:pt x="444401" y="280002"/>
                    </a:cubicBezTo>
                    <a:cubicBezTo>
                      <a:pt x="444335" y="280399"/>
                      <a:pt x="444335" y="280862"/>
                      <a:pt x="444335" y="281258"/>
                    </a:cubicBezTo>
                    <a:cubicBezTo>
                      <a:pt x="444335" y="281258"/>
                      <a:pt x="444335" y="281258"/>
                      <a:pt x="444335" y="281324"/>
                    </a:cubicBezTo>
                    <a:cubicBezTo>
                      <a:pt x="444269" y="282977"/>
                      <a:pt x="444269" y="284563"/>
                      <a:pt x="444401" y="286281"/>
                    </a:cubicBezTo>
                    <a:cubicBezTo>
                      <a:pt x="444335" y="286612"/>
                      <a:pt x="444401" y="286942"/>
                      <a:pt x="444401" y="287273"/>
                    </a:cubicBezTo>
                    <a:cubicBezTo>
                      <a:pt x="444401" y="287537"/>
                      <a:pt x="444467" y="287801"/>
                      <a:pt x="444467" y="288066"/>
                    </a:cubicBezTo>
                    <a:cubicBezTo>
                      <a:pt x="443806" y="289718"/>
                      <a:pt x="443278" y="291370"/>
                      <a:pt x="442815" y="293023"/>
                    </a:cubicBezTo>
                    <a:cubicBezTo>
                      <a:pt x="441956" y="296063"/>
                      <a:pt x="441427" y="299103"/>
                      <a:pt x="441096" y="302209"/>
                    </a:cubicBezTo>
                    <a:cubicBezTo>
                      <a:pt x="441030" y="302209"/>
                      <a:pt x="441030" y="302209"/>
                      <a:pt x="441096" y="302276"/>
                    </a:cubicBezTo>
                    <a:cubicBezTo>
                      <a:pt x="440700" y="304985"/>
                      <a:pt x="440568" y="307761"/>
                      <a:pt x="440435" y="310537"/>
                    </a:cubicBezTo>
                    <a:cubicBezTo>
                      <a:pt x="440303" y="312520"/>
                      <a:pt x="440237" y="314503"/>
                      <a:pt x="440171" y="316420"/>
                    </a:cubicBezTo>
                    <a:cubicBezTo>
                      <a:pt x="439973" y="320980"/>
                      <a:pt x="439709" y="325540"/>
                      <a:pt x="439048" y="330035"/>
                    </a:cubicBezTo>
                    <a:cubicBezTo>
                      <a:pt x="436933" y="334000"/>
                      <a:pt x="432967" y="336974"/>
                      <a:pt x="431777" y="341204"/>
                    </a:cubicBezTo>
                    <a:cubicBezTo>
                      <a:pt x="414395" y="404191"/>
                      <a:pt x="391262" y="466715"/>
                      <a:pt x="415452" y="533270"/>
                    </a:cubicBezTo>
                    <a:cubicBezTo>
                      <a:pt x="419154" y="543448"/>
                      <a:pt x="421731" y="554089"/>
                      <a:pt x="425432" y="564202"/>
                    </a:cubicBezTo>
                    <a:cubicBezTo>
                      <a:pt x="425432" y="564268"/>
                      <a:pt x="425432" y="564268"/>
                      <a:pt x="425432" y="564268"/>
                    </a:cubicBezTo>
                    <a:cubicBezTo>
                      <a:pt x="427613" y="570679"/>
                      <a:pt x="430257" y="576693"/>
                      <a:pt x="433826" y="582443"/>
                    </a:cubicBezTo>
                    <a:lnTo>
                      <a:pt x="433892" y="582509"/>
                    </a:lnTo>
                    <a:cubicBezTo>
                      <a:pt x="436933" y="587400"/>
                      <a:pt x="440634" y="592027"/>
                      <a:pt x="445392" y="596124"/>
                    </a:cubicBezTo>
                    <a:cubicBezTo>
                      <a:pt x="446252" y="597975"/>
                      <a:pt x="447045" y="599892"/>
                      <a:pt x="447838" y="601808"/>
                    </a:cubicBezTo>
                    <a:cubicBezTo>
                      <a:pt x="448235" y="631815"/>
                      <a:pt x="468261" y="655938"/>
                      <a:pt x="473085" y="684689"/>
                    </a:cubicBezTo>
                    <a:cubicBezTo>
                      <a:pt x="477646" y="708152"/>
                      <a:pt x="480422" y="731945"/>
                      <a:pt x="486634" y="755144"/>
                    </a:cubicBezTo>
                    <a:cubicBezTo>
                      <a:pt x="487824" y="764066"/>
                      <a:pt x="483462" y="771601"/>
                      <a:pt x="479959" y="779466"/>
                    </a:cubicBezTo>
                    <a:cubicBezTo>
                      <a:pt x="479761" y="779862"/>
                      <a:pt x="479562" y="780259"/>
                      <a:pt x="479364" y="780722"/>
                    </a:cubicBezTo>
                    <a:lnTo>
                      <a:pt x="479364" y="780788"/>
                    </a:lnTo>
                    <a:cubicBezTo>
                      <a:pt x="479298" y="780986"/>
                      <a:pt x="479232" y="781184"/>
                      <a:pt x="479166" y="781382"/>
                    </a:cubicBezTo>
                    <a:cubicBezTo>
                      <a:pt x="476721" y="787199"/>
                      <a:pt x="475134" y="793279"/>
                      <a:pt x="476919" y="800219"/>
                    </a:cubicBezTo>
                    <a:cubicBezTo>
                      <a:pt x="484189" y="828375"/>
                      <a:pt x="478373" y="857654"/>
                      <a:pt x="482933" y="886206"/>
                    </a:cubicBezTo>
                    <a:cubicBezTo>
                      <a:pt x="482999" y="886338"/>
                      <a:pt x="482999" y="886536"/>
                      <a:pt x="482999" y="886669"/>
                    </a:cubicBezTo>
                    <a:lnTo>
                      <a:pt x="482999" y="886734"/>
                    </a:lnTo>
                    <a:lnTo>
                      <a:pt x="483065" y="886734"/>
                    </a:lnTo>
                    <a:lnTo>
                      <a:pt x="483065" y="886933"/>
                    </a:lnTo>
                    <a:cubicBezTo>
                      <a:pt x="483264" y="909537"/>
                      <a:pt x="480950" y="932273"/>
                      <a:pt x="484652" y="954744"/>
                    </a:cubicBezTo>
                    <a:lnTo>
                      <a:pt x="378441" y="954744"/>
                    </a:lnTo>
                    <a:cubicBezTo>
                      <a:pt x="374739" y="948267"/>
                      <a:pt x="372889" y="940402"/>
                      <a:pt x="373021" y="930818"/>
                    </a:cubicBezTo>
                    <a:cubicBezTo>
                      <a:pt x="373351" y="912379"/>
                      <a:pt x="365288" y="896318"/>
                      <a:pt x="357225" y="880191"/>
                    </a:cubicBezTo>
                    <a:cubicBezTo>
                      <a:pt x="353193" y="872194"/>
                      <a:pt x="347905" y="861421"/>
                      <a:pt x="366279" y="865519"/>
                    </a:cubicBezTo>
                    <a:cubicBezTo>
                      <a:pt x="376061" y="867766"/>
                      <a:pt x="379630" y="861421"/>
                      <a:pt x="377052" y="853159"/>
                    </a:cubicBezTo>
                    <a:cubicBezTo>
                      <a:pt x="375202" y="847211"/>
                      <a:pt x="378837" y="833464"/>
                      <a:pt x="363768" y="840205"/>
                    </a:cubicBezTo>
                    <a:cubicBezTo>
                      <a:pt x="352995" y="845030"/>
                      <a:pt x="350087" y="835777"/>
                      <a:pt x="347179" y="829564"/>
                    </a:cubicBezTo>
                    <a:cubicBezTo>
                      <a:pt x="337727" y="809009"/>
                      <a:pt x="334026" y="787000"/>
                      <a:pt x="333431" y="764463"/>
                    </a:cubicBezTo>
                    <a:cubicBezTo>
                      <a:pt x="333233" y="755606"/>
                      <a:pt x="334819" y="745825"/>
                      <a:pt x="328540" y="738687"/>
                    </a:cubicBezTo>
                    <a:cubicBezTo>
                      <a:pt x="311621" y="719520"/>
                      <a:pt x="314000" y="697973"/>
                      <a:pt x="318428" y="675436"/>
                    </a:cubicBezTo>
                    <a:cubicBezTo>
                      <a:pt x="322328" y="655476"/>
                      <a:pt x="317965" y="651312"/>
                      <a:pt x="298005" y="654088"/>
                    </a:cubicBezTo>
                    <a:cubicBezTo>
                      <a:pt x="280491" y="656533"/>
                      <a:pt x="263637" y="663341"/>
                      <a:pt x="245594" y="659441"/>
                    </a:cubicBezTo>
                    <a:cubicBezTo>
                      <a:pt x="245396" y="662614"/>
                      <a:pt x="244801" y="664464"/>
                      <a:pt x="245396" y="664927"/>
                    </a:cubicBezTo>
                    <a:cubicBezTo>
                      <a:pt x="268726" y="685680"/>
                      <a:pt x="265686" y="705772"/>
                      <a:pt x="253789" y="734060"/>
                    </a:cubicBezTo>
                    <a:cubicBezTo>
                      <a:pt x="234358" y="780193"/>
                      <a:pt x="208053" y="824145"/>
                      <a:pt x="199131" y="874507"/>
                    </a:cubicBezTo>
                    <a:cubicBezTo>
                      <a:pt x="198668" y="876953"/>
                      <a:pt x="198139" y="880323"/>
                      <a:pt x="196421" y="881447"/>
                    </a:cubicBezTo>
                    <a:cubicBezTo>
                      <a:pt x="177716" y="893806"/>
                      <a:pt x="176659" y="908149"/>
                      <a:pt x="185251" y="928505"/>
                    </a:cubicBezTo>
                    <a:cubicBezTo>
                      <a:pt x="190538" y="941129"/>
                      <a:pt x="173487" y="946284"/>
                      <a:pt x="164630" y="952431"/>
                    </a:cubicBezTo>
                    <a:cubicBezTo>
                      <a:pt x="156236" y="958313"/>
                      <a:pt x="151081" y="950713"/>
                      <a:pt x="145794" y="944830"/>
                    </a:cubicBezTo>
                    <a:cubicBezTo>
                      <a:pt x="135615" y="933462"/>
                      <a:pt x="132509" y="920971"/>
                      <a:pt x="136012" y="905902"/>
                    </a:cubicBezTo>
                    <a:cubicBezTo>
                      <a:pt x="137995" y="897376"/>
                      <a:pt x="137466" y="888189"/>
                      <a:pt x="138061" y="879332"/>
                    </a:cubicBezTo>
                    <a:cubicBezTo>
                      <a:pt x="138127" y="879002"/>
                      <a:pt x="138193" y="878737"/>
                      <a:pt x="138259" y="878407"/>
                    </a:cubicBezTo>
                    <a:cubicBezTo>
                      <a:pt x="150619" y="813372"/>
                      <a:pt x="169851" y="750253"/>
                      <a:pt x="191662" y="687795"/>
                    </a:cubicBezTo>
                    <a:cubicBezTo>
                      <a:pt x="197941" y="678740"/>
                      <a:pt x="195628" y="666579"/>
                      <a:pt x="201708" y="657392"/>
                    </a:cubicBezTo>
                    <a:cubicBezTo>
                      <a:pt x="202237" y="656533"/>
                      <a:pt x="202832" y="655740"/>
                      <a:pt x="203559" y="654947"/>
                    </a:cubicBezTo>
                    <a:cubicBezTo>
                      <a:pt x="205079" y="654286"/>
                      <a:pt x="206401" y="653559"/>
                      <a:pt x="207458" y="652766"/>
                    </a:cubicBezTo>
                    <a:cubicBezTo>
                      <a:pt x="212151" y="648999"/>
                      <a:pt x="212746" y="643315"/>
                      <a:pt x="212812" y="636772"/>
                    </a:cubicBezTo>
                    <a:cubicBezTo>
                      <a:pt x="212878" y="629171"/>
                      <a:pt x="212812" y="621636"/>
                      <a:pt x="212878" y="614036"/>
                    </a:cubicBezTo>
                    <a:cubicBezTo>
                      <a:pt x="212944" y="596124"/>
                      <a:pt x="213473" y="578213"/>
                      <a:pt x="216579" y="560500"/>
                    </a:cubicBezTo>
                    <a:cubicBezTo>
                      <a:pt x="217901" y="552767"/>
                      <a:pt x="219685" y="545035"/>
                      <a:pt x="222197" y="537368"/>
                    </a:cubicBezTo>
                    <a:cubicBezTo>
                      <a:pt x="222329" y="536971"/>
                      <a:pt x="222461" y="536509"/>
                      <a:pt x="222594" y="536112"/>
                    </a:cubicBezTo>
                    <a:cubicBezTo>
                      <a:pt x="222594" y="535980"/>
                      <a:pt x="222594" y="535848"/>
                      <a:pt x="222660" y="535649"/>
                    </a:cubicBezTo>
                    <a:cubicBezTo>
                      <a:pt x="224775" y="528445"/>
                      <a:pt x="225898" y="518730"/>
                      <a:pt x="219752" y="512715"/>
                    </a:cubicBezTo>
                    <a:cubicBezTo>
                      <a:pt x="219685" y="512649"/>
                      <a:pt x="219685" y="512649"/>
                      <a:pt x="219685" y="512583"/>
                    </a:cubicBezTo>
                    <a:cubicBezTo>
                      <a:pt x="219421" y="512319"/>
                      <a:pt x="219157" y="512054"/>
                      <a:pt x="218826" y="511790"/>
                    </a:cubicBezTo>
                    <a:cubicBezTo>
                      <a:pt x="216844" y="510138"/>
                      <a:pt x="215059" y="508419"/>
                      <a:pt x="213473" y="506635"/>
                    </a:cubicBezTo>
                    <a:cubicBezTo>
                      <a:pt x="207260" y="499761"/>
                      <a:pt x="204088" y="492028"/>
                      <a:pt x="202435" y="483700"/>
                    </a:cubicBezTo>
                    <a:cubicBezTo>
                      <a:pt x="200915" y="476430"/>
                      <a:pt x="200651" y="468763"/>
                      <a:pt x="200651" y="460832"/>
                    </a:cubicBezTo>
                    <a:cubicBezTo>
                      <a:pt x="196817" y="437766"/>
                      <a:pt x="190803" y="415096"/>
                      <a:pt x="184326" y="392691"/>
                    </a:cubicBezTo>
                    <a:lnTo>
                      <a:pt x="184260" y="392691"/>
                    </a:lnTo>
                    <a:lnTo>
                      <a:pt x="184260" y="392625"/>
                    </a:lnTo>
                    <a:cubicBezTo>
                      <a:pt x="178311" y="387668"/>
                      <a:pt x="179237" y="379868"/>
                      <a:pt x="176262" y="373722"/>
                    </a:cubicBezTo>
                    <a:lnTo>
                      <a:pt x="176593" y="373524"/>
                    </a:lnTo>
                    <a:cubicBezTo>
                      <a:pt x="168728" y="350854"/>
                      <a:pt x="154716" y="331290"/>
                      <a:pt x="143414" y="310339"/>
                    </a:cubicBezTo>
                    <a:cubicBezTo>
                      <a:pt x="138590" y="301416"/>
                      <a:pt x="134294" y="292295"/>
                      <a:pt x="131121" y="282580"/>
                    </a:cubicBezTo>
                    <a:cubicBezTo>
                      <a:pt x="129204" y="276632"/>
                      <a:pt x="125701" y="271080"/>
                      <a:pt x="127222" y="264404"/>
                    </a:cubicBezTo>
                    <a:cubicBezTo>
                      <a:pt x="127288" y="263413"/>
                      <a:pt x="127288" y="262355"/>
                      <a:pt x="127288" y="261364"/>
                    </a:cubicBezTo>
                    <a:cubicBezTo>
                      <a:pt x="127288" y="260108"/>
                      <a:pt x="127288" y="258919"/>
                      <a:pt x="127222" y="257663"/>
                    </a:cubicBezTo>
                    <a:cubicBezTo>
                      <a:pt x="127089" y="255151"/>
                      <a:pt x="126825" y="252706"/>
                      <a:pt x="126429" y="250327"/>
                    </a:cubicBezTo>
                    <a:cubicBezTo>
                      <a:pt x="125966" y="246956"/>
                      <a:pt x="125173" y="243717"/>
                      <a:pt x="124115" y="240611"/>
                    </a:cubicBezTo>
                    <a:cubicBezTo>
                      <a:pt x="121207" y="231821"/>
                      <a:pt x="116184" y="223757"/>
                      <a:pt x="108583" y="215892"/>
                    </a:cubicBezTo>
                    <a:cubicBezTo>
                      <a:pt x="106931" y="214240"/>
                      <a:pt x="105411" y="212588"/>
                      <a:pt x="103693" y="210935"/>
                    </a:cubicBezTo>
                    <a:lnTo>
                      <a:pt x="103693" y="210869"/>
                    </a:lnTo>
                    <a:cubicBezTo>
                      <a:pt x="99198" y="206177"/>
                      <a:pt x="94638" y="201550"/>
                      <a:pt x="90078" y="196858"/>
                    </a:cubicBezTo>
                    <a:lnTo>
                      <a:pt x="90011" y="196791"/>
                    </a:lnTo>
                    <a:cubicBezTo>
                      <a:pt x="72497" y="178550"/>
                      <a:pt x="55775" y="159647"/>
                      <a:pt x="44738" y="136184"/>
                    </a:cubicBezTo>
                    <a:cubicBezTo>
                      <a:pt x="37203" y="120124"/>
                      <a:pt x="21077" y="111796"/>
                      <a:pt x="9444" y="99371"/>
                    </a:cubicBezTo>
                    <a:cubicBezTo>
                      <a:pt x="4289" y="93885"/>
                      <a:pt x="1183" y="89919"/>
                      <a:pt x="257" y="86747"/>
                    </a:cubicBezTo>
                    <a:cubicBezTo>
                      <a:pt x="-734" y="83112"/>
                      <a:pt x="1116" y="80600"/>
                      <a:pt x="6206" y="78155"/>
                    </a:cubicBezTo>
                    <a:cubicBezTo>
                      <a:pt x="6602" y="77956"/>
                      <a:pt x="7065" y="77758"/>
                      <a:pt x="7527" y="77560"/>
                    </a:cubicBezTo>
                    <a:cubicBezTo>
                      <a:pt x="9642" y="76635"/>
                      <a:pt x="12286" y="75709"/>
                      <a:pt x="15392" y="74718"/>
                    </a:cubicBezTo>
                    <a:cubicBezTo>
                      <a:pt x="31651" y="70686"/>
                      <a:pt x="45994" y="57930"/>
                      <a:pt x="64500" y="63813"/>
                    </a:cubicBezTo>
                    <a:cubicBezTo>
                      <a:pt x="67342" y="63548"/>
                      <a:pt x="70117" y="63813"/>
                      <a:pt x="72629" y="65333"/>
                    </a:cubicBezTo>
                    <a:cubicBezTo>
                      <a:pt x="76198" y="69430"/>
                      <a:pt x="82146" y="71678"/>
                      <a:pt x="86839" y="74916"/>
                    </a:cubicBezTo>
                    <a:lnTo>
                      <a:pt x="86905" y="74916"/>
                    </a:lnTo>
                    <a:cubicBezTo>
                      <a:pt x="88888" y="76370"/>
                      <a:pt x="90540" y="77824"/>
                      <a:pt x="91730" y="79807"/>
                    </a:cubicBezTo>
                    <a:cubicBezTo>
                      <a:pt x="92986" y="81790"/>
                      <a:pt x="93713" y="84169"/>
                      <a:pt x="93646" y="87143"/>
                    </a:cubicBezTo>
                    <a:lnTo>
                      <a:pt x="93646" y="87209"/>
                    </a:lnTo>
                    <a:cubicBezTo>
                      <a:pt x="93646" y="87937"/>
                      <a:pt x="93580" y="88663"/>
                      <a:pt x="93448" y="89457"/>
                    </a:cubicBezTo>
                    <a:cubicBezTo>
                      <a:pt x="93382" y="89721"/>
                      <a:pt x="93382" y="89985"/>
                      <a:pt x="93250" y="90250"/>
                    </a:cubicBezTo>
                    <a:lnTo>
                      <a:pt x="93250" y="90316"/>
                    </a:lnTo>
                    <a:cubicBezTo>
                      <a:pt x="93184" y="90778"/>
                      <a:pt x="93118" y="91307"/>
                      <a:pt x="92986" y="91770"/>
                    </a:cubicBezTo>
                    <a:cubicBezTo>
                      <a:pt x="81485" y="102741"/>
                      <a:pt x="72034" y="85755"/>
                      <a:pt x="60798" y="89391"/>
                    </a:cubicBezTo>
                    <a:cubicBezTo>
                      <a:pt x="57229" y="95735"/>
                      <a:pt x="62715" y="98776"/>
                      <a:pt x="66218" y="101552"/>
                    </a:cubicBezTo>
                    <a:cubicBezTo>
                      <a:pt x="91532" y="121115"/>
                      <a:pt x="111227" y="146693"/>
                      <a:pt x="136541" y="166389"/>
                    </a:cubicBezTo>
                    <a:cubicBezTo>
                      <a:pt x="147446" y="174849"/>
                      <a:pt x="157492" y="184762"/>
                      <a:pt x="159805" y="200228"/>
                    </a:cubicBezTo>
                    <a:cubicBezTo>
                      <a:pt x="161524" y="211728"/>
                      <a:pt x="171041" y="214306"/>
                      <a:pt x="180426" y="210142"/>
                    </a:cubicBezTo>
                    <a:cubicBezTo>
                      <a:pt x="222329" y="191504"/>
                      <a:pt x="270180" y="191636"/>
                      <a:pt x="310497" y="166719"/>
                    </a:cubicBezTo>
                    <a:cubicBezTo>
                      <a:pt x="327681" y="156078"/>
                      <a:pt x="350153" y="159251"/>
                      <a:pt x="370377" y="157532"/>
                    </a:cubicBezTo>
                    <a:cubicBezTo>
                      <a:pt x="395889" y="155417"/>
                      <a:pt x="421070" y="152046"/>
                      <a:pt x="445855" y="145569"/>
                    </a:cubicBezTo>
                    <a:cubicBezTo>
                      <a:pt x="455703" y="143058"/>
                      <a:pt x="465154" y="139291"/>
                      <a:pt x="473945" y="131954"/>
                    </a:cubicBezTo>
                    <a:cubicBezTo>
                      <a:pt x="463832" y="125808"/>
                      <a:pt x="448697" y="135523"/>
                      <a:pt x="441691" y="122834"/>
                    </a:cubicBezTo>
                    <a:cubicBezTo>
                      <a:pt x="441295" y="122173"/>
                      <a:pt x="440964" y="121512"/>
                      <a:pt x="440634" y="120719"/>
                    </a:cubicBezTo>
                    <a:cubicBezTo>
                      <a:pt x="440898" y="119661"/>
                      <a:pt x="441096" y="118603"/>
                      <a:pt x="441295" y="117546"/>
                    </a:cubicBezTo>
                    <a:cubicBezTo>
                      <a:pt x="441493" y="117348"/>
                      <a:pt x="441625" y="117149"/>
                      <a:pt x="441824" y="116951"/>
                    </a:cubicBezTo>
                    <a:cubicBezTo>
                      <a:pt x="441824" y="116885"/>
                      <a:pt x="441824" y="116885"/>
                      <a:pt x="441824" y="116885"/>
                    </a:cubicBezTo>
                    <a:cubicBezTo>
                      <a:pt x="444071" y="114308"/>
                      <a:pt x="446384" y="112457"/>
                      <a:pt x="448961" y="111003"/>
                    </a:cubicBezTo>
                    <a:lnTo>
                      <a:pt x="449028" y="111003"/>
                    </a:lnTo>
                    <a:cubicBezTo>
                      <a:pt x="459074" y="105187"/>
                      <a:pt x="471631" y="106244"/>
                      <a:pt x="482338" y="103006"/>
                    </a:cubicBezTo>
                    <a:cubicBezTo>
                      <a:pt x="492979" y="99899"/>
                      <a:pt x="502695" y="95603"/>
                      <a:pt x="511750" y="90448"/>
                    </a:cubicBezTo>
                    <a:cubicBezTo>
                      <a:pt x="511750" y="90448"/>
                      <a:pt x="511750" y="90448"/>
                      <a:pt x="511816" y="90382"/>
                    </a:cubicBezTo>
                    <a:cubicBezTo>
                      <a:pt x="511816" y="90382"/>
                      <a:pt x="511882" y="90382"/>
                      <a:pt x="511882" y="90316"/>
                    </a:cubicBezTo>
                    <a:cubicBezTo>
                      <a:pt x="532238" y="78816"/>
                      <a:pt x="549290" y="62953"/>
                      <a:pt x="566276" y="45769"/>
                    </a:cubicBezTo>
                    <a:cubicBezTo>
                      <a:pt x="569779" y="42200"/>
                      <a:pt x="572621" y="38169"/>
                      <a:pt x="575199" y="34005"/>
                    </a:cubicBezTo>
                    <a:cubicBezTo>
                      <a:pt x="577909" y="29643"/>
                      <a:pt x="580354" y="25148"/>
                      <a:pt x="583064" y="20786"/>
                    </a:cubicBezTo>
                    <a:cubicBezTo>
                      <a:pt x="588153" y="12260"/>
                      <a:pt x="594101" y="4461"/>
                      <a:pt x="604148" y="99"/>
                    </a:cubicBezTo>
                    <a:cubicBezTo>
                      <a:pt x="605866" y="-33"/>
                      <a:pt x="607518" y="-33"/>
                      <a:pt x="609038" y="99"/>
                    </a:cubicBezTo>
                    <a:lnTo>
                      <a:pt x="609104" y="99"/>
                    </a:lnTo>
                    <a:cubicBezTo>
                      <a:pt x="612079" y="430"/>
                      <a:pt x="614656" y="1289"/>
                      <a:pt x="616970" y="2544"/>
                    </a:cubicBezTo>
                    <a:cubicBezTo>
                      <a:pt x="623645" y="6246"/>
                      <a:pt x="627809" y="13384"/>
                      <a:pt x="631047" y="20456"/>
                    </a:cubicBezTo>
                    <a:cubicBezTo>
                      <a:pt x="636136" y="31361"/>
                      <a:pt x="629725" y="40350"/>
                      <a:pt x="622852" y="49735"/>
                    </a:cubicBezTo>
                    <a:close/>
                  </a:path>
                </a:pathLst>
              </a:custGeom>
              <a:solidFill>
                <a:srgbClr val="313131">
                  <a:alpha val="90000"/>
                </a:srgbClr>
              </a:solidFill>
              <a:ln w="6609" cap="flat">
                <a:noFill/>
                <a:prstDash val="solid"/>
                <a:miter/>
              </a:ln>
            </p:spPr>
            <p:txBody>
              <a:bodyPr rtlCol="0" anchor="ctr"/>
              <a:lstStyle/>
              <a:p>
                <a:endParaRPr lang="en-GB" dirty="0"/>
              </a:p>
            </p:txBody>
          </p:sp>
          <p:sp>
            <p:nvSpPr>
              <p:cNvPr id="994" name="Freeform: Shape 993">
                <a:extLst>
                  <a:ext uri="{FF2B5EF4-FFF2-40B4-BE49-F238E27FC236}">
                    <a16:creationId xmlns:a16="http://schemas.microsoft.com/office/drawing/2014/main" id="{04E15326-43E4-499E-AC15-9D5D13204882}"/>
                  </a:ext>
                </a:extLst>
              </p:cNvPr>
              <p:cNvSpPr/>
              <p:nvPr/>
            </p:nvSpPr>
            <p:spPr>
              <a:xfrm>
                <a:off x="6300720" y="3453529"/>
                <a:ext cx="473383" cy="943840"/>
              </a:xfrm>
              <a:custGeom>
                <a:avLst/>
                <a:gdLst>
                  <a:gd name="connsiteX0" fmla="*/ 472937 w 473383"/>
                  <a:gd name="connsiteY0" fmla="*/ 932671 h 943840"/>
                  <a:gd name="connsiteX1" fmla="*/ 469765 w 473383"/>
                  <a:gd name="connsiteY1" fmla="*/ 943841 h 943840"/>
                  <a:gd name="connsiteX2" fmla="*/ 72613 w 473383"/>
                  <a:gd name="connsiteY2" fmla="*/ 943841 h 943840"/>
                  <a:gd name="connsiteX3" fmla="*/ 71688 w 473383"/>
                  <a:gd name="connsiteY3" fmla="*/ 931878 h 943840"/>
                  <a:gd name="connsiteX4" fmla="*/ 71688 w 473383"/>
                  <a:gd name="connsiteY4" fmla="*/ 931746 h 943840"/>
                  <a:gd name="connsiteX5" fmla="*/ 68912 w 473383"/>
                  <a:gd name="connsiteY5" fmla="*/ 894800 h 943840"/>
                  <a:gd name="connsiteX6" fmla="*/ 68912 w 473383"/>
                  <a:gd name="connsiteY6" fmla="*/ 894734 h 943840"/>
                  <a:gd name="connsiteX7" fmla="*/ 67722 w 473383"/>
                  <a:gd name="connsiteY7" fmla="*/ 879797 h 943840"/>
                  <a:gd name="connsiteX8" fmla="*/ 66995 w 473383"/>
                  <a:gd name="connsiteY8" fmla="*/ 870941 h 943840"/>
                  <a:gd name="connsiteX9" fmla="*/ 56024 w 473383"/>
                  <a:gd name="connsiteY9" fmla="*/ 769885 h 943840"/>
                  <a:gd name="connsiteX10" fmla="*/ 56024 w 473383"/>
                  <a:gd name="connsiteY10" fmla="*/ 769819 h 943840"/>
                  <a:gd name="connsiteX11" fmla="*/ 55759 w 473383"/>
                  <a:gd name="connsiteY11" fmla="*/ 768893 h 943840"/>
                  <a:gd name="connsiteX12" fmla="*/ 55759 w 473383"/>
                  <a:gd name="connsiteY12" fmla="*/ 768761 h 943840"/>
                  <a:gd name="connsiteX13" fmla="*/ 51992 w 473383"/>
                  <a:gd name="connsiteY13" fmla="*/ 741729 h 943840"/>
                  <a:gd name="connsiteX14" fmla="*/ 40227 w 473383"/>
                  <a:gd name="connsiteY14" fmla="*/ 673191 h 943840"/>
                  <a:gd name="connsiteX15" fmla="*/ 13195 w 473383"/>
                  <a:gd name="connsiteY15" fmla="*/ 592888 h 943840"/>
                  <a:gd name="connsiteX16" fmla="*/ 13195 w 473383"/>
                  <a:gd name="connsiteY16" fmla="*/ 592756 h 943840"/>
                  <a:gd name="connsiteX17" fmla="*/ 13129 w 473383"/>
                  <a:gd name="connsiteY17" fmla="*/ 592690 h 943840"/>
                  <a:gd name="connsiteX18" fmla="*/ 2092 w 473383"/>
                  <a:gd name="connsiteY18" fmla="*/ 553365 h 943840"/>
                  <a:gd name="connsiteX19" fmla="*/ 2092 w 473383"/>
                  <a:gd name="connsiteY19" fmla="*/ 553298 h 943840"/>
                  <a:gd name="connsiteX20" fmla="*/ 902 w 473383"/>
                  <a:gd name="connsiteY20" fmla="*/ 477556 h 943840"/>
                  <a:gd name="connsiteX21" fmla="*/ 19474 w 473383"/>
                  <a:gd name="connsiteY21" fmla="*/ 450127 h 943840"/>
                  <a:gd name="connsiteX22" fmla="*/ 73075 w 473383"/>
                  <a:gd name="connsiteY22" fmla="*/ 375839 h 943840"/>
                  <a:gd name="connsiteX23" fmla="*/ 108964 w 473383"/>
                  <a:gd name="connsiteY23" fmla="*/ 324749 h 943840"/>
                  <a:gd name="connsiteX24" fmla="*/ 140424 w 473383"/>
                  <a:gd name="connsiteY24" fmla="*/ 269958 h 943840"/>
                  <a:gd name="connsiteX25" fmla="*/ 126148 w 473383"/>
                  <a:gd name="connsiteY25" fmla="*/ 272602 h 943840"/>
                  <a:gd name="connsiteX26" fmla="*/ 69242 w 473383"/>
                  <a:gd name="connsiteY26" fmla="*/ 311002 h 943840"/>
                  <a:gd name="connsiteX27" fmla="*/ 16831 w 473383"/>
                  <a:gd name="connsiteY27" fmla="*/ 305516 h 943840"/>
                  <a:gd name="connsiteX28" fmla="*/ 12601 w 473383"/>
                  <a:gd name="connsiteY28" fmla="*/ 299899 h 943840"/>
                  <a:gd name="connsiteX29" fmla="*/ 11543 w 473383"/>
                  <a:gd name="connsiteY29" fmla="*/ 298312 h 943840"/>
                  <a:gd name="connsiteX30" fmla="*/ 17227 w 473383"/>
                  <a:gd name="connsiteY30" fmla="*/ 284829 h 943840"/>
                  <a:gd name="connsiteX31" fmla="*/ 19474 w 473383"/>
                  <a:gd name="connsiteY31" fmla="*/ 282120 h 943840"/>
                  <a:gd name="connsiteX32" fmla="*/ 25555 w 473383"/>
                  <a:gd name="connsiteY32" fmla="*/ 274981 h 943840"/>
                  <a:gd name="connsiteX33" fmla="*/ 27009 w 473383"/>
                  <a:gd name="connsiteY33" fmla="*/ 273329 h 943840"/>
                  <a:gd name="connsiteX34" fmla="*/ 33684 w 473383"/>
                  <a:gd name="connsiteY34" fmla="*/ 266191 h 943840"/>
                  <a:gd name="connsiteX35" fmla="*/ 45515 w 473383"/>
                  <a:gd name="connsiteY35" fmla="*/ 254889 h 943840"/>
                  <a:gd name="connsiteX36" fmla="*/ 102024 w 473383"/>
                  <a:gd name="connsiteY36" fmla="*/ 216423 h 943840"/>
                  <a:gd name="connsiteX37" fmla="*/ 126545 w 473383"/>
                  <a:gd name="connsiteY37" fmla="*/ 204857 h 943840"/>
                  <a:gd name="connsiteX38" fmla="*/ 134476 w 473383"/>
                  <a:gd name="connsiteY38" fmla="*/ 202213 h 943840"/>
                  <a:gd name="connsiteX39" fmla="*/ 165672 w 473383"/>
                  <a:gd name="connsiteY39" fmla="*/ 200032 h 943840"/>
                  <a:gd name="connsiteX40" fmla="*/ 197594 w 473383"/>
                  <a:gd name="connsiteY40" fmla="*/ 189854 h 943840"/>
                  <a:gd name="connsiteX41" fmla="*/ 293363 w 473383"/>
                  <a:gd name="connsiteY41" fmla="*/ 78686 h 943840"/>
                  <a:gd name="connsiteX42" fmla="*/ 297196 w 473383"/>
                  <a:gd name="connsiteY42" fmla="*/ 71482 h 943840"/>
                  <a:gd name="connsiteX43" fmla="*/ 301823 w 473383"/>
                  <a:gd name="connsiteY43" fmla="*/ 54958 h 943840"/>
                  <a:gd name="connsiteX44" fmla="*/ 301360 w 473383"/>
                  <a:gd name="connsiteY44" fmla="*/ 42665 h 943840"/>
                  <a:gd name="connsiteX45" fmla="*/ 301096 w 473383"/>
                  <a:gd name="connsiteY45" fmla="*/ 37246 h 943840"/>
                  <a:gd name="connsiteX46" fmla="*/ 301096 w 473383"/>
                  <a:gd name="connsiteY46" fmla="*/ 36981 h 943840"/>
                  <a:gd name="connsiteX47" fmla="*/ 300236 w 473383"/>
                  <a:gd name="connsiteY47" fmla="*/ 29248 h 943840"/>
                  <a:gd name="connsiteX48" fmla="*/ 286093 w 473383"/>
                  <a:gd name="connsiteY48" fmla="*/ 17682 h 943840"/>
                  <a:gd name="connsiteX49" fmla="*/ 276906 w 473383"/>
                  <a:gd name="connsiteY49" fmla="*/ 5058 h 943840"/>
                  <a:gd name="connsiteX50" fmla="*/ 277368 w 473383"/>
                  <a:gd name="connsiteY50" fmla="*/ 4067 h 943840"/>
                  <a:gd name="connsiteX51" fmla="*/ 289596 w 473383"/>
                  <a:gd name="connsiteY51" fmla="*/ 1423 h 943840"/>
                  <a:gd name="connsiteX52" fmla="*/ 292768 w 473383"/>
                  <a:gd name="connsiteY52" fmla="*/ 3009 h 943840"/>
                  <a:gd name="connsiteX53" fmla="*/ 326740 w 473383"/>
                  <a:gd name="connsiteY53" fmla="*/ 17418 h 943840"/>
                  <a:gd name="connsiteX54" fmla="*/ 327599 w 473383"/>
                  <a:gd name="connsiteY54" fmla="*/ 17946 h 943840"/>
                  <a:gd name="connsiteX55" fmla="*/ 366197 w 473383"/>
                  <a:gd name="connsiteY55" fmla="*/ 54826 h 943840"/>
                  <a:gd name="connsiteX56" fmla="*/ 361438 w 473383"/>
                  <a:gd name="connsiteY56" fmla="*/ 77496 h 943840"/>
                  <a:gd name="connsiteX57" fmla="*/ 343065 w 473383"/>
                  <a:gd name="connsiteY57" fmla="*/ 114574 h 943840"/>
                  <a:gd name="connsiteX58" fmla="*/ 366462 w 473383"/>
                  <a:gd name="connsiteY58" fmla="*/ 223627 h 943840"/>
                  <a:gd name="connsiteX59" fmla="*/ 393229 w 473383"/>
                  <a:gd name="connsiteY59" fmla="*/ 255881 h 943840"/>
                  <a:gd name="connsiteX60" fmla="*/ 406051 w 473383"/>
                  <a:gd name="connsiteY60" fmla="*/ 300031 h 943840"/>
                  <a:gd name="connsiteX61" fmla="*/ 407571 w 473383"/>
                  <a:gd name="connsiteY61" fmla="*/ 342132 h 943840"/>
                  <a:gd name="connsiteX62" fmla="*/ 414842 w 473383"/>
                  <a:gd name="connsiteY62" fmla="*/ 418469 h 943840"/>
                  <a:gd name="connsiteX63" fmla="*/ 426143 w 473383"/>
                  <a:gd name="connsiteY63" fmla="*/ 523689 h 943840"/>
                  <a:gd name="connsiteX64" fmla="*/ 442072 w 473383"/>
                  <a:gd name="connsiteY64" fmla="*/ 625472 h 943840"/>
                  <a:gd name="connsiteX65" fmla="*/ 464015 w 473383"/>
                  <a:gd name="connsiteY65" fmla="*/ 831814 h 943840"/>
                  <a:gd name="connsiteX66" fmla="*/ 464015 w 473383"/>
                  <a:gd name="connsiteY66" fmla="*/ 831880 h 943840"/>
                  <a:gd name="connsiteX67" fmla="*/ 467716 w 473383"/>
                  <a:gd name="connsiteY67" fmla="*/ 857259 h 943840"/>
                  <a:gd name="connsiteX68" fmla="*/ 471549 w 473383"/>
                  <a:gd name="connsiteY68" fmla="*/ 881119 h 943840"/>
                  <a:gd name="connsiteX69" fmla="*/ 472937 w 473383"/>
                  <a:gd name="connsiteY69" fmla="*/ 932671 h 94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73383" h="943840">
                    <a:moveTo>
                      <a:pt x="472937" y="932671"/>
                    </a:moveTo>
                    <a:cubicBezTo>
                      <a:pt x="472871" y="937232"/>
                      <a:pt x="471814" y="940933"/>
                      <a:pt x="469765" y="943841"/>
                    </a:cubicBezTo>
                    <a:lnTo>
                      <a:pt x="72613" y="943841"/>
                    </a:lnTo>
                    <a:cubicBezTo>
                      <a:pt x="72282" y="939809"/>
                      <a:pt x="72018" y="935844"/>
                      <a:pt x="71688" y="931878"/>
                    </a:cubicBezTo>
                    <a:cubicBezTo>
                      <a:pt x="71688" y="931812"/>
                      <a:pt x="71688" y="931746"/>
                      <a:pt x="71688" y="931746"/>
                    </a:cubicBezTo>
                    <a:cubicBezTo>
                      <a:pt x="70762" y="919387"/>
                      <a:pt x="69903" y="907093"/>
                      <a:pt x="68912" y="894800"/>
                    </a:cubicBezTo>
                    <a:cubicBezTo>
                      <a:pt x="68978" y="894734"/>
                      <a:pt x="68912" y="894734"/>
                      <a:pt x="68912" y="894734"/>
                    </a:cubicBezTo>
                    <a:cubicBezTo>
                      <a:pt x="68581" y="889711"/>
                      <a:pt x="68185" y="884754"/>
                      <a:pt x="67722" y="879797"/>
                    </a:cubicBezTo>
                    <a:cubicBezTo>
                      <a:pt x="67524" y="876823"/>
                      <a:pt x="67259" y="873915"/>
                      <a:pt x="66995" y="870941"/>
                    </a:cubicBezTo>
                    <a:cubicBezTo>
                      <a:pt x="63955" y="837233"/>
                      <a:pt x="65343" y="802931"/>
                      <a:pt x="56024" y="769885"/>
                    </a:cubicBezTo>
                    <a:lnTo>
                      <a:pt x="56024" y="769819"/>
                    </a:lnTo>
                    <a:cubicBezTo>
                      <a:pt x="55957" y="769488"/>
                      <a:pt x="55891" y="769224"/>
                      <a:pt x="55759" y="768893"/>
                    </a:cubicBezTo>
                    <a:cubicBezTo>
                      <a:pt x="55759" y="768827"/>
                      <a:pt x="55759" y="768827"/>
                      <a:pt x="55759" y="768761"/>
                    </a:cubicBezTo>
                    <a:cubicBezTo>
                      <a:pt x="50538" y="760301"/>
                      <a:pt x="56750" y="750255"/>
                      <a:pt x="51992" y="741729"/>
                    </a:cubicBezTo>
                    <a:cubicBezTo>
                      <a:pt x="48092" y="718861"/>
                      <a:pt x="44127" y="696059"/>
                      <a:pt x="40227" y="673191"/>
                    </a:cubicBezTo>
                    <a:cubicBezTo>
                      <a:pt x="35204" y="645035"/>
                      <a:pt x="24828" y="618796"/>
                      <a:pt x="13195" y="592888"/>
                    </a:cubicBezTo>
                    <a:lnTo>
                      <a:pt x="13195" y="592756"/>
                    </a:lnTo>
                    <a:lnTo>
                      <a:pt x="13129" y="592690"/>
                    </a:lnTo>
                    <a:cubicBezTo>
                      <a:pt x="7247" y="579802"/>
                      <a:pt x="3876" y="566649"/>
                      <a:pt x="2092" y="553365"/>
                    </a:cubicBezTo>
                    <a:cubicBezTo>
                      <a:pt x="2092" y="553365"/>
                      <a:pt x="2092" y="553365"/>
                      <a:pt x="2092" y="553298"/>
                    </a:cubicBezTo>
                    <a:cubicBezTo>
                      <a:pt x="-1411" y="528382"/>
                      <a:pt x="439" y="502870"/>
                      <a:pt x="902" y="477556"/>
                    </a:cubicBezTo>
                    <a:cubicBezTo>
                      <a:pt x="1100" y="464536"/>
                      <a:pt x="10287" y="456340"/>
                      <a:pt x="19474" y="450127"/>
                    </a:cubicBezTo>
                    <a:cubicBezTo>
                      <a:pt x="46572" y="431688"/>
                      <a:pt x="63360" y="406506"/>
                      <a:pt x="73075" y="375839"/>
                    </a:cubicBezTo>
                    <a:cubicBezTo>
                      <a:pt x="79685" y="355086"/>
                      <a:pt x="95084" y="340413"/>
                      <a:pt x="108964" y="324749"/>
                    </a:cubicBezTo>
                    <a:cubicBezTo>
                      <a:pt x="123240" y="308623"/>
                      <a:pt x="138177" y="292760"/>
                      <a:pt x="140424" y="269958"/>
                    </a:cubicBezTo>
                    <a:cubicBezTo>
                      <a:pt x="133815" y="265266"/>
                      <a:pt x="129981" y="270091"/>
                      <a:pt x="126148" y="272602"/>
                    </a:cubicBezTo>
                    <a:cubicBezTo>
                      <a:pt x="107047" y="285226"/>
                      <a:pt x="88541" y="298643"/>
                      <a:pt x="69242" y="311002"/>
                    </a:cubicBezTo>
                    <a:cubicBezTo>
                      <a:pt x="49282" y="323758"/>
                      <a:pt x="30908" y="322106"/>
                      <a:pt x="16831" y="305516"/>
                    </a:cubicBezTo>
                    <a:cubicBezTo>
                      <a:pt x="15377" y="303798"/>
                      <a:pt x="13922" y="301947"/>
                      <a:pt x="12601" y="299899"/>
                    </a:cubicBezTo>
                    <a:cubicBezTo>
                      <a:pt x="12270" y="299370"/>
                      <a:pt x="11874" y="298841"/>
                      <a:pt x="11543" y="298312"/>
                    </a:cubicBezTo>
                    <a:cubicBezTo>
                      <a:pt x="10750" y="292694"/>
                      <a:pt x="13988" y="288993"/>
                      <a:pt x="17227" y="284829"/>
                    </a:cubicBezTo>
                    <a:cubicBezTo>
                      <a:pt x="17954" y="283904"/>
                      <a:pt x="18681" y="283045"/>
                      <a:pt x="19474" y="282120"/>
                    </a:cubicBezTo>
                    <a:cubicBezTo>
                      <a:pt x="21391" y="279674"/>
                      <a:pt x="23374" y="277295"/>
                      <a:pt x="25555" y="274981"/>
                    </a:cubicBezTo>
                    <a:cubicBezTo>
                      <a:pt x="25951" y="274453"/>
                      <a:pt x="26414" y="273858"/>
                      <a:pt x="27009" y="273329"/>
                    </a:cubicBezTo>
                    <a:cubicBezTo>
                      <a:pt x="29124" y="270884"/>
                      <a:pt x="31371" y="268504"/>
                      <a:pt x="33684" y="266191"/>
                    </a:cubicBezTo>
                    <a:cubicBezTo>
                      <a:pt x="37452" y="262226"/>
                      <a:pt x="41417" y="258458"/>
                      <a:pt x="45515" y="254889"/>
                    </a:cubicBezTo>
                    <a:cubicBezTo>
                      <a:pt x="62567" y="239622"/>
                      <a:pt x="81535" y="226998"/>
                      <a:pt x="102024" y="216423"/>
                    </a:cubicBezTo>
                    <a:cubicBezTo>
                      <a:pt x="109955" y="212259"/>
                      <a:pt x="118151" y="208426"/>
                      <a:pt x="126545" y="204857"/>
                    </a:cubicBezTo>
                    <a:cubicBezTo>
                      <a:pt x="129188" y="203733"/>
                      <a:pt x="131832" y="202874"/>
                      <a:pt x="134476" y="202213"/>
                    </a:cubicBezTo>
                    <a:cubicBezTo>
                      <a:pt x="144588" y="199702"/>
                      <a:pt x="155229" y="199900"/>
                      <a:pt x="165672" y="200032"/>
                    </a:cubicBezTo>
                    <a:cubicBezTo>
                      <a:pt x="177502" y="200230"/>
                      <a:pt x="188738" y="198512"/>
                      <a:pt x="197594" y="189854"/>
                    </a:cubicBezTo>
                    <a:cubicBezTo>
                      <a:pt x="232756" y="155618"/>
                      <a:pt x="267587" y="121183"/>
                      <a:pt x="293363" y="78686"/>
                    </a:cubicBezTo>
                    <a:cubicBezTo>
                      <a:pt x="294817" y="76306"/>
                      <a:pt x="296139" y="73927"/>
                      <a:pt x="297196" y="71482"/>
                    </a:cubicBezTo>
                    <a:cubicBezTo>
                      <a:pt x="299708" y="66128"/>
                      <a:pt x="301294" y="60642"/>
                      <a:pt x="301823" y="54958"/>
                    </a:cubicBezTo>
                    <a:cubicBezTo>
                      <a:pt x="302219" y="50993"/>
                      <a:pt x="302087" y="46895"/>
                      <a:pt x="301360" y="42665"/>
                    </a:cubicBezTo>
                    <a:cubicBezTo>
                      <a:pt x="301360" y="40881"/>
                      <a:pt x="301360" y="39030"/>
                      <a:pt x="301096" y="37246"/>
                    </a:cubicBezTo>
                    <a:lnTo>
                      <a:pt x="301096" y="36981"/>
                    </a:lnTo>
                    <a:cubicBezTo>
                      <a:pt x="301492" y="33875"/>
                      <a:pt x="301096" y="31363"/>
                      <a:pt x="300236" y="29248"/>
                    </a:cubicBezTo>
                    <a:cubicBezTo>
                      <a:pt x="297725" y="23696"/>
                      <a:pt x="291446" y="21053"/>
                      <a:pt x="286093" y="17682"/>
                    </a:cubicBezTo>
                    <a:cubicBezTo>
                      <a:pt x="281202" y="14708"/>
                      <a:pt x="274262" y="11535"/>
                      <a:pt x="276906" y="5058"/>
                    </a:cubicBezTo>
                    <a:cubicBezTo>
                      <a:pt x="277038" y="4728"/>
                      <a:pt x="277170" y="4397"/>
                      <a:pt x="277368" y="4067"/>
                    </a:cubicBezTo>
                    <a:cubicBezTo>
                      <a:pt x="280012" y="-1022"/>
                      <a:pt x="284837" y="-626"/>
                      <a:pt x="289596" y="1423"/>
                    </a:cubicBezTo>
                    <a:cubicBezTo>
                      <a:pt x="290653" y="1952"/>
                      <a:pt x="291711" y="2481"/>
                      <a:pt x="292768" y="3009"/>
                    </a:cubicBezTo>
                    <a:cubicBezTo>
                      <a:pt x="302550" y="11469"/>
                      <a:pt x="316363" y="10610"/>
                      <a:pt x="326740" y="17418"/>
                    </a:cubicBezTo>
                    <a:cubicBezTo>
                      <a:pt x="327070" y="17550"/>
                      <a:pt x="327335" y="17748"/>
                      <a:pt x="327599" y="17946"/>
                    </a:cubicBezTo>
                    <a:cubicBezTo>
                      <a:pt x="337645" y="33214"/>
                      <a:pt x="353441" y="42467"/>
                      <a:pt x="366197" y="54826"/>
                    </a:cubicBezTo>
                    <a:cubicBezTo>
                      <a:pt x="379878" y="68045"/>
                      <a:pt x="378755" y="72275"/>
                      <a:pt x="361438" y="77496"/>
                    </a:cubicBezTo>
                    <a:cubicBezTo>
                      <a:pt x="333217" y="86088"/>
                      <a:pt x="331763" y="86683"/>
                      <a:pt x="343065" y="114574"/>
                    </a:cubicBezTo>
                    <a:cubicBezTo>
                      <a:pt x="357341" y="149736"/>
                      <a:pt x="369898" y="184566"/>
                      <a:pt x="366462" y="223627"/>
                    </a:cubicBezTo>
                    <a:cubicBezTo>
                      <a:pt x="364941" y="241010"/>
                      <a:pt x="382059" y="248214"/>
                      <a:pt x="393229" y="255881"/>
                    </a:cubicBezTo>
                    <a:cubicBezTo>
                      <a:pt x="411140" y="268108"/>
                      <a:pt x="414313" y="281987"/>
                      <a:pt x="406051" y="300031"/>
                    </a:cubicBezTo>
                    <a:cubicBezTo>
                      <a:pt x="399376" y="314637"/>
                      <a:pt x="401292" y="327657"/>
                      <a:pt x="407571" y="342132"/>
                    </a:cubicBezTo>
                    <a:cubicBezTo>
                      <a:pt x="418146" y="366454"/>
                      <a:pt x="422310" y="391371"/>
                      <a:pt x="414842" y="418469"/>
                    </a:cubicBezTo>
                    <a:cubicBezTo>
                      <a:pt x="404928" y="454357"/>
                      <a:pt x="415701" y="489717"/>
                      <a:pt x="426143" y="523689"/>
                    </a:cubicBezTo>
                    <a:cubicBezTo>
                      <a:pt x="436388" y="557132"/>
                      <a:pt x="438304" y="591434"/>
                      <a:pt x="442072" y="625472"/>
                    </a:cubicBezTo>
                    <a:cubicBezTo>
                      <a:pt x="449805" y="694208"/>
                      <a:pt x="454762" y="763275"/>
                      <a:pt x="464015" y="831814"/>
                    </a:cubicBezTo>
                    <a:cubicBezTo>
                      <a:pt x="464015" y="831814"/>
                      <a:pt x="464015" y="831814"/>
                      <a:pt x="464015" y="831880"/>
                    </a:cubicBezTo>
                    <a:cubicBezTo>
                      <a:pt x="465204" y="840340"/>
                      <a:pt x="466394" y="848799"/>
                      <a:pt x="467716" y="857259"/>
                    </a:cubicBezTo>
                    <a:cubicBezTo>
                      <a:pt x="468905" y="865257"/>
                      <a:pt x="470161" y="873188"/>
                      <a:pt x="471549" y="881119"/>
                    </a:cubicBezTo>
                    <a:cubicBezTo>
                      <a:pt x="474523" y="898237"/>
                      <a:pt x="473003" y="915487"/>
                      <a:pt x="472937" y="932671"/>
                    </a:cubicBezTo>
                    <a:close/>
                  </a:path>
                </a:pathLst>
              </a:custGeom>
              <a:solidFill>
                <a:srgbClr val="B1B1B1">
                  <a:alpha val="90000"/>
                </a:srgbClr>
              </a:solidFill>
              <a:ln w="6609" cap="flat">
                <a:noFill/>
                <a:prstDash val="solid"/>
                <a:miter/>
              </a:ln>
            </p:spPr>
            <p:txBody>
              <a:bodyPr rtlCol="0" anchor="ctr"/>
              <a:lstStyle/>
              <a:p>
                <a:endParaRPr lang="en-GB" dirty="0"/>
              </a:p>
            </p:txBody>
          </p:sp>
          <p:sp>
            <p:nvSpPr>
              <p:cNvPr id="995" name="Freeform: Shape 994">
                <a:extLst>
                  <a:ext uri="{FF2B5EF4-FFF2-40B4-BE49-F238E27FC236}">
                    <a16:creationId xmlns:a16="http://schemas.microsoft.com/office/drawing/2014/main" id="{4F58F3FF-7C6C-4FD7-AACB-4E3FBE7C68E7}"/>
                  </a:ext>
                </a:extLst>
              </p:cNvPr>
              <p:cNvSpPr/>
              <p:nvPr/>
            </p:nvSpPr>
            <p:spPr>
              <a:xfrm>
                <a:off x="6351654" y="4195259"/>
                <a:ext cx="8790" cy="134300"/>
              </a:xfrm>
              <a:custGeom>
                <a:avLst/>
                <a:gdLst>
                  <a:gd name="connsiteX0" fmla="*/ 1058 w 8790"/>
                  <a:gd name="connsiteY0" fmla="*/ 0 h 134300"/>
                  <a:gd name="connsiteX1" fmla="*/ 4825 w 8790"/>
                  <a:gd name="connsiteY1" fmla="*/ 27032 h 134300"/>
                  <a:gd name="connsiteX2" fmla="*/ 8791 w 8790"/>
                  <a:gd name="connsiteY2" fmla="*/ 134300 h 134300"/>
                  <a:gd name="connsiteX3" fmla="*/ 1322 w 8790"/>
                  <a:gd name="connsiteY3" fmla="*/ 51420 h 134300"/>
                  <a:gd name="connsiteX4" fmla="*/ 1058 w 8790"/>
                  <a:gd name="connsiteY4" fmla="*/ 0 h 13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0" h="134300">
                    <a:moveTo>
                      <a:pt x="1058" y="0"/>
                    </a:moveTo>
                    <a:cubicBezTo>
                      <a:pt x="6213" y="8460"/>
                      <a:pt x="3437" y="18043"/>
                      <a:pt x="4825" y="27032"/>
                    </a:cubicBezTo>
                    <a:cubicBezTo>
                      <a:pt x="6147" y="62788"/>
                      <a:pt x="7469" y="98544"/>
                      <a:pt x="8791" y="134300"/>
                    </a:cubicBezTo>
                    <a:cubicBezTo>
                      <a:pt x="397" y="107269"/>
                      <a:pt x="5883" y="78981"/>
                      <a:pt x="1322" y="51420"/>
                    </a:cubicBezTo>
                    <a:cubicBezTo>
                      <a:pt x="-1453" y="34699"/>
                      <a:pt x="992" y="17118"/>
                      <a:pt x="1058" y="0"/>
                    </a:cubicBezTo>
                    <a:close/>
                  </a:path>
                </a:pathLst>
              </a:custGeom>
              <a:solidFill>
                <a:srgbClr val="515151">
                  <a:alpha val="90000"/>
                </a:srgbClr>
              </a:solidFill>
              <a:ln w="6609" cap="flat">
                <a:noFill/>
                <a:prstDash val="solid"/>
                <a:miter/>
              </a:ln>
            </p:spPr>
            <p:txBody>
              <a:bodyPr rtlCol="0" anchor="ctr"/>
              <a:lstStyle/>
              <a:p>
                <a:endParaRPr lang="en-GB" dirty="0"/>
              </a:p>
            </p:txBody>
          </p:sp>
          <p:sp>
            <p:nvSpPr>
              <p:cNvPr id="996" name="Freeform: Shape 995">
                <a:extLst>
                  <a:ext uri="{FF2B5EF4-FFF2-40B4-BE49-F238E27FC236}">
                    <a16:creationId xmlns:a16="http://schemas.microsoft.com/office/drawing/2014/main" id="{BC961DD9-7895-4E2D-B3E5-0F6E76765D4E}"/>
                  </a:ext>
                </a:extLst>
              </p:cNvPr>
              <p:cNvSpPr/>
              <p:nvPr/>
            </p:nvSpPr>
            <p:spPr>
              <a:xfrm>
                <a:off x="5551816" y="2333688"/>
                <a:ext cx="7716" cy="30667"/>
              </a:xfrm>
              <a:custGeom>
                <a:avLst/>
                <a:gdLst>
                  <a:gd name="connsiteX0" fmla="*/ 7716 w 7716"/>
                  <a:gd name="connsiteY0" fmla="*/ 30667 h 30667"/>
                  <a:gd name="connsiteX1" fmla="*/ 248 w 7716"/>
                  <a:gd name="connsiteY1" fmla="*/ 30469 h 30667"/>
                  <a:gd name="connsiteX2" fmla="*/ 3883 w 7716"/>
                  <a:gd name="connsiteY2" fmla="*/ 0 h 30667"/>
                  <a:gd name="connsiteX3" fmla="*/ 7716 w 7716"/>
                  <a:gd name="connsiteY3" fmla="*/ 30667 h 30667"/>
                </a:gdLst>
                <a:ahLst/>
                <a:cxnLst>
                  <a:cxn ang="0">
                    <a:pos x="connsiteX0" y="connsiteY0"/>
                  </a:cxn>
                  <a:cxn ang="0">
                    <a:pos x="connsiteX1" y="connsiteY1"/>
                  </a:cxn>
                  <a:cxn ang="0">
                    <a:pos x="connsiteX2" y="connsiteY2"/>
                  </a:cxn>
                  <a:cxn ang="0">
                    <a:pos x="connsiteX3" y="connsiteY3"/>
                  </a:cxn>
                </a:cxnLst>
                <a:rect l="l" t="t" r="r" b="b"/>
                <a:pathLst>
                  <a:path w="7716" h="30667">
                    <a:moveTo>
                      <a:pt x="7716" y="30667"/>
                    </a:moveTo>
                    <a:cubicBezTo>
                      <a:pt x="5205" y="30601"/>
                      <a:pt x="2760" y="30535"/>
                      <a:pt x="248" y="30469"/>
                    </a:cubicBezTo>
                    <a:cubicBezTo>
                      <a:pt x="512" y="20224"/>
                      <a:pt x="-1801" y="9649"/>
                      <a:pt x="3883" y="0"/>
                    </a:cubicBezTo>
                    <a:cubicBezTo>
                      <a:pt x="4015" y="10377"/>
                      <a:pt x="3156" y="20819"/>
                      <a:pt x="7716" y="30667"/>
                    </a:cubicBezTo>
                    <a:close/>
                  </a:path>
                </a:pathLst>
              </a:custGeom>
              <a:solidFill>
                <a:srgbClr val="424242">
                  <a:alpha val="90000"/>
                </a:srgbClr>
              </a:solidFill>
              <a:ln w="6609" cap="flat">
                <a:noFill/>
                <a:prstDash val="solid"/>
                <a:miter/>
              </a:ln>
            </p:spPr>
            <p:txBody>
              <a:bodyPr rtlCol="0" anchor="ctr"/>
              <a:lstStyle/>
              <a:p>
                <a:endParaRPr lang="en-GB" dirty="0"/>
              </a:p>
            </p:txBody>
          </p:sp>
          <p:sp>
            <p:nvSpPr>
              <p:cNvPr id="997" name="Freeform: Shape 996">
                <a:extLst>
                  <a:ext uri="{FF2B5EF4-FFF2-40B4-BE49-F238E27FC236}">
                    <a16:creationId xmlns:a16="http://schemas.microsoft.com/office/drawing/2014/main" id="{3E71994F-01BC-49A3-AB2D-165633C1D442}"/>
                  </a:ext>
                </a:extLst>
              </p:cNvPr>
              <p:cNvSpPr/>
              <p:nvPr/>
            </p:nvSpPr>
            <p:spPr>
              <a:xfrm>
                <a:off x="5612076" y="2641307"/>
                <a:ext cx="348851" cy="482661"/>
              </a:xfrm>
              <a:custGeom>
                <a:avLst/>
                <a:gdLst>
                  <a:gd name="connsiteX0" fmla="*/ 0 w 348851"/>
                  <a:gd name="connsiteY0" fmla="*/ 55428 h 482661"/>
                  <a:gd name="connsiteX1" fmla="*/ 4362 w 348851"/>
                  <a:gd name="connsiteY1" fmla="*/ 13393 h 482661"/>
                  <a:gd name="connsiteX2" fmla="*/ 25776 w 348851"/>
                  <a:gd name="connsiteY2" fmla="*/ 4206 h 482661"/>
                  <a:gd name="connsiteX3" fmla="*/ 61532 w 348851"/>
                  <a:gd name="connsiteY3" fmla="*/ 29454 h 482661"/>
                  <a:gd name="connsiteX4" fmla="*/ 164109 w 348851"/>
                  <a:gd name="connsiteY4" fmla="*/ 104866 h 482661"/>
                  <a:gd name="connsiteX5" fmla="*/ 193916 w 348851"/>
                  <a:gd name="connsiteY5" fmla="*/ 136524 h 482661"/>
                  <a:gd name="connsiteX6" fmla="*/ 250360 w 348851"/>
                  <a:gd name="connsiteY6" fmla="*/ 167258 h 482661"/>
                  <a:gd name="connsiteX7" fmla="*/ 290214 w 348851"/>
                  <a:gd name="connsiteY7" fmla="*/ 170628 h 482661"/>
                  <a:gd name="connsiteX8" fmla="*/ 346128 w 348851"/>
                  <a:gd name="connsiteY8" fmla="*/ 209028 h 482661"/>
                  <a:gd name="connsiteX9" fmla="*/ 345732 w 348851"/>
                  <a:gd name="connsiteY9" fmla="*/ 232888 h 482661"/>
                  <a:gd name="connsiteX10" fmla="*/ 314007 w 348851"/>
                  <a:gd name="connsiteY10" fmla="*/ 310679 h 482661"/>
                  <a:gd name="connsiteX11" fmla="*/ 310504 w 348851"/>
                  <a:gd name="connsiteY11" fmla="*/ 456612 h 482661"/>
                  <a:gd name="connsiteX12" fmla="*/ 309182 w 348851"/>
                  <a:gd name="connsiteY12" fmla="*/ 475647 h 482661"/>
                  <a:gd name="connsiteX13" fmla="*/ 276268 w 348851"/>
                  <a:gd name="connsiteY13" fmla="*/ 481793 h 482661"/>
                  <a:gd name="connsiteX14" fmla="*/ 269725 w 348851"/>
                  <a:gd name="connsiteY14" fmla="*/ 465600 h 482661"/>
                  <a:gd name="connsiteX15" fmla="*/ 226104 w 348851"/>
                  <a:gd name="connsiteY15" fmla="*/ 378953 h 482661"/>
                  <a:gd name="connsiteX16" fmla="*/ 208853 w 348851"/>
                  <a:gd name="connsiteY16" fmla="*/ 373401 h 482661"/>
                  <a:gd name="connsiteX17" fmla="*/ 133904 w 348851"/>
                  <a:gd name="connsiteY17" fmla="*/ 393890 h 482661"/>
                  <a:gd name="connsiteX18" fmla="*/ 93587 w 348851"/>
                  <a:gd name="connsiteY18" fmla="*/ 384042 h 482661"/>
                  <a:gd name="connsiteX19" fmla="*/ 49768 w 348851"/>
                  <a:gd name="connsiteY19" fmla="*/ 281796 h 482661"/>
                  <a:gd name="connsiteX20" fmla="*/ 0 w 348851"/>
                  <a:gd name="connsiteY20" fmla="*/ 55428 h 48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851" h="482661">
                    <a:moveTo>
                      <a:pt x="0" y="55428"/>
                    </a:moveTo>
                    <a:cubicBezTo>
                      <a:pt x="463" y="41086"/>
                      <a:pt x="1983" y="27273"/>
                      <a:pt x="4362" y="13393"/>
                    </a:cubicBezTo>
                    <a:cubicBezTo>
                      <a:pt x="6940" y="-2006"/>
                      <a:pt x="15069" y="-2733"/>
                      <a:pt x="25776" y="4206"/>
                    </a:cubicBezTo>
                    <a:cubicBezTo>
                      <a:pt x="38003" y="12204"/>
                      <a:pt x="48380" y="24299"/>
                      <a:pt x="61532" y="29454"/>
                    </a:cubicBezTo>
                    <a:cubicBezTo>
                      <a:pt x="102708" y="45647"/>
                      <a:pt x="136680" y="69770"/>
                      <a:pt x="164109" y="104866"/>
                    </a:cubicBezTo>
                    <a:cubicBezTo>
                      <a:pt x="172767" y="115969"/>
                      <a:pt x="187638" y="123174"/>
                      <a:pt x="193916" y="136524"/>
                    </a:cubicBezTo>
                    <a:cubicBezTo>
                      <a:pt x="205549" y="161243"/>
                      <a:pt x="226897" y="165473"/>
                      <a:pt x="250360" y="167258"/>
                    </a:cubicBezTo>
                    <a:cubicBezTo>
                      <a:pt x="263644" y="168249"/>
                      <a:pt x="277061" y="171355"/>
                      <a:pt x="290214" y="170628"/>
                    </a:cubicBezTo>
                    <a:cubicBezTo>
                      <a:pt x="319361" y="169042"/>
                      <a:pt x="333967" y="186623"/>
                      <a:pt x="346128" y="209028"/>
                    </a:cubicBezTo>
                    <a:cubicBezTo>
                      <a:pt x="350556" y="217290"/>
                      <a:pt x="348970" y="224890"/>
                      <a:pt x="345732" y="232888"/>
                    </a:cubicBezTo>
                    <a:cubicBezTo>
                      <a:pt x="335091" y="258796"/>
                      <a:pt x="324714" y="284837"/>
                      <a:pt x="314007" y="310679"/>
                    </a:cubicBezTo>
                    <a:cubicBezTo>
                      <a:pt x="293981" y="358927"/>
                      <a:pt x="287636" y="407373"/>
                      <a:pt x="310504" y="456612"/>
                    </a:cubicBezTo>
                    <a:cubicBezTo>
                      <a:pt x="313478" y="463089"/>
                      <a:pt x="316585" y="470227"/>
                      <a:pt x="309182" y="475647"/>
                    </a:cubicBezTo>
                    <a:cubicBezTo>
                      <a:pt x="299401" y="482785"/>
                      <a:pt x="287438" y="483710"/>
                      <a:pt x="276268" y="481793"/>
                    </a:cubicBezTo>
                    <a:cubicBezTo>
                      <a:pt x="268800" y="480538"/>
                      <a:pt x="268403" y="471483"/>
                      <a:pt x="269725" y="465600"/>
                    </a:cubicBezTo>
                    <a:cubicBezTo>
                      <a:pt x="278714" y="424623"/>
                      <a:pt x="251549" y="402350"/>
                      <a:pt x="226104" y="378953"/>
                    </a:cubicBezTo>
                    <a:cubicBezTo>
                      <a:pt x="221081" y="374326"/>
                      <a:pt x="215925" y="371749"/>
                      <a:pt x="208853" y="373401"/>
                    </a:cubicBezTo>
                    <a:cubicBezTo>
                      <a:pt x="183672" y="379283"/>
                      <a:pt x="157631" y="380605"/>
                      <a:pt x="133904" y="393890"/>
                    </a:cubicBezTo>
                    <a:cubicBezTo>
                      <a:pt x="120025" y="401623"/>
                      <a:pt x="106343" y="398252"/>
                      <a:pt x="93587" y="384042"/>
                    </a:cubicBezTo>
                    <a:cubicBezTo>
                      <a:pt x="67018" y="354366"/>
                      <a:pt x="63647" y="316231"/>
                      <a:pt x="49768" y="281796"/>
                    </a:cubicBezTo>
                    <a:cubicBezTo>
                      <a:pt x="20357" y="208698"/>
                      <a:pt x="10443" y="132162"/>
                      <a:pt x="0" y="55428"/>
                    </a:cubicBezTo>
                    <a:close/>
                  </a:path>
                </a:pathLst>
              </a:custGeom>
              <a:solidFill>
                <a:srgbClr val="6D6D6D">
                  <a:alpha val="90000"/>
                </a:srgbClr>
              </a:solidFill>
              <a:ln w="6609" cap="flat">
                <a:noFill/>
                <a:prstDash val="solid"/>
                <a:miter/>
              </a:ln>
            </p:spPr>
            <p:txBody>
              <a:bodyPr rtlCol="0" anchor="ctr"/>
              <a:lstStyle/>
              <a:p>
                <a:endParaRPr lang="en-GB" dirty="0"/>
              </a:p>
            </p:txBody>
          </p:sp>
          <p:sp>
            <p:nvSpPr>
              <p:cNvPr id="998" name="Freeform: Shape 997">
                <a:extLst>
                  <a:ext uri="{FF2B5EF4-FFF2-40B4-BE49-F238E27FC236}">
                    <a16:creationId xmlns:a16="http://schemas.microsoft.com/office/drawing/2014/main" id="{84E68C3A-E2FF-4456-80A1-BEABB1328200}"/>
                  </a:ext>
                </a:extLst>
              </p:cNvPr>
              <p:cNvSpPr/>
              <p:nvPr/>
            </p:nvSpPr>
            <p:spPr>
              <a:xfrm>
                <a:off x="6065244" y="2962244"/>
                <a:ext cx="389495" cy="143656"/>
              </a:xfrm>
              <a:custGeom>
                <a:avLst/>
                <a:gdLst>
                  <a:gd name="connsiteX0" fmla="*/ 31 w 389495"/>
                  <a:gd name="connsiteY0" fmla="*/ 68724 h 143656"/>
                  <a:gd name="connsiteX1" fmla="*/ 84167 w 389495"/>
                  <a:gd name="connsiteY1" fmla="*/ 53456 h 143656"/>
                  <a:gd name="connsiteX2" fmla="*/ 115759 w 389495"/>
                  <a:gd name="connsiteY2" fmla="*/ 47177 h 143656"/>
                  <a:gd name="connsiteX3" fmla="*/ 329636 w 389495"/>
                  <a:gd name="connsiteY3" fmla="*/ 7455 h 143656"/>
                  <a:gd name="connsiteX4" fmla="*/ 356139 w 389495"/>
                  <a:gd name="connsiteY4" fmla="*/ 3424 h 143656"/>
                  <a:gd name="connsiteX5" fmla="*/ 376628 w 389495"/>
                  <a:gd name="connsiteY5" fmla="*/ 5407 h 143656"/>
                  <a:gd name="connsiteX6" fmla="*/ 386608 w 389495"/>
                  <a:gd name="connsiteY6" fmla="*/ 49821 h 143656"/>
                  <a:gd name="connsiteX7" fmla="*/ 336245 w 389495"/>
                  <a:gd name="connsiteY7" fmla="*/ 106925 h 143656"/>
                  <a:gd name="connsiteX8" fmla="*/ 229769 w 389495"/>
                  <a:gd name="connsiteY8" fmla="*/ 141426 h 143656"/>
                  <a:gd name="connsiteX9" fmla="*/ 141668 w 389495"/>
                  <a:gd name="connsiteY9" fmla="*/ 141426 h 143656"/>
                  <a:gd name="connsiteX10" fmla="*/ 37043 w 389495"/>
                  <a:gd name="connsiteY10" fmla="*/ 120739 h 143656"/>
                  <a:gd name="connsiteX11" fmla="*/ 31 w 389495"/>
                  <a:gd name="connsiteY11" fmla="*/ 68724 h 14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9495" h="143656">
                    <a:moveTo>
                      <a:pt x="31" y="68724"/>
                    </a:moveTo>
                    <a:cubicBezTo>
                      <a:pt x="28120" y="63634"/>
                      <a:pt x="56144" y="58677"/>
                      <a:pt x="84167" y="53456"/>
                    </a:cubicBezTo>
                    <a:cubicBezTo>
                      <a:pt x="94742" y="51473"/>
                      <a:pt x="105449" y="46318"/>
                      <a:pt x="115759" y="47177"/>
                    </a:cubicBezTo>
                    <a:cubicBezTo>
                      <a:pt x="190841" y="53456"/>
                      <a:pt x="258189" y="19815"/>
                      <a:pt x="329636" y="7455"/>
                    </a:cubicBezTo>
                    <a:cubicBezTo>
                      <a:pt x="337831" y="2036"/>
                      <a:pt x="347944" y="8645"/>
                      <a:pt x="356139" y="3424"/>
                    </a:cubicBezTo>
                    <a:cubicBezTo>
                      <a:pt x="363475" y="-806"/>
                      <a:pt x="372001" y="-2128"/>
                      <a:pt x="376628" y="5407"/>
                    </a:cubicBezTo>
                    <a:cubicBezTo>
                      <a:pt x="384823" y="18823"/>
                      <a:pt x="394407" y="33959"/>
                      <a:pt x="386608" y="49821"/>
                    </a:cubicBezTo>
                    <a:cubicBezTo>
                      <a:pt x="375174" y="73020"/>
                      <a:pt x="362286" y="96681"/>
                      <a:pt x="336245" y="106925"/>
                    </a:cubicBezTo>
                    <a:cubicBezTo>
                      <a:pt x="301480" y="120607"/>
                      <a:pt x="267046" y="135543"/>
                      <a:pt x="229769" y="141426"/>
                    </a:cubicBezTo>
                    <a:cubicBezTo>
                      <a:pt x="200424" y="144400"/>
                      <a:pt x="171013" y="144400"/>
                      <a:pt x="141668" y="141426"/>
                    </a:cubicBezTo>
                    <a:cubicBezTo>
                      <a:pt x="106242" y="137592"/>
                      <a:pt x="73063" y="122787"/>
                      <a:pt x="37043" y="120739"/>
                    </a:cubicBezTo>
                    <a:cubicBezTo>
                      <a:pt x="22238" y="120012"/>
                      <a:pt x="-961" y="84123"/>
                      <a:pt x="31" y="68724"/>
                    </a:cubicBezTo>
                    <a:close/>
                  </a:path>
                </a:pathLst>
              </a:custGeom>
              <a:solidFill>
                <a:srgbClr val="2C2C2C">
                  <a:alpha val="90000"/>
                </a:srgbClr>
              </a:solidFill>
              <a:ln w="6609" cap="flat">
                <a:noFill/>
                <a:prstDash val="solid"/>
                <a:miter/>
              </a:ln>
            </p:spPr>
            <p:txBody>
              <a:bodyPr rtlCol="0" anchor="ctr"/>
              <a:lstStyle/>
              <a:p>
                <a:endParaRPr lang="en-GB" dirty="0"/>
              </a:p>
            </p:txBody>
          </p:sp>
          <p:sp>
            <p:nvSpPr>
              <p:cNvPr id="999" name="Freeform: Shape 998">
                <a:extLst>
                  <a:ext uri="{FF2B5EF4-FFF2-40B4-BE49-F238E27FC236}">
                    <a16:creationId xmlns:a16="http://schemas.microsoft.com/office/drawing/2014/main" id="{18E4BAA2-2E3E-4B76-B1E0-BD4FD9E24C9C}"/>
                  </a:ext>
                </a:extLst>
              </p:cNvPr>
              <p:cNvSpPr/>
              <p:nvPr/>
            </p:nvSpPr>
            <p:spPr>
              <a:xfrm>
                <a:off x="5805596" y="3287700"/>
                <a:ext cx="532819" cy="307663"/>
              </a:xfrm>
              <a:custGeom>
                <a:avLst/>
                <a:gdLst>
                  <a:gd name="connsiteX0" fmla="*/ 458949 w 532819"/>
                  <a:gd name="connsiteY0" fmla="*/ 195541 h 307663"/>
                  <a:gd name="connsiteX1" fmla="*/ 433172 w 532819"/>
                  <a:gd name="connsiteY1" fmla="*/ 256280 h 307663"/>
                  <a:gd name="connsiteX2" fmla="*/ 441434 w 532819"/>
                  <a:gd name="connsiteY2" fmla="*/ 268771 h 307663"/>
                  <a:gd name="connsiteX3" fmla="*/ 482279 w 532819"/>
                  <a:gd name="connsiteY3" fmla="*/ 274984 h 307663"/>
                  <a:gd name="connsiteX4" fmla="*/ 459610 w 532819"/>
                  <a:gd name="connsiteY4" fmla="*/ 284700 h 307663"/>
                  <a:gd name="connsiteX5" fmla="*/ 388956 w 532819"/>
                  <a:gd name="connsiteY5" fmla="*/ 284832 h 307663"/>
                  <a:gd name="connsiteX6" fmla="*/ 315726 w 532819"/>
                  <a:gd name="connsiteY6" fmla="*/ 301421 h 307663"/>
                  <a:gd name="connsiteX7" fmla="*/ 290941 w 532819"/>
                  <a:gd name="connsiteY7" fmla="*/ 304594 h 307663"/>
                  <a:gd name="connsiteX8" fmla="*/ 300326 w 532819"/>
                  <a:gd name="connsiteY8" fmla="*/ 283841 h 307663"/>
                  <a:gd name="connsiteX9" fmla="*/ 316717 w 532819"/>
                  <a:gd name="connsiteY9" fmla="*/ 275843 h 307663"/>
                  <a:gd name="connsiteX10" fmla="*/ 297814 w 532819"/>
                  <a:gd name="connsiteY10" fmla="*/ 245176 h 307663"/>
                  <a:gd name="connsiteX11" fmla="*/ 278515 w 532819"/>
                  <a:gd name="connsiteY11" fmla="*/ 223366 h 307663"/>
                  <a:gd name="connsiteX12" fmla="*/ 297814 w 532819"/>
                  <a:gd name="connsiteY12" fmla="*/ 220920 h 307663"/>
                  <a:gd name="connsiteX13" fmla="*/ 412155 w 532819"/>
                  <a:gd name="connsiteY13" fmla="*/ 206314 h 307663"/>
                  <a:gd name="connsiteX14" fmla="*/ 424646 w 532819"/>
                  <a:gd name="connsiteY14" fmla="*/ 185098 h 307663"/>
                  <a:gd name="connsiteX15" fmla="*/ 404753 w 532819"/>
                  <a:gd name="connsiteY15" fmla="*/ 174193 h 307663"/>
                  <a:gd name="connsiteX16" fmla="*/ 322665 w 532819"/>
                  <a:gd name="connsiteY16" fmla="*/ 174061 h 307663"/>
                  <a:gd name="connsiteX17" fmla="*/ 81757 w 532819"/>
                  <a:gd name="connsiteY17" fmla="*/ 77168 h 307663"/>
                  <a:gd name="connsiteX18" fmla="*/ 22538 w 532819"/>
                  <a:gd name="connsiteY18" fmla="*/ 34010 h 307663"/>
                  <a:gd name="connsiteX19" fmla="*/ 6940 w 532819"/>
                  <a:gd name="connsiteY19" fmla="*/ 18809 h 307663"/>
                  <a:gd name="connsiteX20" fmla="*/ 0 w 532819"/>
                  <a:gd name="connsiteY20" fmla="*/ 38 h 307663"/>
                  <a:gd name="connsiteX21" fmla="*/ 29676 w 532819"/>
                  <a:gd name="connsiteY21" fmla="*/ 11340 h 307663"/>
                  <a:gd name="connsiteX22" fmla="*/ 45207 w 532819"/>
                  <a:gd name="connsiteY22" fmla="*/ 22774 h 307663"/>
                  <a:gd name="connsiteX23" fmla="*/ 76271 w 532819"/>
                  <a:gd name="connsiteY23" fmla="*/ 45576 h 307663"/>
                  <a:gd name="connsiteX24" fmla="*/ 106740 w 532819"/>
                  <a:gd name="connsiteY24" fmla="*/ 64611 h 307663"/>
                  <a:gd name="connsiteX25" fmla="*/ 231721 w 532819"/>
                  <a:gd name="connsiteY25" fmla="*/ 127465 h 307663"/>
                  <a:gd name="connsiteX26" fmla="*/ 290478 w 532819"/>
                  <a:gd name="connsiteY26" fmla="*/ 143592 h 307663"/>
                  <a:gd name="connsiteX27" fmla="*/ 301714 w 532819"/>
                  <a:gd name="connsiteY27" fmla="*/ 149144 h 307663"/>
                  <a:gd name="connsiteX28" fmla="*/ 352936 w 532819"/>
                  <a:gd name="connsiteY28" fmla="*/ 152382 h 307663"/>
                  <a:gd name="connsiteX29" fmla="*/ 507791 w 532819"/>
                  <a:gd name="connsiteY29" fmla="*/ 122640 h 307663"/>
                  <a:gd name="connsiteX30" fmla="*/ 518234 w 532819"/>
                  <a:gd name="connsiteY30" fmla="*/ 118080 h 307663"/>
                  <a:gd name="connsiteX31" fmla="*/ 531519 w 532819"/>
                  <a:gd name="connsiteY31" fmla="*/ 122045 h 307663"/>
                  <a:gd name="connsiteX32" fmla="*/ 526628 w 532819"/>
                  <a:gd name="connsiteY32" fmla="*/ 134603 h 307663"/>
                  <a:gd name="connsiteX33" fmla="*/ 465888 w 532819"/>
                  <a:gd name="connsiteY33" fmla="*/ 186420 h 307663"/>
                  <a:gd name="connsiteX34" fmla="*/ 458949 w 532819"/>
                  <a:gd name="connsiteY34" fmla="*/ 195541 h 30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2819" h="307663">
                    <a:moveTo>
                      <a:pt x="458949" y="195541"/>
                    </a:moveTo>
                    <a:cubicBezTo>
                      <a:pt x="450357" y="215765"/>
                      <a:pt x="441963" y="236122"/>
                      <a:pt x="433172" y="256280"/>
                    </a:cubicBezTo>
                    <a:cubicBezTo>
                      <a:pt x="429273" y="265269"/>
                      <a:pt x="434560" y="266657"/>
                      <a:pt x="441434" y="268771"/>
                    </a:cubicBezTo>
                    <a:cubicBezTo>
                      <a:pt x="454851" y="272869"/>
                      <a:pt x="469325" y="268706"/>
                      <a:pt x="482279" y="274984"/>
                    </a:cubicBezTo>
                    <a:cubicBezTo>
                      <a:pt x="478115" y="286022"/>
                      <a:pt x="468069" y="284370"/>
                      <a:pt x="459610" y="284700"/>
                    </a:cubicBezTo>
                    <a:cubicBezTo>
                      <a:pt x="436081" y="285625"/>
                      <a:pt x="412419" y="285956"/>
                      <a:pt x="388956" y="284832"/>
                    </a:cubicBezTo>
                    <a:cubicBezTo>
                      <a:pt x="362784" y="283576"/>
                      <a:pt x="338462" y="287806"/>
                      <a:pt x="315726" y="301421"/>
                    </a:cubicBezTo>
                    <a:cubicBezTo>
                      <a:pt x="308323" y="305850"/>
                      <a:pt x="300128" y="311137"/>
                      <a:pt x="290941" y="304594"/>
                    </a:cubicBezTo>
                    <a:cubicBezTo>
                      <a:pt x="284331" y="293226"/>
                      <a:pt x="291602" y="288467"/>
                      <a:pt x="300326" y="283841"/>
                    </a:cubicBezTo>
                    <a:cubicBezTo>
                      <a:pt x="305679" y="280999"/>
                      <a:pt x="313214" y="282453"/>
                      <a:pt x="316717" y="275843"/>
                    </a:cubicBezTo>
                    <a:cubicBezTo>
                      <a:pt x="310438" y="265599"/>
                      <a:pt x="301317" y="257139"/>
                      <a:pt x="297814" y="245176"/>
                    </a:cubicBezTo>
                    <a:cubicBezTo>
                      <a:pt x="291866" y="237510"/>
                      <a:pt x="274814" y="239625"/>
                      <a:pt x="278515" y="223366"/>
                    </a:cubicBezTo>
                    <a:cubicBezTo>
                      <a:pt x="284265" y="216955"/>
                      <a:pt x="290875" y="218541"/>
                      <a:pt x="297814" y="220920"/>
                    </a:cubicBezTo>
                    <a:cubicBezTo>
                      <a:pt x="338329" y="234932"/>
                      <a:pt x="375539" y="222374"/>
                      <a:pt x="412155" y="206314"/>
                    </a:cubicBezTo>
                    <a:cubicBezTo>
                      <a:pt x="420813" y="202547"/>
                      <a:pt x="426960" y="195342"/>
                      <a:pt x="424646" y="185098"/>
                    </a:cubicBezTo>
                    <a:cubicBezTo>
                      <a:pt x="422333" y="174787"/>
                      <a:pt x="413080" y="174325"/>
                      <a:pt x="404753" y="174193"/>
                    </a:cubicBezTo>
                    <a:cubicBezTo>
                      <a:pt x="377390" y="173730"/>
                      <a:pt x="350028" y="173664"/>
                      <a:pt x="322665" y="174061"/>
                    </a:cubicBezTo>
                    <a:cubicBezTo>
                      <a:pt x="228681" y="175581"/>
                      <a:pt x="148973" y="142666"/>
                      <a:pt x="81757" y="77168"/>
                    </a:cubicBezTo>
                    <a:cubicBezTo>
                      <a:pt x="64375" y="60182"/>
                      <a:pt x="45274" y="44320"/>
                      <a:pt x="22538" y="34010"/>
                    </a:cubicBezTo>
                    <a:cubicBezTo>
                      <a:pt x="15862" y="30441"/>
                      <a:pt x="11038" y="25021"/>
                      <a:pt x="6940" y="18809"/>
                    </a:cubicBezTo>
                    <a:cubicBezTo>
                      <a:pt x="4825" y="13058"/>
                      <a:pt x="2710" y="7374"/>
                      <a:pt x="0" y="38"/>
                    </a:cubicBezTo>
                    <a:cubicBezTo>
                      <a:pt x="12888" y="-755"/>
                      <a:pt x="19233" y="11076"/>
                      <a:pt x="29676" y="11340"/>
                    </a:cubicBezTo>
                    <a:cubicBezTo>
                      <a:pt x="33906" y="16429"/>
                      <a:pt x="38466" y="21056"/>
                      <a:pt x="45207" y="22774"/>
                    </a:cubicBezTo>
                    <a:cubicBezTo>
                      <a:pt x="55782" y="30110"/>
                      <a:pt x="65829" y="38174"/>
                      <a:pt x="76271" y="45576"/>
                    </a:cubicBezTo>
                    <a:cubicBezTo>
                      <a:pt x="86450" y="51921"/>
                      <a:pt x="96562" y="58266"/>
                      <a:pt x="106740" y="64611"/>
                    </a:cubicBezTo>
                    <a:cubicBezTo>
                      <a:pt x="147718" y="86950"/>
                      <a:pt x="190215" y="106183"/>
                      <a:pt x="231721" y="127465"/>
                    </a:cubicBezTo>
                    <a:cubicBezTo>
                      <a:pt x="249633" y="136652"/>
                      <a:pt x="269196" y="144517"/>
                      <a:pt x="290478" y="143592"/>
                    </a:cubicBezTo>
                    <a:cubicBezTo>
                      <a:pt x="295171" y="143393"/>
                      <a:pt x="299268" y="144649"/>
                      <a:pt x="301714" y="149144"/>
                    </a:cubicBezTo>
                    <a:cubicBezTo>
                      <a:pt x="318832" y="149144"/>
                      <a:pt x="335818" y="150201"/>
                      <a:pt x="352936" y="152382"/>
                    </a:cubicBezTo>
                    <a:cubicBezTo>
                      <a:pt x="407595" y="159520"/>
                      <a:pt x="457693" y="140419"/>
                      <a:pt x="507791" y="122640"/>
                    </a:cubicBezTo>
                    <a:cubicBezTo>
                      <a:pt x="511360" y="121385"/>
                      <a:pt x="514665" y="119402"/>
                      <a:pt x="518234" y="118080"/>
                    </a:cubicBezTo>
                    <a:cubicBezTo>
                      <a:pt x="523587" y="116097"/>
                      <a:pt x="528478" y="116824"/>
                      <a:pt x="531519" y="122045"/>
                    </a:cubicBezTo>
                    <a:cubicBezTo>
                      <a:pt x="535022" y="127994"/>
                      <a:pt x="530791" y="131431"/>
                      <a:pt x="526628" y="134603"/>
                    </a:cubicBezTo>
                    <a:cubicBezTo>
                      <a:pt x="505610" y="150994"/>
                      <a:pt x="483800" y="166394"/>
                      <a:pt x="465888" y="186420"/>
                    </a:cubicBezTo>
                    <a:cubicBezTo>
                      <a:pt x="463311" y="189328"/>
                      <a:pt x="461262" y="192566"/>
                      <a:pt x="458949" y="195541"/>
                    </a:cubicBezTo>
                    <a:close/>
                  </a:path>
                </a:pathLst>
              </a:custGeom>
              <a:solidFill>
                <a:srgbClr val="424242">
                  <a:alpha val="90000"/>
                </a:srgbClr>
              </a:solidFill>
              <a:ln w="6609" cap="flat">
                <a:noFill/>
                <a:prstDash val="solid"/>
                <a:miter/>
              </a:ln>
            </p:spPr>
            <p:txBody>
              <a:bodyPr rtlCol="0" anchor="ctr"/>
              <a:lstStyle/>
              <a:p>
                <a:endParaRPr lang="en-GB" dirty="0"/>
              </a:p>
            </p:txBody>
          </p:sp>
          <p:sp>
            <p:nvSpPr>
              <p:cNvPr id="1000" name="Freeform: Shape 999">
                <a:extLst>
                  <a:ext uri="{FF2B5EF4-FFF2-40B4-BE49-F238E27FC236}">
                    <a16:creationId xmlns:a16="http://schemas.microsoft.com/office/drawing/2014/main" id="{E77C8854-8AE1-4E4E-A61E-5F5C5765A3A0}"/>
                  </a:ext>
                </a:extLst>
              </p:cNvPr>
              <p:cNvSpPr/>
              <p:nvPr/>
            </p:nvSpPr>
            <p:spPr>
              <a:xfrm>
                <a:off x="6340948" y="3025746"/>
                <a:ext cx="165166" cy="134943"/>
              </a:xfrm>
              <a:custGeom>
                <a:avLst/>
                <a:gdLst>
                  <a:gd name="connsiteX0" fmla="*/ 0 w 165166"/>
                  <a:gd name="connsiteY0" fmla="*/ 112490 h 134943"/>
                  <a:gd name="connsiteX1" fmla="*/ 7733 w 165166"/>
                  <a:gd name="connsiteY1" fmla="*/ 85590 h 134943"/>
                  <a:gd name="connsiteX2" fmla="*/ 20092 w 165166"/>
                  <a:gd name="connsiteY2" fmla="*/ 80765 h 134943"/>
                  <a:gd name="connsiteX3" fmla="*/ 129674 w 165166"/>
                  <a:gd name="connsiteY3" fmla="*/ 21084 h 134943"/>
                  <a:gd name="connsiteX4" fmla="*/ 165166 w 165166"/>
                  <a:gd name="connsiteY4" fmla="*/ 0 h 134943"/>
                  <a:gd name="connsiteX5" fmla="*/ 149370 w 165166"/>
                  <a:gd name="connsiteY5" fmla="*/ 35822 h 134943"/>
                  <a:gd name="connsiteX6" fmla="*/ 95570 w 165166"/>
                  <a:gd name="connsiteY6" fmla="*/ 96429 h 134943"/>
                  <a:gd name="connsiteX7" fmla="*/ 72240 w 165166"/>
                  <a:gd name="connsiteY7" fmla="*/ 115729 h 134943"/>
                  <a:gd name="connsiteX8" fmla="*/ 15400 w 165166"/>
                  <a:gd name="connsiteY8" fmla="*/ 123726 h 134943"/>
                  <a:gd name="connsiteX9" fmla="*/ 0 w 165166"/>
                  <a:gd name="connsiteY9" fmla="*/ 112490 h 13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166" h="134943">
                    <a:moveTo>
                      <a:pt x="0" y="112490"/>
                    </a:moveTo>
                    <a:cubicBezTo>
                      <a:pt x="18440" y="108062"/>
                      <a:pt x="16325" y="97751"/>
                      <a:pt x="7733" y="85590"/>
                    </a:cubicBezTo>
                    <a:cubicBezTo>
                      <a:pt x="11831" y="83938"/>
                      <a:pt x="15928" y="80964"/>
                      <a:pt x="20092" y="80765"/>
                    </a:cubicBezTo>
                    <a:cubicBezTo>
                      <a:pt x="66423" y="78650"/>
                      <a:pt x="96958" y="48116"/>
                      <a:pt x="129674" y="21084"/>
                    </a:cubicBezTo>
                    <a:cubicBezTo>
                      <a:pt x="139852" y="12690"/>
                      <a:pt x="150427" y="4494"/>
                      <a:pt x="165166" y="0"/>
                    </a:cubicBezTo>
                    <a:cubicBezTo>
                      <a:pt x="165034" y="15069"/>
                      <a:pt x="153864" y="24058"/>
                      <a:pt x="149370" y="35822"/>
                    </a:cubicBezTo>
                    <a:cubicBezTo>
                      <a:pt x="139126" y="62656"/>
                      <a:pt x="124188" y="85392"/>
                      <a:pt x="95570" y="96429"/>
                    </a:cubicBezTo>
                    <a:cubicBezTo>
                      <a:pt x="86185" y="100065"/>
                      <a:pt x="78849" y="107731"/>
                      <a:pt x="72240" y="115729"/>
                    </a:cubicBezTo>
                    <a:cubicBezTo>
                      <a:pt x="53205" y="138861"/>
                      <a:pt x="40581" y="140579"/>
                      <a:pt x="15400" y="123726"/>
                    </a:cubicBezTo>
                    <a:cubicBezTo>
                      <a:pt x="10046" y="120289"/>
                      <a:pt x="5089" y="116257"/>
                      <a:pt x="0" y="112490"/>
                    </a:cubicBezTo>
                    <a:close/>
                  </a:path>
                </a:pathLst>
              </a:custGeom>
              <a:solidFill>
                <a:srgbClr val="6E6E6E">
                  <a:alpha val="90000"/>
                </a:srgbClr>
              </a:solidFill>
              <a:ln w="6609" cap="flat">
                <a:noFill/>
                <a:prstDash val="solid"/>
                <a:miter/>
              </a:ln>
            </p:spPr>
            <p:txBody>
              <a:bodyPr rtlCol="0" anchor="ctr"/>
              <a:lstStyle/>
              <a:p>
                <a:endParaRPr lang="en-GB" dirty="0"/>
              </a:p>
            </p:txBody>
          </p:sp>
          <p:sp>
            <p:nvSpPr>
              <p:cNvPr id="1002" name="Freeform: Shape 1001">
                <a:extLst>
                  <a:ext uri="{FF2B5EF4-FFF2-40B4-BE49-F238E27FC236}">
                    <a16:creationId xmlns:a16="http://schemas.microsoft.com/office/drawing/2014/main" id="{69B60DEB-D22D-407E-8FA4-4CDBF937D0AF}"/>
                  </a:ext>
                </a:extLst>
              </p:cNvPr>
              <p:cNvSpPr/>
              <p:nvPr/>
            </p:nvSpPr>
            <p:spPr>
              <a:xfrm>
                <a:off x="5912204" y="3352377"/>
                <a:ext cx="224765" cy="88034"/>
              </a:xfrm>
              <a:custGeom>
                <a:avLst/>
                <a:gdLst>
                  <a:gd name="connsiteX0" fmla="*/ 195040 w 224765"/>
                  <a:gd name="connsiteY0" fmla="*/ 84533 h 88034"/>
                  <a:gd name="connsiteX1" fmla="*/ 138663 w 224765"/>
                  <a:gd name="connsiteY1" fmla="*/ 76337 h 88034"/>
                  <a:gd name="connsiteX2" fmla="*/ 6808 w 224765"/>
                  <a:gd name="connsiteY2" fmla="*/ 6543 h 88034"/>
                  <a:gd name="connsiteX3" fmla="*/ 0 w 224765"/>
                  <a:gd name="connsiteY3" fmla="*/ 0 h 88034"/>
                  <a:gd name="connsiteX4" fmla="*/ 113151 w 224765"/>
                  <a:gd name="connsiteY4" fmla="*/ 49371 h 88034"/>
                  <a:gd name="connsiteX5" fmla="*/ 195172 w 224765"/>
                  <a:gd name="connsiteY5" fmla="*/ 70984 h 88034"/>
                  <a:gd name="connsiteX6" fmla="*/ 171974 w 224765"/>
                  <a:gd name="connsiteY6" fmla="*/ 46463 h 88034"/>
                  <a:gd name="connsiteX7" fmla="*/ 215925 w 224765"/>
                  <a:gd name="connsiteY7" fmla="*/ 57302 h 88034"/>
                  <a:gd name="connsiteX8" fmla="*/ 224716 w 224765"/>
                  <a:gd name="connsiteY8" fmla="*/ 63119 h 88034"/>
                  <a:gd name="connsiteX9" fmla="*/ 217379 w 224765"/>
                  <a:gd name="connsiteY9" fmla="*/ 70587 h 88034"/>
                  <a:gd name="connsiteX10" fmla="*/ 195040 w 224765"/>
                  <a:gd name="connsiteY10" fmla="*/ 84533 h 8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65" h="88034">
                    <a:moveTo>
                      <a:pt x="195040" y="84533"/>
                    </a:moveTo>
                    <a:cubicBezTo>
                      <a:pt x="174617" y="92860"/>
                      <a:pt x="157301" y="84797"/>
                      <a:pt x="138663" y="76337"/>
                    </a:cubicBezTo>
                    <a:cubicBezTo>
                      <a:pt x="93257" y="55716"/>
                      <a:pt x="49834" y="31526"/>
                      <a:pt x="6808" y="6543"/>
                    </a:cubicBezTo>
                    <a:cubicBezTo>
                      <a:pt x="4164" y="5023"/>
                      <a:pt x="2247" y="2181"/>
                      <a:pt x="0" y="0"/>
                    </a:cubicBezTo>
                    <a:cubicBezTo>
                      <a:pt x="39061" y="13417"/>
                      <a:pt x="76866" y="29874"/>
                      <a:pt x="113151" y="49371"/>
                    </a:cubicBezTo>
                    <a:cubicBezTo>
                      <a:pt x="137737" y="62590"/>
                      <a:pt x="163514" y="68406"/>
                      <a:pt x="195172" y="70984"/>
                    </a:cubicBezTo>
                    <a:cubicBezTo>
                      <a:pt x="185391" y="60673"/>
                      <a:pt x="178649" y="53535"/>
                      <a:pt x="171974" y="46463"/>
                    </a:cubicBezTo>
                    <a:cubicBezTo>
                      <a:pt x="186646" y="50098"/>
                      <a:pt x="201319" y="53601"/>
                      <a:pt x="215925" y="57302"/>
                    </a:cubicBezTo>
                    <a:cubicBezTo>
                      <a:pt x="219560" y="58228"/>
                      <a:pt x="224187" y="58690"/>
                      <a:pt x="224716" y="63119"/>
                    </a:cubicBezTo>
                    <a:cubicBezTo>
                      <a:pt x="225310" y="67679"/>
                      <a:pt x="220486" y="68670"/>
                      <a:pt x="217379" y="70587"/>
                    </a:cubicBezTo>
                    <a:cubicBezTo>
                      <a:pt x="209977" y="75148"/>
                      <a:pt x="202509" y="79840"/>
                      <a:pt x="195040" y="84533"/>
                    </a:cubicBezTo>
                    <a:close/>
                  </a:path>
                </a:pathLst>
              </a:custGeom>
              <a:solidFill>
                <a:srgbClr val="717171">
                  <a:alpha val="90000"/>
                </a:srgbClr>
              </a:solidFill>
              <a:ln w="6609" cap="flat">
                <a:noFill/>
                <a:prstDash val="solid"/>
                <a:miter/>
              </a:ln>
            </p:spPr>
            <p:txBody>
              <a:bodyPr rtlCol="0" anchor="ctr"/>
              <a:lstStyle/>
              <a:p>
                <a:endParaRPr lang="en-GB" dirty="0"/>
              </a:p>
            </p:txBody>
          </p:sp>
          <p:sp>
            <p:nvSpPr>
              <p:cNvPr id="1003" name="Freeform: Shape 1002">
                <a:extLst>
                  <a:ext uri="{FF2B5EF4-FFF2-40B4-BE49-F238E27FC236}">
                    <a16:creationId xmlns:a16="http://schemas.microsoft.com/office/drawing/2014/main" id="{C35B4AB3-BAB3-4D7E-8BD9-C1D7D5E00AF8}"/>
                  </a:ext>
                </a:extLst>
              </p:cNvPr>
              <p:cNvSpPr/>
              <p:nvPr/>
            </p:nvSpPr>
            <p:spPr>
              <a:xfrm>
                <a:off x="6206978" y="3103801"/>
                <a:ext cx="88101" cy="4461"/>
              </a:xfrm>
              <a:custGeom>
                <a:avLst/>
                <a:gdLst>
                  <a:gd name="connsiteX0" fmla="*/ 0 w 88101"/>
                  <a:gd name="connsiteY0" fmla="*/ 0 h 4461"/>
                  <a:gd name="connsiteX1" fmla="*/ 88102 w 88101"/>
                  <a:gd name="connsiteY1" fmla="*/ 0 h 4461"/>
                  <a:gd name="connsiteX2" fmla="*/ 0 w 88101"/>
                  <a:gd name="connsiteY2" fmla="*/ 0 h 4461"/>
                </a:gdLst>
                <a:ahLst/>
                <a:cxnLst>
                  <a:cxn ang="0">
                    <a:pos x="connsiteX0" y="connsiteY0"/>
                  </a:cxn>
                  <a:cxn ang="0">
                    <a:pos x="connsiteX1" y="connsiteY1"/>
                  </a:cxn>
                  <a:cxn ang="0">
                    <a:pos x="connsiteX2" y="connsiteY2"/>
                  </a:cxn>
                </a:cxnLst>
                <a:rect l="l" t="t" r="r" b="b"/>
                <a:pathLst>
                  <a:path w="88101" h="4461">
                    <a:moveTo>
                      <a:pt x="0" y="0"/>
                    </a:moveTo>
                    <a:cubicBezTo>
                      <a:pt x="29345" y="0"/>
                      <a:pt x="58757" y="0"/>
                      <a:pt x="88102" y="0"/>
                    </a:cubicBezTo>
                    <a:cubicBezTo>
                      <a:pt x="58757" y="5948"/>
                      <a:pt x="29345" y="5948"/>
                      <a:pt x="0" y="0"/>
                    </a:cubicBezTo>
                    <a:close/>
                  </a:path>
                </a:pathLst>
              </a:custGeom>
              <a:solidFill>
                <a:srgbClr val="424242">
                  <a:alpha val="90000"/>
                </a:srgbClr>
              </a:solidFill>
              <a:ln w="6609" cap="flat">
                <a:noFill/>
                <a:prstDash val="solid"/>
                <a:miter/>
              </a:ln>
            </p:spPr>
            <p:txBody>
              <a:bodyPr rtlCol="0" anchor="ctr"/>
              <a:lstStyle/>
              <a:p>
                <a:endParaRPr lang="en-GB" dirty="0"/>
              </a:p>
            </p:txBody>
          </p:sp>
          <p:sp>
            <p:nvSpPr>
              <p:cNvPr id="1004" name="Freeform: Shape 1003">
                <a:extLst>
                  <a:ext uri="{FF2B5EF4-FFF2-40B4-BE49-F238E27FC236}">
                    <a16:creationId xmlns:a16="http://schemas.microsoft.com/office/drawing/2014/main" id="{CC158B75-817E-4012-A429-42A8C8AA7589}"/>
                  </a:ext>
                </a:extLst>
              </p:cNvPr>
              <p:cNvSpPr/>
              <p:nvPr/>
            </p:nvSpPr>
            <p:spPr>
              <a:xfrm>
                <a:off x="6302746" y="3132131"/>
                <a:ext cx="30865" cy="17340"/>
              </a:xfrm>
              <a:custGeom>
                <a:avLst/>
                <a:gdLst>
                  <a:gd name="connsiteX0" fmla="*/ 26768 w 30865"/>
                  <a:gd name="connsiteY0" fmla="*/ 5973 h 17340"/>
                  <a:gd name="connsiteX1" fmla="*/ 30865 w 30865"/>
                  <a:gd name="connsiteY1" fmla="*/ 6105 h 17340"/>
                  <a:gd name="connsiteX2" fmla="*/ 0 w 30865"/>
                  <a:gd name="connsiteY2" fmla="*/ 17341 h 17340"/>
                  <a:gd name="connsiteX3" fmla="*/ 0 w 30865"/>
                  <a:gd name="connsiteY3" fmla="*/ 13573 h 17340"/>
                  <a:gd name="connsiteX4" fmla="*/ 26768 w 30865"/>
                  <a:gd name="connsiteY4" fmla="*/ 5973 h 17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5" h="17340">
                    <a:moveTo>
                      <a:pt x="26768" y="5973"/>
                    </a:moveTo>
                    <a:cubicBezTo>
                      <a:pt x="28156" y="6039"/>
                      <a:pt x="29478" y="6039"/>
                      <a:pt x="30865" y="6105"/>
                    </a:cubicBezTo>
                    <a:cubicBezTo>
                      <a:pt x="21678" y="12780"/>
                      <a:pt x="10046" y="12979"/>
                      <a:pt x="0" y="17341"/>
                    </a:cubicBezTo>
                    <a:cubicBezTo>
                      <a:pt x="0" y="16085"/>
                      <a:pt x="0" y="14829"/>
                      <a:pt x="0" y="13573"/>
                    </a:cubicBezTo>
                    <a:cubicBezTo>
                      <a:pt x="7006" y="-2355"/>
                      <a:pt x="10707" y="-3413"/>
                      <a:pt x="26768" y="5973"/>
                    </a:cubicBezTo>
                    <a:close/>
                  </a:path>
                </a:pathLst>
              </a:custGeom>
              <a:solidFill>
                <a:srgbClr val="6E6E6E">
                  <a:alpha val="90000"/>
                </a:srgbClr>
              </a:solidFill>
              <a:ln w="6609" cap="flat">
                <a:noFill/>
                <a:prstDash val="solid"/>
                <a:miter/>
              </a:ln>
            </p:spPr>
            <p:txBody>
              <a:bodyPr rtlCol="0" anchor="ctr"/>
              <a:lstStyle/>
              <a:p>
                <a:endParaRPr lang="en-GB" dirty="0"/>
              </a:p>
            </p:txBody>
          </p:sp>
          <p:sp>
            <p:nvSpPr>
              <p:cNvPr id="1005" name="Freeform: Shape 1004">
                <a:extLst>
                  <a:ext uri="{FF2B5EF4-FFF2-40B4-BE49-F238E27FC236}">
                    <a16:creationId xmlns:a16="http://schemas.microsoft.com/office/drawing/2014/main" id="{47B0D2C6-EC9E-4E0C-8FCE-B332FFCB0F04}"/>
                  </a:ext>
                </a:extLst>
              </p:cNvPr>
              <p:cNvSpPr/>
              <p:nvPr/>
            </p:nvSpPr>
            <p:spPr>
              <a:xfrm>
                <a:off x="6394946" y="2965535"/>
                <a:ext cx="26503" cy="4229"/>
              </a:xfrm>
              <a:custGeom>
                <a:avLst/>
                <a:gdLst>
                  <a:gd name="connsiteX0" fmla="*/ 26503 w 26503"/>
                  <a:gd name="connsiteY0" fmla="*/ 198 h 4229"/>
                  <a:gd name="connsiteX1" fmla="*/ 0 w 26503"/>
                  <a:gd name="connsiteY1" fmla="*/ 4230 h 4229"/>
                  <a:gd name="connsiteX2" fmla="*/ 14805 w 26503"/>
                  <a:gd name="connsiteY2" fmla="*/ 0 h 4229"/>
                  <a:gd name="connsiteX3" fmla="*/ 26503 w 26503"/>
                  <a:gd name="connsiteY3" fmla="*/ 198 h 4229"/>
                </a:gdLst>
                <a:ahLst/>
                <a:cxnLst>
                  <a:cxn ang="0">
                    <a:pos x="connsiteX0" y="connsiteY0"/>
                  </a:cxn>
                  <a:cxn ang="0">
                    <a:pos x="connsiteX1" y="connsiteY1"/>
                  </a:cxn>
                  <a:cxn ang="0">
                    <a:pos x="connsiteX2" y="connsiteY2"/>
                  </a:cxn>
                  <a:cxn ang="0">
                    <a:pos x="connsiteX3" y="connsiteY3"/>
                  </a:cxn>
                </a:cxnLst>
                <a:rect l="l" t="t" r="r" b="b"/>
                <a:pathLst>
                  <a:path w="26503" h="4229">
                    <a:moveTo>
                      <a:pt x="26503" y="198"/>
                    </a:moveTo>
                    <a:cubicBezTo>
                      <a:pt x="18242" y="5287"/>
                      <a:pt x="8923" y="3569"/>
                      <a:pt x="0" y="4230"/>
                    </a:cubicBezTo>
                    <a:cubicBezTo>
                      <a:pt x="4296" y="661"/>
                      <a:pt x="9584" y="397"/>
                      <a:pt x="14805" y="0"/>
                    </a:cubicBezTo>
                    <a:cubicBezTo>
                      <a:pt x="18704" y="66"/>
                      <a:pt x="22604" y="132"/>
                      <a:pt x="26503" y="198"/>
                    </a:cubicBezTo>
                    <a:close/>
                  </a:path>
                </a:pathLst>
              </a:custGeom>
              <a:solidFill>
                <a:srgbClr val="424242">
                  <a:alpha val="90000"/>
                </a:srgbClr>
              </a:solidFill>
              <a:ln w="6609" cap="flat">
                <a:noFill/>
                <a:prstDash val="solid"/>
                <a:miter/>
              </a:ln>
            </p:spPr>
            <p:txBody>
              <a:bodyPr rtlCol="0" anchor="ctr"/>
              <a:lstStyle/>
              <a:p>
                <a:endParaRPr lang="en-GB" dirty="0"/>
              </a:p>
            </p:txBody>
          </p:sp>
          <p:sp>
            <p:nvSpPr>
              <p:cNvPr id="1006" name="Freeform: Shape 1005">
                <a:extLst>
                  <a:ext uri="{FF2B5EF4-FFF2-40B4-BE49-F238E27FC236}">
                    <a16:creationId xmlns:a16="http://schemas.microsoft.com/office/drawing/2014/main" id="{BE980D2C-168C-4BE3-857F-041E538E17AA}"/>
                  </a:ext>
                </a:extLst>
              </p:cNvPr>
              <p:cNvSpPr/>
              <p:nvPr/>
            </p:nvSpPr>
            <p:spPr>
              <a:xfrm>
                <a:off x="6407809" y="2242876"/>
                <a:ext cx="238268" cy="142998"/>
              </a:xfrm>
              <a:custGeom>
                <a:avLst/>
                <a:gdLst>
                  <a:gd name="connsiteX0" fmla="*/ 35121 w 238268"/>
                  <a:gd name="connsiteY0" fmla="*/ 0 h 142998"/>
                  <a:gd name="connsiteX1" fmla="*/ 80923 w 238268"/>
                  <a:gd name="connsiteY1" fmla="*/ 7072 h 142998"/>
                  <a:gd name="connsiteX2" fmla="*/ 120182 w 238268"/>
                  <a:gd name="connsiteY2" fmla="*/ 27561 h 142998"/>
                  <a:gd name="connsiteX3" fmla="*/ 195197 w 238268"/>
                  <a:gd name="connsiteY3" fmla="*/ 71512 h 142998"/>
                  <a:gd name="connsiteX4" fmla="*/ 238158 w 238268"/>
                  <a:gd name="connsiteY4" fmla="*/ 115861 h 142998"/>
                  <a:gd name="connsiteX5" fmla="*/ 224807 w 238268"/>
                  <a:gd name="connsiteY5" fmla="*/ 130798 h 142998"/>
                  <a:gd name="connsiteX6" fmla="*/ 188588 w 238268"/>
                  <a:gd name="connsiteY6" fmla="*/ 141373 h 142998"/>
                  <a:gd name="connsiteX7" fmla="*/ 174180 w 238268"/>
                  <a:gd name="connsiteY7" fmla="*/ 136019 h 142998"/>
                  <a:gd name="connsiteX8" fmla="*/ 141662 w 238268"/>
                  <a:gd name="connsiteY8" fmla="*/ 91208 h 142998"/>
                  <a:gd name="connsiteX9" fmla="*/ 115688 w 238268"/>
                  <a:gd name="connsiteY9" fmla="*/ 81360 h 142998"/>
                  <a:gd name="connsiteX10" fmla="*/ 93811 w 238268"/>
                  <a:gd name="connsiteY10" fmla="*/ 68538 h 142998"/>
                  <a:gd name="connsiteX11" fmla="*/ 80923 w 238268"/>
                  <a:gd name="connsiteY11" fmla="*/ 61268 h 142998"/>
                  <a:gd name="connsiteX12" fmla="*/ 72529 w 238268"/>
                  <a:gd name="connsiteY12" fmla="*/ 65828 h 142998"/>
                  <a:gd name="connsiteX13" fmla="*/ 3792 w 238268"/>
                  <a:gd name="connsiteY13" fmla="*/ 49239 h 142998"/>
                  <a:gd name="connsiteX14" fmla="*/ 157 w 238268"/>
                  <a:gd name="connsiteY14" fmla="*/ 42630 h 142998"/>
                  <a:gd name="connsiteX15" fmla="*/ 35121 w 238268"/>
                  <a:gd name="connsiteY15" fmla="*/ 0 h 14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8268" h="142998">
                    <a:moveTo>
                      <a:pt x="35121" y="0"/>
                    </a:moveTo>
                    <a:cubicBezTo>
                      <a:pt x="50718" y="2512"/>
                      <a:pt x="65788" y="5750"/>
                      <a:pt x="80923" y="7072"/>
                    </a:cubicBezTo>
                    <a:cubicBezTo>
                      <a:pt x="97115" y="8526"/>
                      <a:pt x="108219" y="7469"/>
                      <a:pt x="120182" y="27561"/>
                    </a:cubicBezTo>
                    <a:cubicBezTo>
                      <a:pt x="134260" y="51288"/>
                      <a:pt x="162812" y="68472"/>
                      <a:pt x="195197" y="71512"/>
                    </a:cubicBezTo>
                    <a:cubicBezTo>
                      <a:pt x="226724" y="74421"/>
                      <a:pt x="235183" y="84533"/>
                      <a:pt x="238158" y="115861"/>
                    </a:cubicBezTo>
                    <a:cubicBezTo>
                      <a:pt x="239215" y="126634"/>
                      <a:pt x="232540" y="128947"/>
                      <a:pt x="224807" y="130798"/>
                    </a:cubicBezTo>
                    <a:cubicBezTo>
                      <a:pt x="212580" y="133706"/>
                      <a:pt x="199559" y="133111"/>
                      <a:pt x="188588" y="141373"/>
                    </a:cubicBezTo>
                    <a:cubicBezTo>
                      <a:pt x="183036" y="145603"/>
                      <a:pt x="178079" y="140778"/>
                      <a:pt x="174180" y="136019"/>
                    </a:cubicBezTo>
                    <a:cubicBezTo>
                      <a:pt x="162415" y="121743"/>
                      <a:pt x="150452" y="107665"/>
                      <a:pt x="141662" y="91208"/>
                    </a:cubicBezTo>
                    <a:cubicBezTo>
                      <a:pt x="135846" y="80369"/>
                      <a:pt x="128774" y="74421"/>
                      <a:pt x="115688" y="81360"/>
                    </a:cubicBezTo>
                    <a:cubicBezTo>
                      <a:pt x="102535" y="88366"/>
                      <a:pt x="93679" y="86119"/>
                      <a:pt x="93811" y="68538"/>
                    </a:cubicBezTo>
                    <a:cubicBezTo>
                      <a:pt x="93877" y="59682"/>
                      <a:pt x="88590" y="57633"/>
                      <a:pt x="80923" y="61268"/>
                    </a:cubicBezTo>
                    <a:cubicBezTo>
                      <a:pt x="78081" y="62656"/>
                      <a:pt x="75239" y="64242"/>
                      <a:pt x="72529" y="65828"/>
                    </a:cubicBezTo>
                    <a:cubicBezTo>
                      <a:pt x="30957" y="90151"/>
                      <a:pt x="30891" y="90151"/>
                      <a:pt x="3792" y="49239"/>
                    </a:cubicBezTo>
                    <a:cubicBezTo>
                      <a:pt x="2405" y="47124"/>
                      <a:pt x="686" y="45009"/>
                      <a:pt x="157" y="42630"/>
                    </a:cubicBezTo>
                    <a:cubicBezTo>
                      <a:pt x="-2288" y="31857"/>
                      <a:pt x="24413" y="66"/>
                      <a:pt x="35121" y="0"/>
                    </a:cubicBezTo>
                    <a:close/>
                  </a:path>
                </a:pathLst>
              </a:custGeom>
              <a:solidFill>
                <a:srgbClr val="181818">
                  <a:alpha val="90000"/>
                </a:srgbClr>
              </a:solidFill>
              <a:ln w="6609" cap="flat">
                <a:noFill/>
                <a:prstDash val="solid"/>
                <a:miter/>
              </a:ln>
            </p:spPr>
            <p:txBody>
              <a:bodyPr rtlCol="0" anchor="ctr"/>
              <a:lstStyle/>
              <a:p>
                <a:endParaRPr lang="en-GB" dirty="0"/>
              </a:p>
            </p:txBody>
          </p:sp>
          <p:sp>
            <p:nvSpPr>
              <p:cNvPr id="1007" name="Freeform: Shape 1006">
                <a:extLst>
                  <a:ext uri="{FF2B5EF4-FFF2-40B4-BE49-F238E27FC236}">
                    <a16:creationId xmlns:a16="http://schemas.microsoft.com/office/drawing/2014/main" id="{8DB96FBA-1E67-4894-8865-CEB38266ED0D}"/>
                  </a:ext>
                </a:extLst>
              </p:cNvPr>
              <p:cNvSpPr/>
              <p:nvPr/>
            </p:nvSpPr>
            <p:spPr>
              <a:xfrm>
                <a:off x="6424902" y="2387881"/>
                <a:ext cx="110951" cy="75543"/>
              </a:xfrm>
              <a:custGeom>
                <a:avLst/>
                <a:gdLst>
                  <a:gd name="connsiteX0" fmla="*/ 110887 w 110951"/>
                  <a:gd name="connsiteY0" fmla="*/ 37610 h 75543"/>
                  <a:gd name="connsiteX1" fmla="*/ 62705 w 110951"/>
                  <a:gd name="connsiteY1" fmla="*/ 74423 h 75543"/>
                  <a:gd name="connsiteX2" fmla="*/ 54180 w 110951"/>
                  <a:gd name="connsiteY2" fmla="*/ 61337 h 75543"/>
                  <a:gd name="connsiteX3" fmla="*/ 21464 w 110951"/>
                  <a:gd name="connsiteY3" fmla="*/ 36816 h 75543"/>
                  <a:gd name="connsiteX4" fmla="*/ 10029 w 110951"/>
                  <a:gd name="connsiteY4" fmla="*/ 37411 h 75543"/>
                  <a:gd name="connsiteX5" fmla="*/ 3354 w 110951"/>
                  <a:gd name="connsiteY5" fmla="*/ 24127 h 75543"/>
                  <a:gd name="connsiteX6" fmla="*/ 38185 w 110951"/>
                  <a:gd name="connsiteY6" fmla="*/ 1258 h 75543"/>
                  <a:gd name="connsiteX7" fmla="*/ 54576 w 110951"/>
                  <a:gd name="connsiteY7" fmla="*/ 15468 h 75543"/>
                  <a:gd name="connsiteX8" fmla="*/ 81145 w 110951"/>
                  <a:gd name="connsiteY8" fmla="*/ 28026 h 75543"/>
                  <a:gd name="connsiteX9" fmla="*/ 95950 w 110951"/>
                  <a:gd name="connsiteY9" fmla="*/ 24391 h 75543"/>
                  <a:gd name="connsiteX10" fmla="*/ 110887 w 110951"/>
                  <a:gd name="connsiteY10" fmla="*/ 37610 h 75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51" h="75543">
                    <a:moveTo>
                      <a:pt x="110887" y="37610"/>
                    </a:moveTo>
                    <a:cubicBezTo>
                      <a:pt x="110359" y="62725"/>
                      <a:pt x="87292" y="80239"/>
                      <a:pt x="62705" y="74423"/>
                    </a:cubicBezTo>
                    <a:cubicBezTo>
                      <a:pt x="55369" y="72705"/>
                      <a:pt x="54907" y="67219"/>
                      <a:pt x="54180" y="61337"/>
                    </a:cubicBezTo>
                    <a:cubicBezTo>
                      <a:pt x="50478" y="33181"/>
                      <a:pt x="50412" y="33181"/>
                      <a:pt x="21464" y="36816"/>
                    </a:cubicBezTo>
                    <a:cubicBezTo>
                      <a:pt x="17696" y="37279"/>
                      <a:pt x="13863" y="37477"/>
                      <a:pt x="10029" y="37411"/>
                    </a:cubicBezTo>
                    <a:cubicBezTo>
                      <a:pt x="-215" y="37147"/>
                      <a:pt x="-2925" y="31992"/>
                      <a:pt x="3354" y="24127"/>
                    </a:cubicBezTo>
                    <a:cubicBezTo>
                      <a:pt x="12343" y="12891"/>
                      <a:pt x="17498" y="-4888"/>
                      <a:pt x="38185" y="1258"/>
                    </a:cubicBezTo>
                    <a:cubicBezTo>
                      <a:pt x="45918" y="3572"/>
                      <a:pt x="53188" y="6942"/>
                      <a:pt x="54576" y="15468"/>
                    </a:cubicBezTo>
                    <a:cubicBezTo>
                      <a:pt x="57484" y="33115"/>
                      <a:pt x="68059" y="32520"/>
                      <a:pt x="81145" y="28026"/>
                    </a:cubicBezTo>
                    <a:cubicBezTo>
                      <a:pt x="85970" y="26374"/>
                      <a:pt x="90993" y="25581"/>
                      <a:pt x="95950" y="24391"/>
                    </a:cubicBezTo>
                    <a:cubicBezTo>
                      <a:pt x="107120" y="21945"/>
                      <a:pt x="111548" y="26902"/>
                      <a:pt x="110887" y="37610"/>
                    </a:cubicBezTo>
                    <a:close/>
                  </a:path>
                </a:pathLst>
              </a:custGeom>
              <a:solidFill>
                <a:srgbClr val="474747">
                  <a:alpha val="90000"/>
                </a:srgbClr>
              </a:solidFill>
              <a:ln w="6609" cap="flat">
                <a:noFill/>
                <a:prstDash val="solid"/>
                <a:miter/>
              </a:ln>
            </p:spPr>
            <p:txBody>
              <a:bodyPr rtlCol="0" anchor="ctr"/>
              <a:lstStyle/>
              <a:p>
                <a:endParaRPr lang="en-GB" dirty="0"/>
              </a:p>
            </p:txBody>
          </p:sp>
          <p:sp>
            <p:nvSpPr>
              <p:cNvPr id="1009" name="Freeform: Shape 1008">
                <a:extLst>
                  <a:ext uri="{FF2B5EF4-FFF2-40B4-BE49-F238E27FC236}">
                    <a16:creationId xmlns:a16="http://schemas.microsoft.com/office/drawing/2014/main" id="{E6CA6FA0-751C-44CA-9198-B13633E488D2}"/>
                  </a:ext>
                </a:extLst>
              </p:cNvPr>
              <p:cNvSpPr/>
              <p:nvPr/>
            </p:nvSpPr>
            <p:spPr>
              <a:xfrm>
                <a:off x="5825318" y="2345119"/>
                <a:ext cx="93720" cy="85130"/>
              </a:xfrm>
              <a:custGeom>
                <a:avLst/>
                <a:gdLst>
                  <a:gd name="connsiteX0" fmla="*/ 25618 w 93720"/>
                  <a:gd name="connsiteY0" fmla="*/ 83941 h 85130"/>
                  <a:gd name="connsiteX1" fmla="*/ 14845 w 93720"/>
                  <a:gd name="connsiteY1" fmla="*/ 68277 h 85130"/>
                  <a:gd name="connsiteX2" fmla="*/ 10152 w 93720"/>
                  <a:gd name="connsiteY2" fmla="*/ 9983 h 85130"/>
                  <a:gd name="connsiteX3" fmla="*/ 25287 w 93720"/>
                  <a:gd name="connsiteY3" fmla="*/ 267 h 85130"/>
                  <a:gd name="connsiteX4" fmla="*/ 76311 w 93720"/>
                  <a:gd name="connsiteY4" fmla="*/ 5158 h 85130"/>
                  <a:gd name="connsiteX5" fmla="*/ 85498 w 93720"/>
                  <a:gd name="connsiteY5" fmla="*/ 13816 h 85130"/>
                  <a:gd name="connsiteX6" fmla="*/ 86886 w 93720"/>
                  <a:gd name="connsiteY6" fmla="*/ 19368 h 85130"/>
                  <a:gd name="connsiteX7" fmla="*/ 49742 w 93720"/>
                  <a:gd name="connsiteY7" fmla="*/ 81165 h 85130"/>
                  <a:gd name="connsiteX8" fmla="*/ 29055 w 93720"/>
                  <a:gd name="connsiteY8" fmla="*/ 84403 h 85130"/>
                  <a:gd name="connsiteX9" fmla="*/ 25618 w 93720"/>
                  <a:gd name="connsiteY9" fmla="*/ 83941 h 8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20" h="85130">
                    <a:moveTo>
                      <a:pt x="25618" y="83941"/>
                    </a:moveTo>
                    <a:cubicBezTo>
                      <a:pt x="22049" y="78719"/>
                      <a:pt x="18810" y="73167"/>
                      <a:pt x="14845" y="68277"/>
                    </a:cubicBezTo>
                    <a:cubicBezTo>
                      <a:pt x="-3727" y="45210"/>
                      <a:pt x="-4388" y="36222"/>
                      <a:pt x="10152" y="9983"/>
                    </a:cubicBezTo>
                    <a:cubicBezTo>
                      <a:pt x="13655" y="3704"/>
                      <a:pt x="18480" y="862"/>
                      <a:pt x="25287" y="267"/>
                    </a:cubicBezTo>
                    <a:cubicBezTo>
                      <a:pt x="42604" y="-1187"/>
                      <a:pt x="59325" y="3704"/>
                      <a:pt x="76311" y="5158"/>
                    </a:cubicBezTo>
                    <a:cubicBezTo>
                      <a:pt x="81070" y="5554"/>
                      <a:pt x="84044" y="9190"/>
                      <a:pt x="85498" y="13816"/>
                    </a:cubicBezTo>
                    <a:cubicBezTo>
                      <a:pt x="86093" y="15601"/>
                      <a:pt x="86489" y="17517"/>
                      <a:pt x="86886" y="19368"/>
                    </a:cubicBezTo>
                    <a:cubicBezTo>
                      <a:pt x="98981" y="83544"/>
                      <a:pt x="99642" y="71383"/>
                      <a:pt x="49742" y="81165"/>
                    </a:cubicBezTo>
                    <a:cubicBezTo>
                      <a:pt x="42934" y="82487"/>
                      <a:pt x="35995" y="83346"/>
                      <a:pt x="29055" y="84403"/>
                    </a:cubicBezTo>
                    <a:cubicBezTo>
                      <a:pt x="27799" y="85527"/>
                      <a:pt x="26609" y="85329"/>
                      <a:pt x="25618" y="83941"/>
                    </a:cubicBezTo>
                    <a:close/>
                  </a:path>
                </a:pathLst>
              </a:custGeom>
              <a:solidFill>
                <a:srgbClr val="141414">
                  <a:alpha val="90000"/>
                </a:srgbClr>
              </a:solidFill>
              <a:ln w="6609" cap="flat">
                <a:noFill/>
                <a:prstDash val="solid"/>
                <a:miter/>
              </a:ln>
            </p:spPr>
            <p:txBody>
              <a:bodyPr rtlCol="0" anchor="ctr"/>
              <a:lstStyle/>
              <a:p>
                <a:endParaRPr lang="en-GB" dirty="0"/>
              </a:p>
            </p:txBody>
          </p:sp>
          <p:sp>
            <p:nvSpPr>
              <p:cNvPr id="1010" name="Freeform: Shape 1009">
                <a:extLst>
                  <a:ext uri="{FF2B5EF4-FFF2-40B4-BE49-F238E27FC236}">
                    <a16:creationId xmlns:a16="http://schemas.microsoft.com/office/drawing/2014/main" id="{21FBA726-C2CB-4F6F-B018-0B2CA0D03E0F}"/>
                  </a:ext>
                </a:extLst>
              </p:cNvPr>
              <p:cNvSpPr/>
              <p:nvPr/>
            </p:nvSpPr>
            <p:spPr>
              <a:xfrm>
                <a:off x="5800404" y="2423033"/>
                <a:ext cx="83136" cy="41283"/>
              </a:xfrm>
              <a:custGeom>
                <a:avLst/>
                <a:gdLst>
                  <a:gd name="connsiteX0" fmla="*/ 50532 w 83136"/>
                  <a:gd name="connsiteY0" fmla="*/ 6027 h 41283"/>
                  <a:gd name="connsiteX1" fmla="*/ 54035 w 83136"/>
                  <a:gd name="connsiteY1" fmla="*/ 6490 h 41283"/>
                  <a:gd name="connsiteX2" fmla="*/ 83050 w 83136"/>
                  <a:gd name="connsiteY2" fmla="*/ 27243 h 41283"/>
                  <a:gd name="connsiteX3" fmla="*/ 48748 w 83136"/>
                  <a:gd name="connsiteY3" fmla="*/ 40461 h 41283"/>
                  <a:gd name="connsiteX4" fmla="*/ 235 w 83136"/>
                  <a:gd name="connsiteY4" fmla="*/ 8010 h 41283"/>
                  <a:gd name="connsiteX5" fmla="*/ 11075 w 83136"/>
                  <a:gd name="connsiteY5" fmla="*/ 607 h 41283"/>
                  <a:gd name="connsiteX6" fmla="*/ 50532 w 83136"/>
                  <a:gd name="connsiteY6" fmla="*/ 6027 h 4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136" h="41283">
                    <a:moveTo>
                      <a:pt x="50532" y="6027"/>
                    </a:moveTo>
                    <a:cubicBezTo>
                      <a:pt x="51722" y="6225"/>
                      <a:pt x="52845" y="6357"/>
                      <a:pt x="54035" y="6490"/>
                    </a:cubicBezTo>
                    <a:cubicBezTo>
                      <a:pt x="63949" y="14024"/>
                      <a:pt x="84636" y="17395"/>
                      <a:pt x="83050" y="27243"/>
                    </a:cubicBezTo>
                    <a:cubicBezTo>
                      <a:pt x="81001" y="39800"/>
                      <a:pt x="61107" y="37355"/>
                      <a:pt x="48748" y="40461"/>
                    </a:cubicBezTo>
                    <a:cubicBezTo>
                      <a:pt x="29052" y="45352"/>
                      <a:pt x="3474" y="27639"/>
                      <a:pt x="235" y="8010"/>
                    </a:cubicBezTo>
                    <a:cubicBezTo>
                      <a:pt x="-1351" y="-1772"/>
                      <a:pt x="5391" y="-186"/>
                      <a:pt x="11075" y="607"/>
                    </a:cubicBezTo>
                    <a:cubicBezTo>
                      <a:pt x="24227" y="2326"/>
                      <a:pt x="37380" y="4242"/>
                      <a:pt x="50532" y="6027"/>
                    </a:cubicBezTo>
                    <a:close/>
                  </a:path>
                </a:pathLst>
              </a:custGeom>
              <a:solidFill>
                <a:srgbClr val="505050">
                  <a:alpha val="90000"/>
                </a:srgbClr>
              </a:solidFill>
              <a:ln w="6609" cap="flat">
                <a:noFill/>
                <a:prstDash val="solid"/>
                <a:miter/>
              </a:ln>
            </p:spPr>
            <p:txBody>
              <a:bodyPr rtlCol="0" anchor="ctr"/>
              <a:lstStyle/>
              <a:p>
                <a:endParaRPr lang="en-GB" dirty="0"/>
              </a:p>
            </p:txBody>
          </p:sp>
          <p:sp>
            <p:nvSpPr>
              <p:cNvPr id="1011" name="Freeform: Shape 1010">
                <a:extLst>
                  <a:ext uri="{FF2B5EF4-FFF2-40B4-BE49-F238E27FC236}">
                    <a16:creationId xmlns:a16="http://schemas.microsoft.com/office/drawing/2014/main" id="{F7461E15-049A-474E-836F-DF085FF9065C}"/>
                  </a:ext>
                </a:extLst>
              </p:cNvPr>
              <p:cNvSpPr/>
              <p:nvPr/>
            </p:nvSpPr>
            <p:spPr>
              <a:xfrm>
                <a:off x="5745518" y="2502391"/>
                <a:ext cx="149647" cy="103202"/>
              </a:xfrm>
              <a:custGeom>
                <a:avLst/>
                <a:gdLst>
                  <a:gd name="connsiteX0" fmla="*/ 84335 w 149647"/>
                  <a:gd name="connsiteY0" fmla="*/ 103203 h 103202"/>
                  <a:gd name="connsiteX1" fmla="*/ 36880 w 149647"/>
                  <a:gd name="connsiteY1" fmla="*/ 98114 h 103202"/>
                  <a:gd name="connsiteX2" fmla="*/ 9187 w 149647"/>
                  <a:gd name="connsiteY2" fmla="*/ 28253 h 103202"/>
                  <a:gd name="connsiteX3" fmla="*/ 71777 w 149647"/>
                  <a:gd name="connsiteY3" fmla="*/ 10342 h 103202"/>
                  <a:gd name="connsiteX4" fmla="*/ 139059 w 149647"/>
                  <a:gd name="connsiteY4" fmla="*/ 37572 h 103202"/>
                  <a:gd name="connsiteX5" fmla="*/ 144677 w 149647"/>
                  <a:gd name="connsiteY5" fmla="*/ 62027 h 103202"/>
                  <a:gd name="connsiteX6" fmla="*/ 140381 w 149647"/>
                  <a:gd name="connsiteY6" fmla="*/ 68372 h 103202"/>
                  <a:gd name="connsiteX7" fmla="*/ 127361 w 149647"/>
                  <a:gd name="connsiteY7" fmla="*/ 95007 h 103202"/>
                  <a:gd name="connsiteX8" fmla="*/ 84335 w 149647"/>
                  <a:gd name="connsiteY8" fmla="*/ 103203 h 10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647" h="103202">
                    <a:moveTo>
                      <a:pt x="84335" y="103203"/>
                    </a:moveTo>
                    <a:cubicBezTo>
                      <a:pt x="67282" y="101418"/>
                      <a:pt x="51883" y="100823"/>
                      <a:pt x="36880" y="98114"/>
                    </a:cubicBezTo>
                    <a:cubicBezTo>
                      <a:pt x="3437" y="92165"/>
                      <a:pt x="-10839" y="55417"/>
                      <a:pt x="9187" y="28253"/>
                    </a:cubicBezTo>
                    <a:cubicBezTo>
                      <a:pt x="33906" y="-5256"/>
                      <a:pt x="34170" y="-5851"/>
                      <a:pt x="71777" y="10342"/>
                    </a:cubicBezTo>
                    <a:cubicBezTo>
                      <a:pt x="93984" y="19926"/>
                      <a:pt x="117910" y="25147"/>
                      <a:pt x="139059" y="37572"/>
                    </a:cubicBezTo>
                    <a:cubicBezTo>
                      <a:pt x="150494" y="44314"/>
                      <a:pt x="153137" y="51452"/>
                      <a:pt x="144677" y="62027"/>
                    </a:cubicBezTo>
                    <a:cubicBezTo>
                      <a:pt x="143091" y="64010"/>
                      <a:pt x="141835" y="66257"/>
                      <a:pt x="140381" y="68372"/>
                    </a:cubicBezTo>
                    <a:cubicBezTo>
                      <a:pt x="134631" y="76567"/>
                      <a:pt x="138332" y="89786"/>
                      <a:pt x="127361" y="95007"/>
                    </a:cubicBezTo>
                    <a:cubicBezTo>
                      <a:pt x="113217" y="101682"/>
                      <a:pt x="97355" y="100162"/>
                      <a:pt x="84335" y="103203"/>
                    </a:cubicBezTo>
                    <a:close/>
                  </a:path>
                </a:pathLst>
              </a:custGeom>
              <a:solidFill>
                <a:srgbClr val="696969">
                  <a:alpha val="90000"/>
                </a:srgbClr>
              </a:solidFill>
              <a:ln w="6609" cap="flat">
                <a:noFill/>
                <a:prstDash val="solid"/>
                <a:miter/>
              </a:ln>
            </p:spPr>
            <p:txBody>
              <a:bodyPr rtlCol="0" anchor="ctr"/>
              <a:lstStyle/>
              <a:p>
                <a:endParaRPr lang="en-GB" dirty="0"/>
              </a:p>
            </p:txBody>
          </p:sp>
          <p:sp>
            <p:nvSpPr>
              <p:cNvPr id="1012" name="Freeform: Shape 1011">
                <a:extLst>
                  <a:ext uri="{FF2B5EF4-FFF2-40B4-BE49-F238E27FC236}">
                    <a16:creationId xmlns:a16="http://schemas.microsoft.com/office/drawing/2014/main" id="{C1463746-532C-4A8F-9D63-7D2C27B7F984}"/>
                  </a:ext>
                </a:extLst>
              </p:cNvPr>
              <p:cNvSpPr/>
              <p:nvPr/>
            </p:nvSpPr>
            <p:spPr>
              <a:xfrm>
                <a:off x="7537538" y="3683714"/>
                <a:ext cx="434378" cy="466601"/>
              </a:xfrm>
              <a:custGeom>
                <a:avLst/>
                <a:gdLst>
                  <a:gd name="connsiteX0" fmla="*/ 187130 w 434378"/>
                  <a:gd name="connsiteY0" fmla="*/ 466601 h 466601"/>
                  <a:gd name="connsiteX1" fmla="*/ 76424 w 434378"/>
                  <a:gd name="connsiteY1" fmla="*/ 443138 h 466601"/>
                  <a:gd name="connsiteX2" fmla="*/ 1210 w 434378"/>
                  <a:gd name="connsiteY2" fmla="*/ 343801 h 466601"/>
                  <a:gd name="connsiteX3" fmla="*/ 29300 w 434378"/>
                  <a:gd name="connsiteY3" fmla="*/ 280748 h 466601"/>
                  <a:gd name="connsiteX4" fmla="*/ 122689 w 434378"/>
                  <a:gd name="connsiteY4" fmla="*/ 207781 h 466601"/>
                  <a:gd name="connsiteX5" fmla="*/ 190963 w 434378"/>
                  <a:gd name="connsiteY5" fmla="*/ 138516 h 466601"/>
                  <a:gd name="connsiteX6" fmla="*/ 273976 w 434378"/>
                  <a:gd name="connsiteY6" fmla="*/ 86766 h 466601"/>
                  <a:gd name="connsiteX7" fmla="*/ 290697 w 434378"/>
                  <a:gd name="connsiteY7" fmla="*/ 75464 h 466601"/>
                  <a:gd name="connsiteX8" fmla="*/ 323281 w 434378"/>
                  <a:gd name="connsiteY8" fmla="*/ 39641 h 466601"/>
                  <a:gd name="connsiteX9" fmla="*/ 350180 w 434378"/>
                  <a:gd name="connsiteY9" fmla="*/ 10230 h 466601"/>
                  <a:gd name="connsiteX10" fmla="*/ 367233 w 434378"/>
                  <a:gd name="connsiteY10" fmla="*/ 779 h 466601"/>
                  <a:gd name="connsiteX11" fmla="*/ 392084 w 434378"/>
                  <a:gd name="connsiteY11" fmla="*/ 19747 h 466601"/>
                  <a:gd name="connsiteX12" fmla="*/ 374965 w 434378"/>
                  <a:gd name="connsiteY12" fmla="*/ 39179 h 466601"/>
                  <a:gd name="connsiteX13" fmla="*/ 342910 w 434378"/>
                  <a:gd name="connsiteY13" fmla="*/ 56693 h 466601"/>
                  <a:gd name="connsiteX14" fmla="*/ 337160 w 434378"/>
                  <a:gd name="connsiteY14" fmla="*/ 80090 h 466601"/>
                  <a:gd name="connsiteX15" fmla="*/ 334450 w 434378"/>
                  <a:gd name="connsiteY15" fmla="*/ 96018 h 466601"/>
                  <a:gd name="connsiteX16" fmla="*/ 307683 w 434378"/>
                  <a:gd name="connsiteY16" fmla="*/ 151933 h 466601"/>
                  <a:gd name="connsiteX17" fmla="*/ 288648 w 434378"/>
                  <a:gd name="connsiteY17" fmla="*/ 180882 h 466601"/>
                  <a:gd name="connsiteX18" fmla="*/ 276884 w 434378"/>
                  <a:gd name="connsiteY18" fmla="*/ 217167 h 466601"/>
                  <a:gd name="connsiteX19" fmla="*/ 267697 w 434378"/>
                  <a:gd name="connsiteY19" fmla="*/ 251535 h 466601"/>
                  <a:gd name="connsiteX20" fmla="*/ 247869 w 434378"/>
                  <a:gd name="connsiteY20" fmla="*/ 293438 h 466601"/>
                  <a:gd name="connsiteX21" fmla="*/ 223481 w 434378"/>
                  <a:gd name="connsiteY21" fmla="*/ 333094 h 466601"/>
                  <a:gd name="connsiteX22" fmla="*/ 167038 w 434378"/>
                  <a:gd name="connsiteY22" fmla="*/ 355301 h 466601"/>
                  <a:gd name="connsiteX23" fmla="*/ 145161 w 434378"/>
                  <a:gd name="connsiteY23" fmla="*/ 350939 h 466601"/>
                  <a:gd name="connsiteX24" fmla="*/ 146615 w 434378"/>
                  <a:gd name="connsiteY24" fmla="*/ 320338 h 466601"/>
                  <a:gd name="connsiteX25" fmla="*/ 168690 w 434378"/>
                  <a:gd name="connsiteY25" fmla="*/ 293967 h 466601"/>
                  <a:gd name="connsiteX26" fmla="*/ 177083 w 434378"/>
                  <a:gd name="connsiteY26" fmla="*/ 281475 h 466601"/>
                  <a:gd name="connsiteX27" fmla="*/ 175034 w 434378"/>
                  <a:gd name="connsiteY27" fmla="*/ 259995 h 466601"/>
                  <a:gd name="connsiteX28" fmla="*/ 157388 w 434378"/>
                  <a:gd name="connsiteY28" fmla="*/ 267265 h 466601"/>
                  <a:gd name="connsiteX29" fmla="*/ 55076 w 434378"/>
                  <a:gd name="connsiteY29" fmla="*/ 340364 h 466601"/>
                  <a:gd name="connsiteX30" fmla="*/ 41065 w 434378"/>
                  <a:gd name="connsiteY30" fmla="*/ 358936 h 466601"/>
                  <a:gd name="connsiteX31" fmla="*/ 71004 w 434378"/>
                  <a:gd name="connsiteY31" fmla="*/ 387025 h 466601"/>
                  <a:gd name="connsiteX32" fmla="*/ 164394 w 434378"/>
                  <a:gd name="connsiteY32" fmla="*/ 396543 h 466601"/>
                  <a:gd name="connsiteX33" fmla="*/ 241722 w 434378"/>
                  <a:gd name="connsiteY33" fmla="*/ 403747 h 466601"/>
                  <a:gd name="connsiteX34" fmla="*/ 308212 w 434378"/>
                  <a:gd name="connsiteY34" fmla="*/ 404804 h 466601"/>
                  <a:gd name="connsiteX35" fmla="*/ 355336 w 434378"/>
                  <a:gd name="connsiteY35" fmla="*/ 402293 h 466601"/>
                  <a:gd name="connsiteX36" fmla="*/ 423940 w 434378"/>
                  <a:gd name="connsiteY36" fmla="*/ 409166 h 466601"/>
                  <a:gd name="connsiteX37" fmla="*/ 434251 w 434378"/>
                  <a:gd name="connsiteY37" fmla="*/ 416635 h 466601"/>
                  <a:gd name="connsiteX38" fmla="*/ 424271 w 434378"/>
                  <a:gd name="connsiteY38" fmla="*/ 426218 h 466601"/>
                  <a:gd name="connsiteX39" fmla="*/ 342051 w 434378"/>
                  <a:gd name="connsiteY39" fmla="*/ 447963 h 466601"/>
                  <a:gd name="connsiteX40" fmla="*/ 187130 w 434378"/>
                  <a:gd name="connsiteY40" fmla="*/ 466601 h 46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34378" h="466601">
                    <a:moveTo>
                      <a:pt x="187130" y="466601"/>
                    </a:moveTo>
                    <a:cubicBezTo>
                      <a:pt x="148994" y="461512"/>
                      <a:pt x="109471" y="459926"/>
                      <a:pt x="76424" y="443138"/>
                    </a:cubicBezTo>
                    <a:cubicBezTo>
                      <a:pt x="37628" y="423442"/>
                      <a:pt x="8745" y="392247"/>
                      <a:pt x="1210" y="343801"/>
                    </a:cubicBezTo>
                    <a:cubicBezTo>
                      <a:pt x="-3548" y="313266"/>
                      <a:pt x="5705" y="295949"/>
                      <a:pt x="29300" y="280748"/>
                    </a:cubicBezTo>
                    <a:cubicBezTo>
                      <a:pt x="62611" y="259268"/>
                      <a:pt x="93740" y="234747"/>
                      <a:pt x="122689" y="207781"/>
                    </a:cubicBezTo>
                    <a:cubicBezTo>
                      <a:pt x="146416" y="185707"/>
                      <a:pt x="168624" y="161979"/>
                      <a:pt x="190963" y="138516"/>
                    </a:cubicBezTo>
                    <a:cubicBezTo>
                      <a:pt x="214294" y="114062"/>
                      <a:pt x="240665" y="94895"/>
                      <a:pt x="273976" y="86766"/>
                    </a:cubicBezTo>
                    <a:cubicBezTo>
                      <a:pt x="281048" y="85047"/>
                      <a:pt x="288648" y="82668"/>
                      <a:pt x="290697" y="75464"/>
                    </a:cubicBezTo>
                    <a:cubicBezTo>
                      <a:pt x="295654" y="57751"/>
                      <a:pt x="309269" y="48630"/>
                      <a:pt x="323281" y="39641"/>
                    </a:cubicBezTo>
                    <a:cubicBezTo>
                      <a:pt x="334913" y="32173"/>
                      <a:pt x="342514" y="21334"/>
                      <a:pt x="350180" y="10230"/>
                    </a:cubicBezTo>
                    <a:cubicBezTo>
                      <a:pt x="354146" y="4480"/>
                      <a:pt x="359434" y="-2327"/>
                      <a:pt x="367233" y="779"/>
                    </a:cubicBezTo>
                    <a:cubicBezTo>
                      <a:pt x="377014" y="4678"/>
                      <a:pt x="388713" y="7785"/>
                      <a:pt x="392084" y="19747"/>
                    </a:cubicBezTo>
                    <a:cubicBezTo>
                      <a:pt x="396049" y="34024"/>
                      <a:pt x="385606" y="37791"/>
                      <a:pt x="374965" y="39179"/>
                    </a:cubicBezTo>
                    <a:cubicBezTo>
                      <a:pt x="361813" y="40897"/>
                      <a:pt x="350180" y="43937"/>
                      <a:pt x="342910" y="56693"/>
                    </a:cubicBezTo>
                    <a:cubicBezTo>
                      <a:pt x="338614" y="64162"/>
                      <a:pt x="335112" y="71300"/>
                      <a:pt x="337160" y="80090"/>
                    </a:cubicBezTo>
                    <a:cubicBezTo>
                      <a:pt x="338482" y="85840"/>
                      <a:pt x="340068" y="93111"/>
                      <a:pt x="334450" y="96018"/>
                    </a:cubicBezTo>
                    <a:cubicBezTo>
                      <a:pt x="311318" y="108114"/>
                      <a:pt x="313235" y="132039"/>
                      <a:pt x="307683" y="151933"/>
                    </a:cubicBezTo>
                    <a:cubicBezTo>
                      <a:pt x="304246" y="164226"/>
                      <a:pt x="300677" y="174735"/>
                      <a:pt x="288648" y="180882"/>
                    </a:cubicBezTo>
                    <a:cubicBezTo>
                      <a:pt x="272852" y="188945"/>
                      <a:pt x="267961" y="201040"/>
                      <a:pt x="276884" y="217167"/>
                    </a:cubicBezTo>
                    <a:cubicBezTo>
                      <a:pt x="285013" y="231773"/>
                      <a:pt x="280849" y="243604"/>
                      <a:pt x="267697" y="251535"/>
                    </a:cubicBezTo>
                    <a:cubicBezTo>
                      <a:pt x="251240" y="261449"/>
                      <a:pt x="245291" y="275328"/>
                      <a:pt x="247869" y="293438"/>
                    </a:cubicBezTo>
                    <a:cubicBezTo>
                      <a:pt x="250777" y="313662"/>
                      <a:pt x="241920" y="324964"/>
                      <a:pt x="223481" y="333094"/>
                    </a:cubicBezTo>
                    <a:cubicBezTo>
                      <a:pt x="204909" y="341289"/>
                      <a:pt x="188452" y="354243"/>
                      <a:pt x="167038" y="355301"/>
                    </a:cubicBezTo>
                    <a:cubicBezTo>
                      <a:pt x="159304" y="355697"/>
                      <a:pt x="149985" y="361910"/>
                      <a:pt x="145161" y="350939"/>
                    </a:cubicBezTo>
                    <a:cubicBezTo>
                      <a:pt x="140732" y="340826"/>
                      <a:pt x="138023" y="330252"/>
                      <a:pt x="146615" y="320338"/>
                    </a:cubicBezTo>
                    <a:cubicBezTo>
                      <a:pt x="154149" y="311679"/>
                      <a:pt x="161486" y="302889"/>
                      <a:pt x="168690" y="293967"/>
                    </a:cubicBezTo>
                    <a:cubicBezTo>
                      <a:pt x="171862" y="290067"/>
                      <a:pt x="175696" y="286035"/>
                      <a:pt x="177083" y="281475"/>
                    </a:cubicBezTo>
                    <a:cubicBezTo>
                      <a:pt x="179265" y="274271"/>
                      <a:pt x="181842" y="264952"/>
                      <a:pt x="175034" y="259995"/>
                    </a:cubicBezTo>
                    <a:cubicBezTo>
                      <a:pt x="167896" y="254774"/>
                      <a:pt x="162543" y="263035"/>
                      <a:pt x="157388" y="267265"/>
                    </a:cubicBezTo>
                    <a:cubicBezTo>
                      <a:pt x="124870" y="293835"/>
                      <a:pt x="94666" y="323510"/>
                      <a:pt x="55076" y="340364"/>
                    </a:cubicBezTo>
                    <a:cubicBezTo>
                      <a:pt x="47475" y="343602"/>
                      <a:pt x="35248" y="347568"/>
                      <a:pt x="41065" y="358936"/>
                    </a:cubicBezTo>
                    <a:cubicBezTo>
                      <a:pt x="47475" y="371494"/>
                      <a:pt x="52168" y="394758"/>
                      <a:pt x="71004" y="387025"/>
                    </a:cubicBezTo>
                    <a:cubicBezTo>
                      <a:pt x="105439" y="372948"/>
                      <a:pt x="133198" y="382928"/>
                      <a:pt x="164394" y="396543"/>
                    </a:cubicBezTo>
                    <a:cubicBezTo>
                      <a:pt x="187790" y="406721"/>
                      <a:pt x="215748" y="407448"/>
                      <a:pt x="241722" y="403747"/>
                    </a:cubicBezTo>
                    <a:cubicBezTo>
                      <a:pt x="264194" y="400508"/>
                      <a:pt x="286203" y="400244"/>
                      <a:pt x="308212" y="404804"/>
                    </a:cubicBezTo>
                    <a:cubicBezTo>
                      <a:pt x="324338" y="408175"/>
                      <a:pt x="340267" y="407712"/>
                      <a:pt x="355336" y="402293"/>
                    </a:cubicBezTo>
                    <a:cubicBezTo>
                      <a:pt x="379658" y="393635"/>
                      <a:pt x="401667" y="401367"/>
                      <a:pt x="423940" y="409166"/>
                    </a:cubicBezTo>
                    <a:cubicBezTo>
                      <a:pt x="428038" y="410620"/>
                      <a:pt x="433458" y="411744"/>
                      <a:pt x="434251" y="416635"/>
                    </a:cubicBezTo>
                    <a:cubicBezTo>
                      <a:pt x="435440" y="423707"/>
                      <a:pt x="428038" y="423509"/>
                      <a:pt x="424271" y="426218"/>
                    </a:cubicBezTo>
                    <a:cubicBezTo>
                      <a:pt x="399552" y="443667"/>
                      <a:pt x="370471" y="444592"/>
                      <a:pt x="342051" y="447963"/>
                    </a:cubicBezTo>
                    <a:cubicBezTo>
                      <a:pt x="290234" y="454242"/>
                      <a:pt x="238418" y="460454"/>
                      <a:pt x="187130" y="466601"/>
                    </a:cubicBezTo>
                    <a:close/>
                  </a:path>
                </a:pathLst>
              </a:custGeom>
              <a:solidFill>
                <a:srgbClr val="4D4D4D">
                  <a:alpha val="90000"/>
                </a:srgbClr>
              </a:solidFill>
              <a:ln w="6609" cap="flat">
                <a:noFill/>
                <a:prstDash val="solid"/>
                <a:miter/>
              </a:ln>
            </p:spPr>
            <p:txBody>
              <a:bodyPr rtlCol="0" anchor="ctr"/>
              <a:lstStyle/>
              <a:p>
                <a:endParaRPr lang="en-GB" dirty="0"/>
              </a:p>
            </p:txBody>
          </p:sp>
          <p:sp>
            <p:nvSpPr>
              <p:cNvPr id="1015" name="Freeform: Shape 1014">
                <a:extLst>
                  <a:ext uri="{FF2B5EF4-FFF2-40B4-BE49-F238E27FC236}">
                    <a16:creationId xmlns:a16="http://schemas.microsoft.com/office/drawing/2014/main" id="{BDA17C19-0A72-4004-B72B-81912C44DFDA}"/>
                  </a:ext>
                </a:extLst>
              </p:cNvPr>
              <p:cNvSpPr/>
              <p:nvPr/>
            </p:nvSpPr>
            <p:spPr>
              <a:xfrm>
                <a:off x="7539233" y="3383969"/>
                <a:ext cx="84510" cy="142892"/>
              </a:xfrm>
              <a:custGeom>
                <a:avLst/>
                <a:gdLst>
                  <a:gd name="connsiteX0" fmla="*/ 84511 w 84510"/>
                  <a:gd name="connsiteY0" fmla="*/ 0 h 142892"/>
                  <a:gd name="connsiteX1" fmla="*/ 5199 w 84510"/>
                  <a:gd name="connsiteY1" fmla="*/ 142893 h 142892"/>
                  <a:gd name="connsiteX2" fmla="*/ 84511 w 84510"/>
                  <a:gd name="connsiteY2" fmla="*/ 0 h 142892"/>
                </a:gdLst>
                <a:ahLst/>
                <a:cxnLst>
                  <a:cxn ang="0">
                    <a:pos x="connsiteX0" y="connsiteY0"/>
                  </a:cxn>
                  <a:cxn ang="0">
                    <a:pos x="connsiteX1" y="connsiteY1"/>
                  </a:cxn>
                  <a:cxn ang="0">
                    <a:pos x="connsiteX2" y="connsiteY2"/>
                  </a:cxn>
                </a:cxnLst>
                <a:rect l="l" t="t" r="r" b="b"/>
                <a:pathLst>
                  <a:path w="84510" h="142892">
                    <a:moveTo>
                      <a:pt x="84511" y="0"/>
                    </a:moveTo>
                    <a:cubicBezTo>
                      <a:pt x="62634" y="50098"/>
                      <a:pt x="49019" y="104823"/>
                      <a:pt x="5199" y="142893"/>
                    </a:cubicBezTo>
                    <a:cubicBezTo>
                      <a:pt x="-13505" y="99800"/>
                      <a:pt x="19476" y="38400"/>
                      <a:pt x="84511" y="0"/>
                    </a:cubicBezTo>
                    <a:close/>
                  </a:path>
                </a:pathLst>
              </a:custGeom>
              <a:solidFill>
                <a:srgbClr val="181818">
                  <a:alpha val="90000"/>
                </a:srgbClr>
              </a:solidFill>
              <a:ln w="6609" cap="flat">
                <a:noFill/>
                <a:prstDash val="solid"/>
                <a:miter/>
              </a:ln>
            </p:spPr>
            <p:txBody>
              <a:bodyPr rtlCol="0" anchor="ctr"/>
              <a:lstStyle/>
              <a:p>
                <a:endParaRPr lang="en-GB" dirty="0"/>
              </a:p>
            </p:txBody>
          </p:sp>
          <p:sp>
            <p:nvSpPr>
              <p:cNvPr id="1016" name="Freeform: Shape 1015">
                <a:extLst>
                  <a:ext uri="{FF2B5EF4-FFF2-40B4-BE49-F238E27FC236}">
                    <a16:creationId xmlns:a16="http://schemas.microsoft.com/office/drawing/2014/main" id="{E11CF50D-FF1D-4904-8C16-744DAB740320}"/>
                  </a:ext>
                </a:extLst>
              </p:cNvPr>
              <p:cNvSpPr/>
              <p:nvPr/>
            </p:nvSpPr>
            <p:spPr>
              <a:xfrm>
                <a:off x="5828068" y="3317057"/>
                <a:ext cx="416071" cy="207761"/>
              </a:xfrm>
              <a:custGeom>
                <a:avLst/>
                <a:gdLst>
                  <a:gd name="connsiteX0" fmla="*/ 0 w 416071"/>
                  <a:gd name="connsiteY0" fmla="*/ 4652 h 207761"/>
                  <a:gd name="connsiteX1" fmla="*/ 15201 w 416071"/>
                  <a:gd name="connsiteY1" fmla="*/ 6371 h 207761"/>
                  <a:gd name="connsiteX2" fmla="*/ 106674 w 416071"/>
                  <a:gd name="connsiteY2" fmla="*/ 75107 h 207761"/>
                  <a:gd name="connsiteX3" fmla="*/ 250359 w 416071"/>
                  <a:gd name="connsiteY3" fmla="*/ 132079 h 207761"/>
                  <a:gd name="connsiteX4" fmla="*/ 391600 w 416071"/>
                  <a:gd name="connsiteY4" fmla="*/ 135450 h 207761"/>
                  <a:gd name="connsiteX5" fmla="*/ 415790 w 416071"/>
                  <a:gd name="connsiteY5" fmla="*/ 147016 h 207761"/>
                  <a:gd name="connsiteX6" fmla="*/ 400126 w 416071"/>
                  <a:gd name="connsiteY6" fmla="*/ 184359 h 207761"/>
                  <a:gd name="connsiteX7" fmla="*/ 261992 w 416071"/>
                  <a:gd name="connsiteY7" fmla="*/ 197511 h 207761"/>
                  <a:gd name="connsiteX8" fmla="*/ 256308 w 416071"/>
                  <a:gd name="connsiteY8" fmla="*/ 196784 h 207761"/>
                  <a:gd name="connsiteX9" fmla="*/ 249170 w 416071"/>
                  <a:gd name="connsiteY9" fmla="*/ 199031 h 207761"/>
                  <a:gd name="connsiteX10" fmla="*/ 125841 w 416071"/>
                  <a:gd name="connsiteY10" fmla="*/ 132806 h 207761"/>
                  <a:gd name="connsiteX11" fmla="*/ 33641 w 416071"/>
                  <a:gd name="connsiteY11" fmla="*/ 40541 h 207761"/>
                  <a:gd name="connsiteX12" fmla="*/ 7138 w 416071"/>
                  <a:gd name="connsiteY12" fmla="*/ 12980 h 207761"/>
                  <a:gd name="connsiteX13" fmla="*/ 0 w 416071"/>
                  <a:gd name="connsiteY13" fmla="*/ 4652 h 207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071" h="207761">
                    <a:moveTo>
                      <a:pt x="0" y="4652"/>
                    </a:moveTo>
                    <a:cubicBezTo>
                      <a:pt x="6213" y="-5460"/>
                      <a:pt x="10641" y="3661"/>
                      <a:pt x="15201" y="6371"/>
                    </a:cubicBezTo>
                    <a:cubicBezTo>
                      <a:pt x="48182" y="25934"/>
                      <a:pt x="75808" y="52834"/>
                      <a:pt x="106674" y="75107"/>
                    </a:cubicBezTo>
                    <a:cubicBezTo>
                      <a:pt x="149502" y="105973"/>
                      <a:pt x="196626" y="126461"/>
                      <a:pt x="250359" y="132079"/>
                    </a:cubicBezTo>
                    <a:cubicBezTo>
                      <a:pt x="297484" y="136970"/>
                      <a:pt x="344542" y="133732"/>
                      <a:pt x="391600" y="135450"/>
                    </a:cubicBezTo>
                    <a:cubicBezTo>
                      <a:pt x="401250" y="135781"/>
                      <a:pt x="415261" y="132674"/>
                      <a:pt x="415790" y="147016"/>
                    </a:cubicBezTo>
                    <a:cubicBezTo>
                      <a:pt x="416252" y="160631"/>
                      <a:pt x="418103" y="177089"/>
                      <a:pt x="400126" y="184359"/>
                    </a:cubicBezTo>
                    <a:cubicBezTo>
                      <a:pt x="355381" y="202468"/>
                      <a:pt x="310570" y="219190"/>
                      <a:pt x="261992" y="197511"/>
                    </a:cubicBezTo>
                    <a:cubicBezTo>
                      <a:pt x="260340" y="196784"/>
                      <a:pt x="258225" y="196983"/>
                      <a:pt x="256308" y="196784"/>
                    </a:cubicBezTo>
                    <a:cubicBezTo>
                      <a:pt x="254193" y="198304"/>
                      <a:pt x="251351" y="199824"/>
                      <a:pt x="249170" y="199031"/>
                    </a:cubicBezTo>
                    <a:cubicBezTo>
                      <a:pt x="205416" y="181980"/>
                      <a:pt x="159482" y="169818"/>
                      <a:pt x="125841" y="132806"/>
                    </a:cubicBezTo>
                    <a:cubicBezTo>
                      <a:pt x="96628" y="100685"/>
                      <a:pt x="66093" y="69556"/>
                      <a:pt x="33641" y="40541"/>
                    </a:cubicBezTo>
                    <a:cubicBezTo>
                      <a:pt x="24124" y="32081"/>
                      <a:pt x="14871" y="23224"/>
                      <a:pt x="7138" y="12980"/>
                    </a:cubicBezTo>
                    <a:cubicBezTo>
                      <a:pt x="4759" y="10138"/>
                      <a:pt x="2379" y="7428"/>
                      <a:pt x="0" y="4652"/>
                    </a:cubicBezTo>
                    <a:close/>
                  </a:path>
                </a:pathLst>
              </a:custGeom>
              <a:solidFill>
                <a:srgbClr val="151515">
                  <a:alpha val="90000"/>
                </a:srgbClr>
              </a:solidFill>
              <a:ln w="6609" cap="flat">
                <a:noFill/>
                <a:prstDash val="solid"/>
                <a:miter/>
              </a:ln>
            </p:spPr>
            <p:txBody>
              <a:bodyPr rtlCol="0" anchor="ctr"/>
              <a:lstStyle/>
              <a:p>
                <a:endParaRPr lang="en-GB" dirty="0"/>
              </a:p>
            </p:txBody>
          </p:sp>
          <p:sp>
            <p:nvSpPr>
              <p:cNvPr id="1017" name="Freeform: Shape 1016">
                <a:extLst>
                  <a:ext uri="{FF2B5EF4-FFF2-40B4-BE49-F238E27FC236}">
                    <a16:creationId xmlns:a16="http://schemas.microsoft.com/office/drawing/2014/main" id="{BE38294B-0EAA-46ED-BC28-420377750525}"/>
                  </a:ext>
                </a:extLst>
              </p:cNvPr>
              <p:cNvSpPr/>
              <p:nvPr/>
            </p:nvSpPr>
            <p:spPr>
              <a:xfrm>
                <a:off x="5840489" y="3517146"/>
                <a:ext cx="170986" cy="188100"/>
              </a:xfrm>
              <a:custGeom>
                <a:avLst/>
                <a:gdLst>
                  <a:gd name="connsiteX0" fmla="*/ 52284 w 170986"/>
                  <a:gd name="connsiteY0" fmla="*/ 132 h 188100"/>
                  <a:gd name="connsiteX1" fmla="*/ 48847 w 170986"/>
                  <a:gd name="connsiteY1" fmla="*/ 14276 h 188100"/>
                  <a:gd name="connsiteX2" fmla="*/ 145012 w 170986"/>
                  <a:gd name="connsiteY2" fmla="*/ 131194 h 188100"/>
                  <a:gd name="connsiteX3" fmla="*/ 170987 w 170986"/>
                  <a:gd name="connsiteY3" fmla="*/ 188100 h 188100"/>
                  <a:gd name="connsiteX4" fmla="*/ 147391 w 170986"/>
                  <a:gd name="connsiteY4" fmla="*/ 156243 h 188100"/>
                  <a:gd name="connsiteX5" fmla="*/ 89957 w 170986"/>
                  <a:gd name="connsiteY5" fmla="*/ 107930 h 188100"/>
                  <a:gd name="connsiteX6" fmla="*/ 8993 w 170986"/>
                  <a:gd name="connsiteY6" fmla="*/ 66225 h 188100"/>
                  <a:gd name="connsiteX7" fmla="*/ 3243 w 170986"/>
                  <a:gd name="connsiteY7" fmla="*/ 46265 h 188100"/>
                  <a:gd name="connsiteX8" fmla="*/ 17651 w 170986"/>
                  <a:gd name="connsiteY8" fmla="*/ 19431 h 188100"/>
                  <a:gd name="connsiteX9" fmla="*/ 44485 w 170986"/>
                  <a:gd name="connsiteY9" fmla="*/ 0 h 188100"/>
                  <a:gd name="connsiteX10" fmla="*/ 52284 w 170986"/>
                  <a:gd name="connsiteY10" fmla="*/ 132 h 18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986" h="188100">
                    <a:moveTo>
                      <a:pt x="52284" y="132"/>
                    </a:moveTo>
                    <a:cubicBezTo>
                      <a:pt x="47922" y="4098"/>
                      <a:pt x="39263" y="7865"/>
                      <a:pt x="48847" y="14276"/>
                    </a:cubicBezTo>
                    <a:cubicBezTo>
                      <a:pt x="92732" y="43687"/>
                      <a:pt x="105951" y="98148"/>
                      <a:pt x="145012" y="131194"/>
                    </a:cubicBezTo>
                    <a:cubicBezTo>
                      <a:pt x="162857" y="146329"/>
                      <a:pt x="170259" y="165497"/>
                      <a:pt x="170987" y="188100"/>
                    </a:cubicBezTo>
                    <a:cubicBezTo>
                      <a:pt x="158165" y="181226"/>
                      <a:pt x="153406" y="167611"/>
                      <a:pt x="147391" y="156243"/>
                    </a:cubicBezTo>
                    <a:cubicBezTo>
                      <a:pt x="134437" y="131855"/>
                      <a:pt x="115204" y="116389"/>
                      <a:pt x="89957" y="107930"/>
                    </a:cubicBezTo>
                    <a:cubicBezTo>
                      <a:pt x="60744" y="98214"/>
                      <a:pt x="35959" y="80171"/>
                      <a:pt x="8993" y="66225"/>
                    </a:cubicBezTo>
                    <a:cubicBezTo>
                      <a:pt x="665" y="61929"/>
                      <a:pt x="-3234" y="55914"/>
                      <a:pt x="3243" y="46265"/>
                    </a:cubicBezTo>
                    <a:cubicBezTo>
                      <a:pt x="8861" y="37871"/>
                      <a:pt x="12166" y="28023"/>
                      <a:pt x="17651" y="19431"/>
                    </a:cubicBezTo>
                    <a:cubicBezTo>
                      <a:pt x="23137" y="8195"/>
                      <a:pt x="33712" y="3966"/>
                      <a:pt x="44485" y="0"/>
                    </a:cubicBezTo>
                    <a:cubicBezTo>
                      <a:pt x="47063" y="66"/>
                      <a:pt x="49706" y="132"/>
                      <a:pt x="52284" y="132"/>
                    </a:cubicBezTo>
                    <a:close/>
                  </a:path>
                </a:pathLst>
              </a:custGeom>
              <a:solidFill>
                <a:srgbClr val="4E4E4E">
                  <a:alpha val="90000"/>
                </a:srgbClr>
              </a:solidFill>
              <a:ln w="6609" cap="flat">
                <a:noFill/>
                <a:prstDash val="solid"/>
                <a:miter/>
              </a:ln>
            </p:spPr>
            <p:txBody>
              <a:bodyPr rtlCol="0" anchor="ctr"/>
              <a:lstStyle/>
              <a:p>
                <a:endParaRPr lang="en-GB" dirty="0"/>
              </a:p>
            </p:txBody>
          </p:sp>
          <p:sp>
            <p:nvSpPr>
              <p:cNvPr id="1018" name="Freeform: Shape 1017">
                <a:extLst>
                  <a:ext uri="{FF2B5EF4-FFF2-40B4-BE49-F238E27FC236}">
                    <a16:creationId xmlns:a16="http://schemas.microsoft.com/office/drawing/2014/main" id="{67533A2E-CF0A-4674-830A-668B464AA2EB}"/>
                  </a:ext>
                </a:extLst>
              </p:cNvPr>
              <p:cNvSpPr/>
              <p:nvPr/>
            </p:nvSpPr>
            <p:spPr>
              <a:xfrm>
                <a:off x="5835206" y="3329971"/>
                <a:ext cx="268204" cy="202838"/>
              </a:xfrm>
              <a:custGeom>
                <a:avLst/>
                <a:gdLst>
                  <a:gd name="connsiteX0" fmla="*/ 0 w 268204"/>
                  <a:gd name="connsiteY0" fmla="*/ 0 h 202838"/>
                  <a:gd name="connsiteX1" fmla="*/ 74222 w 268204"/>
                  <a:gd name="connsiteY1" fmla="*/ 68472 h 202838"/>
                  <a:gd name="connsiteX2" fmla="*/ 235753 w 268204"/>
                  <a:gd name="connsiteY2" fmla="*/ 176534 h 202838"/>
                  <a:gd name="connsiteX3" fmla="*/ 249170 w 268204"/>
                  <a:gd name="connsiteY3" fmla="*/ 183738 h 202838"/>
                  <a:gd name="connsiteX4" fmla="*/ 268205 w 268204"/>
                  <a:gd name="connsiteY4" fmla="*/ 202839 h 202838"/>
                  <a:gd name="connsiteX5" fmla="*/ 169660 w 268204"/>
                  <a:gd name="connsiteY5" fmla="*/ 174221 h 202838"/>
                  <a:gd name="connsiteX6" fmla="*/ 123726 w 268204"/>
                  <a:gd name="connsiteY6" fmla="*/ 140712 h 202838"/>
                  <a:gd name="connsiteX7" fmla="*/ 81691 w 268204"/>
                  <a:gd name="connsiteY7" fmla="*/ 87176 h 202838"/>
                  <a:gd name="connsiteX8" fmla="*/ 14210 w 268204"/>
                  <a:gd name="connsiteY8" fmla="*/ 19762 h 202838"/>
                  <a:gd name="connsiteX9" fmla="*/ 0 w 268204"/>
                  <a:gd name="connsiteY9" fmla="*/ 0 h 20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204" h="202838">
                    <a:moveTo>
                      <a:pt x="0" y="0"/>
                    </a:moveTo>
                    <a:cubicBezTo>
                      <a:pt x="26239" y="21216"/>
                      <a:pt x="51420" y="43687"/>
                      <a:pt x="74222" y="68472"/>
                    </a:cubicBezTo>
                    <a:cubicBezTo>
                      <a:pt x="119430" y="117645"/>
                      <a:pt x="172701" y="154195"/>
                      <a:pt x="235753" y="176534"/>
                    </a:cubicBezTo>
                    <a:cubicBezTo>
                      <a:pt x="240446" y="178186"/>
                      <a:pt x="244676" y="181293"/>
                      <a:pt x="249170" y="183738"/>
                    </a:cubicBezTo>
                    <a:cubicBezTo>
                      <a:pt x="255845" y="189819"/>
                      <a:pt x="263843" y="194511"/>
                      <a:pt x="268205" y="202839"/>
                    </a:cubicBezTo>
                    <a:cubicBezTo>
                      <a:pt x="234762" y="195437"/>
                      <a:pt x="204491" y="176798"/>
                      <a:pt x="169660" y="174221"/>
                    </a:cubicBezTo>
                    <a:cubicBezTo>
                      <a:pt x="147321" y="172569"/>
                      <a:pt x="131855" y="166025"/>
                      <a:pt x="123726" y="140712"/>
                    </a:cubicBezTo>
                    <a:cubicBezTo>
                      <a:pt x="116984" y="119628"/>
                      <a:pt x="97553" y="103634"/>
                      <a:pt x="81691" y="87176"/>
                    </a:cubicBezTo>
                    <a:cubicBezTo>
                      <a:pt x="59682" y="64242"/>
                      <a:pt x="36681" y="42233"/>
                      <a:pt x="14210" y="19762"/>
                    </a:cubicBezTo>
                    <a:cubicBezTo>
                      <a:pt x="8460" y="14012"/>
                      <a:pt x="1851" y="8658"/>
                      <a:pt x="0" y="0"/>
                    </a:cubicBezTo>
                    <a:close/>
                  </a:path>
                </a:pathLst>
              </a:custGeom>
              <a:solidFill>
                <a:srgbClr val="555555">
                  <a:alpha val="90000"/>
                </a:srgbClr>
              </a:solidFill>
              <a:ln w="6609" cap="flat">
                <a:noFill/>
                <a:prstDash val="solid"/>
                <a:miter/>
              </a:ln>
            </p:spPr>
            <p:txBody>
              <a:bodyPr rtlCol="0" anchor="ctr"/>
              <a:lstStyle/>
              <a:p>
                <a:endParaRPr lang="en-GB" dirty="0"/>
              </a:p>
            </p:txBody>
          </p:sp>
          <p:sp>
            <p:nvSpPr>
              <p:cNvPr id="1019" name="Freeform: Shape 1018">
                <a:extLst>
                  <a:ext uri="{FF2B5EF4-FFF2-40B4-BE49-F238E27FC236}">
                    <a16:creationId xmlns:a16="http://schemas.microsoft.com/office/drawing/2014/main" id="{86FB5DAB-82B9-43C3-9F12-B4585858D72D}"/>
                  </a:ext>
                </a:extLst>
              </p:cNvPr>
              <p:cNvSpPr/>
              <p:nvPr/>
            </p:nvSpPr>
            <p:spPr>
              <a:xfrm>
                <a:off x="5941879" y="3503962"/>
                <a:ext cx="180434" cy="90788"/>
              </a:xfrm>
              <a:custGeom>
                <a:avLst/>
                <a:gdLst>
                  <a:gd name="connsiteX0" fmla="*/ 180433 w 180434"/>
                  <a:gd name="connsiteY0" fmla="*/ 59647 h 90788"/>
                  <a:gd name="connsiteX1" fmla="*/ 154062 w 180434"/>
                  <a:gd name="connsiteY1" fmla="*/ 82052 h 90788"/>
                  <a:gd name="connsiteX2" fmla="*/ 99338 w 180434"/>
                  <a:gd name="connsiteY2" fmla="*/ 80070 h 90788"/>
                  <a:gd name="connsiteX3" fmla="*/ 58095 w 180434"/>
                  <a:gd name="connsiteY3" fmla="*/ 56607 h 90788"/>
                  <a:gd name="connsiteX4" fmla="*/ 44745 w 180434"/>
                  <a:gd name="connsiteY4" fmla="*/ 42265 h 90788"/>
                  <a:gd name="connsiteX5" fmla="*/ 4098 w 180434"/>
                  <a:gd name="connsiteY5" fmla="*/ 6178 h 90788"/>
                  <a:gd name="connsiteX6" fmla="*/ 0 w 180434"/>
                  <a:gd name="connsiteY6" fmla="*/ 2543 h 90788"/>
                  <a:gd name="connsiteX7" fmla="*/ 22670 w 180434"/>
                  <a:gd name="connsiteY7" fmla="*/ 6376 h 90788"/>
                  <a:gd name="connsiteX8" fmla="*/ 180433 w 180434"/>
                  <a:gd name="connsiteY8" fmla="*/ 59647 h 9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34" h="90788">
                    <a:moveTo>
                      <a:pt x="180433" y="59647"/>
                    </a:moveTo>
                    <a:cubicBezTo>
                      <a:pt x="180565" y="77558"/>
                      <a:pt x="161795" y="73328"/>
                      <a:pt x="154062" y="82052"/>
                    </a:cubicBezTo>
                    <a:cubicBezTo>
                      <a:pt x="135292" y="97584"/>
                      <a:pt x="116852" y="89521"/>
                      <a:pt x="99338" y="80070"/>
                    </a:cubicBezTo>
                    <a:cubicBezTo>
                      <a:pt x="85458" y="72535"/>
                      <a:pt x="72834" y="62687"/>
                      <a:pt x="58095" y="56607"/>
                    </a:cubicBezTo>
                    <a:cubicBezTo>
                      <a:pt x="51222" y="54029"/>
                      <a:pt x="48248" y="47883"/>
                      <a:pt x="44745" y="42265"/>
                    </a:cubicBezTo>
                    <a:cubicBezTo>
                      <a:pt x="31989" y="29376"/>
                      <a:pt x="20885" y="14572"/>
                      <a:pt x="4098" y="6178"/>
                    </a:cubicBezTo>
                    <a:cubicBezTo>
                      <a:pt x="2710" y="4988"/>
                      <a:pt x="1388" y="3733"/>
                      <a:pt x="0" y="2543"/>
                    </a:cubicBezTo>
                    <a:cubicBezTo>
                      <a:pt x="8790" y="-3339"/>
                      <a:pt x="15532" y="2279"/>
                      <a:pt x="22670" y="6376"/>
                    </a:cubicBezTo>
                    <a:cubicBezTo>
                      <a:pt x="71711" y="34532"/>
                      <a:pt x="124651" y="51452"/>
                      <a:pt x="180433" y="59647"/>
                    </a:cubicBezTo>
                    <a:close/>
                  </a:path>
                </a:pathLst>
              </a:custGeom>
              <a:solidFill>
                <a:srgbClr val="8A8A8A">
                  <a:alpha val="90000"/>
                </a:srgbClr>
              </a:solidFill>
              <a:ln w="6609" cap="flat">
                <a:noFill/>
                <a:prstDash val="solid"/>
                <a:miter/>
              </a:ln>
            </p:spPr>
            <p:txBody>
              <a:bodyPr rtlCol="0" anchor="ctr"/>
              <a:lstStyle/>
              <a:p>
                <a:endParaRPr lang="en-GB" dirty="0"/>
              </a:p>
            </p:txBody>
          </p:sp>
          <p:sp>
            <p:nvSpPr>
              <p:cNvPr id="1020" name="Freeform: Shape 1019">
                <a:extLst>
                  <a:ext uri="{FF2B5EF4-FFF2-40B4-BE49-F238E27FC236}">
                    <a16:creationId xmlns:a16="http://schemas.microsoft.com/office/drawing/2014/main" id="{2E697D4B-D475-435C-ADD5-8545F6D2107B}"/>
                  </a:ext>
                </a:extLst>
              </p:cNvPr>
              <p:cNvSpPr/>
              <p:nvPr/>
            </p:nvSpPr>
            <p:spPr>
              <a:xfrm>
                <a:off x="5850737" y="3310540"/>
                <a:ext cx="31063" cy="22802"/>
              </a:xfrm>
              <a:custGeom>
                <a:avLst/>
                <a:gdLst>
                  <a:gd name="connsiteX0" fmla="*/ 31064 w 31063"/>
                  <a:gd name="connsiteY0" fmla="*/ 22802 h 22802"/>
                  <a:gd name="connsiteX1" fmla="*/ 0 w 31063"/>
                  <a:gd name="connsiteY1" fmla="*/ 0 h 22802"/>
                  <a:gd name="connsiteX2" fmla="*/ 31064 w 31063"/>
                  <a:gd name="connsiteY2" fmla="*/ 22802 h 22802"/>
                </a:gdLst>
                <a:ahLst/>
                <a:cxnLst>
                  <a:cxn ang="0">
                    <a:pos x="connsiteX0" y="connsiteY0"/>
                  </a:cxn>
                  <a:cxn ang="0">
                    <a:pos x="connsiteX1" y="connsiteY1"/>
                  </a:cxn>
                  <a:cxn ang="0">
                    <a:pos x="connsiteX2" y="connsiteY2"/>
                  </a:cxn>
                </a:cxnLst>
                <a:rect l="l" t="t" r="r" b="b"/>
                <a:pathLst>
                  <a:path w="31063" h="22802">
                    <a:moveTo>
                      <a:pt x="31064" y="22802"/>
                    </a:moveTo>
                    <a:cubicBezTo>
                      <a:pt x="18308" y="18440"/>
                      <a:pt x="8195" y="10509"/>
                      <a:pt x="0" y="0"/>
                    </a:cubicBezTo>
                    <a:cubicBezTo>
                      <a:pt x="12558" y="4560"/>
                      <a:pt x="22802" y="12227"/>
                      <a:pt x="31064" y="22802"/>
                    </a:cubicBezTo>
                    <a:close/>
                  </a:path>
                </a:pathLst>
              </a:custGeom>
              <a:solidFill>
                <a:srgbClr val="515151">
                  <a:alpha val="90000"/>
                </a:srgbClr>
              </a:solidFill>
              <a:ln w="6609" cap="flat">
                <a:noFill/>
                <a:prstDash val="solid"/>
                <a:miter/>
              </a:ln>
            </p:spPr>
            <p:txBody>
              <a:bodyPr rtlCol="0" anchor="ctr"/>
              <a:lstStyle/>
              <a:p>
                <a:endParaRPr lang="en-GB" dirty="0"/>
              </a:p>
            </p:txBody>
          </p:sp>
          <p:sp>
            <p:nvSpPr>
              <p:cNvPr id="1021" name="Freeform: Shape 1020">
                <a:extLst>
                  <a:ext uri="{FF2B5EF4-FFF2-40B4-BE49-F238E27FC236}">
                    <a16:creationId xmlns:a16="http://schemas.microsoft.com/office/drawing/2014/main" id="{1A36B6D0-1436-425C-BE6E-226C9AD3920C}"/>
                  </a:ext>
                </a:extLst>
              </p:cNvPr>
              <p:cNvSpPr/>
              <p:nvPr/>
            </p:nvSpPr>
            <p:spPr>
              <a:xfrm>
                <a:off x="5837878" y="3536577"/>
                <a:ext cx="216094" cy="279572"/>
              </a:xfrm>
              <a:custGeom>
                <a:avLst/>
                <a:gdLst>
                  <a:gd name="connsiteX0" fmla="*/ 20262 w 216094"/>
                  <a:gd name="connsiteY0" fmla="*/ 0 h 279572"/>
                  <a:gd name="connsiteX1" fmla="*/ 18874 w 216094"/>
                  <a:gd name="connsiteY1" fmla="*/ 5552 h 279572"/>
                  <a:gd name="connsiteX2" fmla="*/ 37710 w 216094"/>
                  <a:gd name="connsiteY2" fmla="*/ 57038 h 279572"/>
                  <a:gd name="connsiteX3" fmla="*/ 121318 w 216094"/>
                  <a:gd name="connsiteY3" fmla="*/ 98214 h 279572"/>
                  <a:gd name="connsiteX4" fmla="*/ 145508 w 216094"/>
                  <a:gd name="connsiteY4" fmla="*/ 121346 h 279572"/>
                  <a:gd name="connsiteX5" fmla="*/ 173597 w 216094"/>
                  <a:gd name="connsiteY5" fmla="*/ 168735 h 279572"/>
                  <a:gd name="connsiteX6" fmla="*/ 209551 w 216094"/>
                  <a:gd name="connsiteY6" fmla="*/ 260009 h 279572"/>
                  <a:gd name="connsiteX7" fmla="*/ 216095 w 216094"/>
                  <a:gd name="connsiteY7" fmla="*/ 279573 h 279572"/>
                  <a:gd name="connsiteX8" fmla="*/ 157272 w 216094"/>
                  <a:gd name="connsiteY8" fmla="*/ 198543 h 279572"/>
                  <a:gd name="connsiteX9" fmla="*/ 155355 w 216094"/>
                  <a:gd name="connsiteY9" fmla="*/ 177525 h 279572"/>
                  <a:gd name="connsiteX10" fmla="*/ 152910 w 216094"/>
                  <a:gd name="connsiteY10" fmla="*/ 146329 h 279572"/>
                  <a:gd name="connsiteX11" fmla="*/ 78820 w 216094"/>
                  <a:gd name="connsiteY11" fmla="*/ 86978 h 279572"/>
                  <a:gd name="connsiteX12" fmla="*/ 1293 w 216094"/>
                  <a:gd name="connsiteY12" fmla="*/ 46067 h 279572"/>
                  <a:gd name="connsiteX13" fmla="*/ 20262 w 216094"/>
                  <a:gd name="connsiteY13" fmla="*/ 0 h 27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094" h="279572">
                    <a:moveTo>
                      <a:pt x="20262" y="0"/>
                    </a:moveTo>
                    <a:cubicBezTo>
                      <a:pt x="19799" y="1851"/>
                      <a:pt x="19534" y="3767"/>
                      <a:pt x="18874" y="5552"/>
                    </a:cubicBezTo>
                    <a:cubicBezTo>
                      <a:pt x="5457" y="40052"/>
                      <a:pt x="5919" y="39193"/>
                      <a:pt x="37710" y="57038"/>
                    </a:cubicBezTo>
                    <a:cubicBezTo>
                      <a:pt x="64874" y="72306"/>
                      <a:pt x="93294" y="84929"/>
                      <a:pt x="121318" y="98214"/>
                    </a:cubicBezTo>
                    <a:cubicBezTo>
                      <a:pt x="132223" y="103369"/>
                      <a:pt x="140815" y="110639"/>
                      <a:pt x="145508" y="121346"/>
                    </a:cubicBezTo>
                    <a:cubicBezTo>
                      <a:pt x="152910" y="138398"/>
                      <a:pt x="164410" y="152873"/>
                      <a:pt x="173597" y="168735"/>
                    </a:cubicBezTo>
                    <a:cubicBezTo>
                      <a:pt x="184502" y="199600"/>
                      <a:pt x="195672" y="230334"/>
                      <a:pt x="209551" y="260009"/>
                    </a:cubicBezTo>
                    <a:cubicBezTo>
                      <a:pt x="212459" y="266222"/>
                      <a:pt x="213914" y="273030"/>
                      <a:pt x="216095" y="279573"/>
                    </a:cubicBezTo>
                    <a:cubicBezTo>
                      <a:pt x="200497" y="249633"/>
                      <a:pt x="179810" y="223460"/>
                      <a:pt x="157272" y="198543"/>
                    </a:cubicBezTo>
                    <a:cubicBezTo>
                      <a:pt x="151720" y="192462"/>
                      <a:pt x="149870" y="184729"/>
                      <a:pt x="155355" y="177525"/>
                    </a:cubicBezTo>
                    <a:cubicBezTo>
                      <a:pt x="163947" y="166157"/>
                      <a:pt x="160048" y="156574"/>
                      <a:pt x="152910" y="146329"/>
                    </a:cubicBezTo>
                    <a:cubicBezTo>
                      <a:pt x="134007" y="119165"/>
                      <a:pt x="112527" y="96892"/>
                      <a:pt x="78820" y="86978"/>
                    </a:cubicBezTo>
                    <a:cubicBezTo>
                      <a:pt x="50730" y="78717"/>
                      <a:pt x="27532" y="58955"/>
                      <a:pt x="1293" y="46067"/>
                    </a:cubicBezTo>
                    <a:cubicBezTo>
                      <a:pt x="-4523" y="25710"/>
                      <a:pt x="10612" y="14012"/>
                      <a:pt x="20262" y="0"/>
                    </a:cubicBezTo>
                    <a:close/>
                  </a:path>
                </a:pathLst>
              </a:custGeom>
              <a:solidFill>
                <a:srgbClr val="848484">
                  <a:alpha val="90000"/>
                </a:srgbClr>
              </a:solidFill>
              <a:ln w="6609" cap="flat">
                <a:noFill/>
                <a:prstDash val="solid"/>
                <a:miter/>
              </a:ln>
            </p:spPr>
            <p:txBody>
              <a:bodyPr rtlCol="0" anchor="ctr"/>
              <a:lstStyle/>
              <a:p>
                <a:endParaRPr lang="en-GB" dirty="0"/>
              </a:p>
            </p:txBody>
          </p:sp>
          <p:sp>
            <p:nvSpPr>
              <p:cNvPr id="1022" name="Freeform: Shape 1021">
                <a:extLst>
                  <a:ext uri="{FF2B5EF4-FFF2-40B4-BE49-F238E27FC236}">
                    <a16:creationId xmlns:a16="http://schemas.microsoft.com/office/drawing/2014/main" id="{77C18246-094B-46C0-9185-0716B19B079F}"/>
                  </a:ext>
                </a:extLst>
              </p:cNvPr>
              <p:cNvSpPr/>
              <p:nvPr/>
            </p:nvSpPr>
            <p:spPr>
              <a:xfrm>
                <a:off x="5914330" y="3517601"/>
                <a:ext cx="464858" cy="150982"/>
              </a:xfrm>
              <a:custGeom>
                <a:avLst/>
                <a:gdLst>
                  <a:gd name="connsiteX0" fmla="*/ 89545 w 464858"/>
                  <a:gd name="connsiteY0" fmla="*/ 34376 h 150982"/>
                  <a:gd name="connsiteX1" fmla="*/ 100186 w 464858"/>
                  <a:gd name="connsiteY1" fmla="*/ 38540 h 150982"/>
                  <a:gd name="connsiteX2" fmla="*/ 181678 w 464858"/>
                  <a:gd name="connsiteY2" fmla="*/ 68480 h 150982"/>
                  <a:gd name="connsiteX3" fmla="*/ 215782 w 464858"/>
                  <a:gd name="connsiteY3" fmla="*/ 55856 h 150982"/>
                  <a:gd name="connsiteX4" fmla="*/ 251472 w 464858"/>
                  <a:gd name="connsiteY4" fmla="*/ 45545 h 150982"/>
                  <a:gd name="connsiteX5" fmla="*/ 373678 w 464858"/>
                  <a:gd name="connsiteY5" fmla="*/ 45149 h 150982"/>
                  <a:gd name="connsiteX6" fmla="*/ 403750 w 464858"/>
                  <a:gd name="connsiteY6" fmla="*/ 45744 h 150982"/>
                  <a:gd name="connsiteX7" fmla="*/ 455038 w 464858"/>
                  <a:gd name="connsiteY7" fmla="*/ 45083 h 150982"/>
                  <a:gd name="connsiteX8" fmla="*/ 464621 w 464858"/>
                  <a:gd name="connsiteY8" fmla="*/ 49974 h 150982"/>
                  <a:gd name="connsiteX9" fmla="*/ 456955 w 464858"/>
                  <a:gd name="connsiteY9" fmla="*/ 59359 h 150982"/>
                  <a:gd name="connsiteX10" fmla="*/ 344002 w 464858"/>
                  <a:gd name="connsiteY10" fmla="*/ 91282 h 150982"/>
                  <a:gd name="connsiteX11" fmla="*/ 241690 w 464858"/>
                  <a:gd name="connsiteY11" fmla="*/ 116992 h 150982"/>
                  <a:gd name="connsiteX12" fmla="*/ 218360 w 464858"/>
                  <a:gd name="connsiteY12" fmla="*/ 125121 h 150982"/>
                  <a:gd name="connsiteX13" fmla="*/ 139709 w 464858"/>
                  <a:gd name="connsiteY13" fmla="*/ 147725 h 150982"/>
                  <a:gd name="connsiteX14" fmla="*/ 114329 w 464858"/>
                  <a:gd name="connsiteY14" fmla="*/ 134506 h 150982"/>
                  <a:gd name="connsiteX15" fmla="*/ 85843 w 464858"/>
                  <a:gd name="connsiteY15" fmla="*/ 91546 h 150982"/>
                  <a:gd name="connsiteX16" fmla="*/ 7325 w 464858"/>
                  <a:gd name="connsiteY16" fmla="*/ 18910 h 150982"/>
                  <a:gd name="connsiteX17" fmla="*/ 1113 w 464858"/>
                  <a:gd name="connsiteY17" fmla="*/ 4436 h 150982"/>
                  <a:gd name="connsiteX18" fmla="*/ 16776 w 464858"/>
                  <a:gd name="connsiteY18" fmla="*/ 140 h 150982"/>
                  <a:gd name="connsiteX19" fmla="*/ 55837 w 464858"/>
                  <a:gd name="connsiteY19" fmla="*/ 14614 h 150982"/>
                  <a:gd name="connsiteX20" fmla="*/ 62447 w 464858"/>
                  <a:gd name="connsiteY20" fmla="*/ 17059 h 150982"/>
                  <a:gd name="connsiteX21" fmla="*/ 89545 w 464858"/>
                  <a:gd name="connsiteY21" fmla="*/ 34376 h 15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4858" h="150982">
                    <a:moveTo>
                      <a:pt x="89545" y="34376"/>
                    </a:moveTo>
                    <a:cubicBezTo>
                      <a:pt x="93114" y="35698"/>
                      <a:pt x="97145" y="36425"/>
                      <a:pt x="100186" y="38540"/>
                    </a:cubicBezTo>
                    <a:cubicBezTo>
                      <a:pt x="124838" y="55327"/>
                      <a:pt x="149425" y="72313"/>
                      <a:pt x="181678" y="68480"/>
                    </a:cubicBezTo>
                    <a:cubicBezTo>
                      <a:pt x="195954" y="72445"/>
                      <a:pt x="206000" y="62399"/>
                      <a:pt x="215782" y="55856"/>
                    </a:cubicBezTo>
                    <a:cubicBezTo>
                      <a:pt x="227216" y="48255"/>
                      <a:pt x="238386" y="45545"/>
                      <a:pt x="251472" y="45545"/>
                    </a:cubicBezTo>
                    <a:cubicBezTo>
                      <a:pt x="292185" y="45678"/>
                      <a:pt x="332965" y="45347"/>
                      <a:pt x="373678" y="45149"/>
                    </a:cubicBezTo>
                    <a:cubicBezTo>
                      <a:pt x="383724" y="45347"/>
                      <a:pt x="393704" y="45545"/>
                      <a:pt x="403750" y="45744"/>
                    </a:cubicBezTo>
                    <a:cubicBezTo>
                      <a:pt x="420868" y="48057"/>
                      <a:pt x="437854" y="39862"/>
                      <a:pt x="455038" y="45083"/>
                    </a:cubicBezTo>
                    <a:cubicBezTo>
                      <a:pt x="458541" y="46140"/>
                      <a:pt x="463498" y="45545"/>
                      <a:pt x="464621" y="49974"/>
                    </a:cubicBezTo>
                    <a:cubicBezTo>
                      <a:pt x="466075" y="55790"/>
                      <a:pt x="460524" y="57112"/>
                      <a:pt x="456955" y="59359"/>
                    </a:cubicBezTo>
                    <a:cubicBezTo>
                      <a:pt x="422520" y="81302"/>
                      <a:pt x="383658" y="88770"/>
                      <a:pt x="344002" y="91282"/>
                    </a:cubicBezTo>
                    <a:cubicBezTo>
                      <a:pt x="308047" y="93529"/>
                      <a:pt x="273084" y="97032"/>
                      <a:pt x="241690" y="116992"/>
                    </a:cubicBezTo>
                    <a:cubicBezTo>
                      <a:pt x="234883" y="121288"/>
                      <a:pt x="226423" y="124196"/>
                      <a:pt x="218360" y="125121"/>
                    </a:cubicBezTo>
                    <a:cubicBezTo>
                      <a:pt x="190733" y="128162"/>
                      <a:pt x="164626" y="136093"/>
                      <a:pt x="139709" y="147725"/>
                    </a:cubicBezTo>
                    <a:cubicBezTo>
                      <a:pt x="124376" y="154929"/>
                      <a:pt x="115453" y="150038"/>
                      <a:pt x="114329" y="134506"/>
                    </a:cubicBezTo>
                    <a:cubicBezTo>
                      <a:pt x="112875" y="114084"/>
                      <a:pt x="99326" y="103509"/>
                      <a:pt x="85843" y="91546"/>
                    </a:cubicBezTo>
                    <a:cubicBezTo>
                      <a:pt x="59208" y="67885"/>
                      <a:pt x="33300" y="43298"/>
                      <a:pt x="7325" y="18910"/>
                    </a:cubicBezTo>
                    <a:cubicBezTo>
                      <a:pt x="3360" y="15209"/>
                      <a:pt x="-2457" y="10979"/>
                      <a:pt x="1113" y="4436"/>
                    </a:cubicBezTo>
                    <a:cubicBezTo>
                      <a:pt x="4417" y="-1579"/>
                      <a:pt x="11159" y="338"/>
                      <a:pt x="16776" y="140"/>
                    </a:cubicBezTo>
                    <a:cubicBezTo>
                      <a:pt x="31713" y="-323"/>
                      <a:pt x="42024" y="11970"/>
                      <a:pt x="55837" y="14614"/>
                    </a:cubicBezTo>
                    <a:cubicBezTo>
                      <a:pt x="58679" y="13689"/>
                      <a:pt x="60596" y="15341"/>
                      <a:pt x="62447" y="17059"/>
                    </a:cubicBezTo>
                    <a:cubicBezTo>
                      <a:pt x="73286" y="19901"/>
                      <a:pt x="78243" y="32062"/>
                      <a:pt x="89545" y="34376"/>
                    </a:cubicBezTo>
                    <a:close/>
                  </a:path>
                </a:pathLst>
              </a:custGeom>
              <a:solidFill>
                <a:srgbClr val="161616">
                  <a:alpha val="90000"/>
                </a:srgbClr>
              </a:solidFill>
              <a:ln w="6609" cap="flat">
                <a:noFill/>
                <a:prstDash val="solid"/>
                <a:miter/>
              </a:ln>
            </p:spPr>
            <p:txBody>
              <a:bodyPr rtlCol="0" anchor="ctr"/>
              <a:lstStyle/>
              <a:p>
                <a:endParaRPr lang="en-GB" dirty="0"/>
              </a:p>
            </p:txBody>
          </p:sp>
          <p:sp>
            <p:nvSpPr>
              <p:cNvPr id="1023" name="Freeform: Shape 1022">
                <a:extLst>
                  <a:ext uri="{FF2B5EF4-FFF2-40B4-BE49-F238E27FC236}">
                    <a16:creationId xmlns:a16="http://schemas.microsoft.com/office/drawing/2014/main" id="{13934E20-AC06-48D9-9099-83CA7A15A413}"/>
                  </a:ext>
                </a:extLst>
              </p:cNvPr>
              <p:cNvSpPr/>
              <p:nvPr/>
            </p:nvSpPr>
            <p:spPr>
              <a:xfrm>
                <a:off x="6267122" y="3418604"/>
                <a:ext cx="351745" cy="141501"/>
              </a:xfrm>
              <a:custGeom>
                <a:avLst/>
                <a:gdLst>
                  <a:gd name="connsiteX0" fmla="*/ 326366 w 351745"/>
                  <a:gd name="connsiteY0" fmla="*/ 37868 h 141501"/>
                  <a:gd name="connsiteX1" fmla="*/ 317774 w 351745"/>
                  <a:gd name="connsiteY1" fmla="*/ 39851 h 141501"/>
                  <a:gd name="connsiteX2" fmla="*/ 322004 w 351745"/>
                  <a:gd name="connsiteY2" fmla="*/ 46527 h 141501"/>
                  <a:gd name="connsiteX3" fmla="*/ 343088 w 351745"/>
                  <a:gd name="connsiteY3" fmla="*/ 59216 h 141501"/>
                  <a:gd name="connsiteX4" fmla="*/ 349697 w 351745"/>
                  <a:gd name="connsiteY4" fmla="*/ 75806 h 141501"/>
                  <a:gd name="connsiteX5" fmla="*/ 326961 w 351745"/>
                  <a:gd name="connsiteY5" fmla="*/ 67214 h 141501"/>
                  <a:gd name="connsiteX6" fmla="*/ 226104 w 351745"/>
                  <a:gd name="connsiteY6" fmla="*/ 26302 h 141501"/>
                  <a:gd name="connsiteX7" fmla="*/ 215727 w 351745"/>
                  <a:gd name="connsiteY7" fmla="*/ 30003 h 141501"/>
                  <a:gd name="connsiteX8" fmla="*/ 162721 w 351745"/>
                  <a:gd name="connsiteY8" fmla="*/ 96955 h 141501"/>
                  <a:gd name="connsiteX9" fmla="*/ 51552 w 351745"/>
                  <a:gd name="connsiteY9" fmla="*/ 141502 h 141501"/>
                  <a:gd name="connsiteX10" fmla="*/ 0 w 351745"/>
                  <a:gd name="connsiteY10" fmla="*/ 133901 h 141501"/>
                  <a:gd name="connsiteX11" fmla="*/ 26041 w 351745"/>
                  <a:gd name="connsiteY11" fmla="*/ 129473 h 141501"/>
                  <a:gd name="connsiteX12" fmla="*/ 104757 w 351745"/>
                  <a:gd name="connsiteY12" fmla="*/ 115660 h 141501"/>
                  <a:gd name="connsiteX13" fmla="*/ 119033 w 351745"/>
                  <a:gd name="connsiteY13" fmla="*/ 103829 h 141501"/>
                  <a:gd name="connsiteX14" fmla="*/ 172965 w 351745"/>
                  <a:gd name="connsiteY14" fmla="*/ 55052 h 141501"/>
                  <a:gd name="connsiteX15" fmla="*/ 174882 w 351745"/>
                  <a:gd name="connsiteY15" fmla="*/ 37604 h 141501"/>
                  <a:gd name="connsiteX16" fmla="*/ 169991 w 351745"/>
                  <a:gd name="connsiteY16" fmla="*/ 25377 h 141501"/>
                  <a:gd name="connsiteX17" fmla="*/ 200592 w 351745"/>
                  <a:gd name="connsiteY17" fmla="*/ 328 h 141501"/>
                  <a:gd name="connsiteX18" fmla="*/ 300590 w 351745"/>
                  <a:gd name="connsiteY18" fmla="*/ 25443 h 141501"/>
                  <a:gd name="connsiteX19" fmla="*/ 326366 w 351745"/>
                  <a:gd name="connsiteY19" fmla="*/ 37868 h 14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1745" h="141501">
                    <a:moveTo>
                      <a:pt x="326366" y="37868"/>
                    </a:moveTo>
                    <a:cubicBezTo>
                      <a:pt x="323392" y="38463"/>
                      <a:pt x="319030" y="38067"/>
                      <a:pt x="317774" y="39851"/>
                    </a:cubicBezTo>
                    <a:cubicBezTo>
                      <a:pt x="315329" y="43354"/>
                      <a:pt x="319559" y="44940"/>
                      <a:pt x="322004" y="46527"/>
                    </a:cubicBezTo>
                    <a:cubicBezTo>
                      <a:pt x="328944" y="50889"/>
                      <a:pt x="336016" y="55052"/>
                      <a:pt x="343088" y="59216"/>
                    </a:cubicBezTo>
                    <a:cubicBezTo>
                      <a:pt x="349565" y="63050"/>
                      <a:pt x="354786" y="67346"/>
                      <a:pt x="349697" y="75806"/>
                    </a:cubicBezTo>
                    <a:cubicBezTo>
                      <a:pt x="341105" y="75674"/>
                      <a:pt x="334231" y="72237"/>
                      <a:pt x="326961" y="67214"/>
                    </a:cubicBezTo>
                    <a:cubicBezTo>
                      <a:pt x="296426" y="46196"/>
                      <a:pt x="261860" y="34630"/>
                      <a:pt x="226104" y="26302"/>
                    </a:cubicBezTo>
                    <a:cubicBezTo>
                      <a:pt x="222402" y="25443"/>
                      <a:pt x="218701" y="27360"/>
                      <a:pt x="215727" y="30003"/>
                    </a:cubicBezTo>
                    <a:cubicBezTo>
                      <a:pt x="197816" y="52078"/>
                      <a:pt x="184729" y="77524"/>
                      <a:pt x="162721" y="96955"/>
                    </a:cubicBezTo>
                    <a:cubicBezTo>
                      <a:pt x="130533" y="125375"/>
                      <a:pt x="93125" y="137867"/>
                      <a:pt x="51552" y="141502"/>
                    </a:cubicBezTo>
                    <a:cubicBezTo>
                      <a:pt x="35161" y="140841"/>
                      <a:pt x="18969" y="138990"/>
                      <a:pt x="0" y="133901"/>
                    </a:cubicBezTo>
                    <a:cubicBezTo>
                      <a:pt x="10046" y="127821"/>
                      <a:pt x="18374" y="129077"/>
                      <a:pt x="26041" y="129473"/>
                    </a:cubicBezTo>
                    <a:cubicBezTo>
                      <a:pt x="53403" y="130927"/>
                      <a:pt x="78717" y="121079"/>
                      <a:pt x="104757" y="115660"/>
                    </a:cubicBezTo>
                    <a:cubicBezTo>
                      <a:pt x="111366" y="114272"/>
                      <a:pt x="116522" y="110042"/>
                      <a:pt x="119033" y="103829"/>
                    </a:cubicBezTo>
                    <a:cubicBezTo>
                      <a:pt x="129079" y="78648"/>
                      <a:pt x="150956" y="66817"/>
                      <a:pt x="172965" y="55052"/>
                    </a:cubicBezTo>
                    <a:cubicBezTo>
                      <a:pt x="182350" y="50095"/>
                      <a:pt x="192528" y="45601"/>
                      <a:pt x="174882" y="37604"/>
                    </a:cubicBezTo>
                    <a:cubicBezTo>
                      <a:pt x="169858" y="35291"/>
                      <a:pt x="165959" y="30730"/>
                      <a:pt x="169991" y="25377"/>
                    </a:cubicBezTo>
                    <a:cubicBezTo>
                      <a:pt x="178054" y="14538"/>
                      <a:pt x="183408" y="-2581"/>
                      <a:pt x="200592" y="328"/>
                    </a:cubicBezTo>
                    <a:cubicBezTo>
                      <a:pt x="234497" y="6078"/>
                      <a:pt x="268667" y="11696"/>
                      <a:pt x="300590" y="25443"/>
                    </a:cubicBezTo>
                    <a:cubicBezTo>
                      <a:pt x="309381" y="29210"/>
                      <a:pt x="317840" y="33705"/>
                      <a:pt x="326366" y="37868"/>
                    </a:cubicBezTo>
                    <a:close/>
                  </a:path>
                </a:pathLst>
              </a:custGeom>
              <a:solidFill>
                <a:srgbClr val="959595">
                  <a:alpha val="90000"/>
                </a:srgbClr>
              </a:solidFill>
              <a:ln w="6609" cap="flat">
                <a:noFill/>
                <a:prstDash val="solid"/>
                <a:miter/>
              </a:ln>
            </p:spPr>
            <p:txBody>
              <a:bodyPr rtlCol="0" anchor="ctr"/>
              <a:lstStyle/>
              <a:p>
                <a:endParaRPr lang="en-GB" dirty="0"/>
              </a:p>
            </p:txBody>
          </p:sp>
          <p:sp>
            <p:nvSpPr>
              <p:cNvPr id="1024" name="Freeform: Shape 1023">
                <a:extLst>
                  <a:ext uri="{FF2B5EF4-FFF2-40B4-BE49-F238E27FC236}">
                    <a16:creationId xmlns:a16="http://schemas.microsoft.com/office/drawing/2014/main" id="{B7B35C2A-9345-4E17-A01A-8A9960D23E45}"/>
                  </a:ext>
                </a:extLst>
              </p:cNvPr>
              <p:cNvSpPr/>
              <p:nvPr/>
            </p:nvSpPr>
            <p:spPr>
              <a:xfrm>
                <a:off x="5998983" y="3068718"/>
                <a:ext cx="338336" cy="119252"/>
              </a:xfrm>
              <a:custGeom>
                <a:avLst/>
                <a:gdLst>
                  <a:gd name="connsiteX0" fmla="*/ 330531 w 338336"/>
                  <a:gd name="connsiteY0" fmla="*/ 69385 h 119252"/>
                  <a:gd name="connsiteX1" fmla="*/ 303764 w 338336"/>
                  <a:gd name="connsiteY1" fmla="*/ 76986 h 119252"/>
                  <a:gd name="connsiteX2" fmla="*/ 165101 w 338336"/>
                  <a:gd name="connsiteY2" fmla="*/ 81216 h 119252"/>
                  <a:gd name="connsiteX3" fmla="*/ 127891 w 338336"/>
                  <a:gd name="connsiteY3" fmla="*/ 106463 h 119252"/>
                  <a:gd name="connsiteX4" fmla="*/ 100793 w 338336"/>
                  <a:gd name="connsiteY4" fmla="*/ 105670 h 119252"/>
                  <a:gd name="connsiteX5" fmla="*/ 43160 w 338336"/>
                  <a:gd name="connsiteY5" fmla="*/ 81348 h 119252"/>
                  <a:gd name="connsiteX6" fmla="*/ 12294 w 338336"/>
                  <a:gd name="connsiteY6" fmla="*/ 72690 h 119252"/>
                  <a:gd name="connsiteX7" fmla="*/ 14079 w 338336"/>
                  <a:gd name="connsiteY7" fmla="*/ 1904 h 119252"/>
                  <a:gd name="connsiteX8" fmla="*/ 25975 w 338336"/>
                  <a:gd name="connsiteY8" fmla="*/ 6531 h 119252"/>
                  <a:gd name="connsiteX9" fmla="*/ 87508 w 338336"/>
                  <a:gd name="connsiteY9" fmla="*/ 48566 h 119252"/>
                  <a:gd name="connsiteX10" fmla="*/ 192397 w 338336"/>
                  <a:gd name="connsiteY10" fmla="*/ 68328 h 119252"/>
                  <a:gd name="connsiteX11" fmla="*/ 309844 w 338336"/>
                  <a:gd name="connsiteY11" fmla="*/ 57819 h 119252"/>
                  <a:gd name="connsiteX12" fmla="*/ 326764 w 338336"/>
                  <a:gd name="connsiteY12" fmla="*/ 54845 h 119252"/>
                  <a:gd name="connsiteX13" fmla="*/ 338066 w 338336"/>
                  <a:gd name="connsiteY13" fmla="*/ 59603 h 119252"/>
                  <a:gd name="connsiteX14" fmla="*/ 330531 w 338336"/>
                  <a:gd name="connsiteY14" fmla="*/ 69385 h 11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8336" h="119252">
                    <a:moveTo>
                      <a:pt x="330531" y="69385"/>
                    </a:moveTo>
                    <a:cubicBezTo>
                      <a:pt x="320948" y="69517"/>
                      <a:pt x="311827" y="71434"/>
                      <a:pt x="303764" y="76986"/>
                    </a:cubicBezTo>
                    <a:cubicBezTo>
                      <a:pt x="257697" y="83066"/>
                      <a:pt x="211630" y="89345"/>
                      <a:pt x="165101" y="81216"/>
                    </a:cubicBezTo>
                    <a:cubicBezTo>
                      <a:pt x="144877" y="77713"/>
                      <a:pt x="138135" y="95360"/>
                      <a:pt x="127891" y="106463"/>
                    </a:cubicBezTo>
                    <a:cubicBezTo>
                      <a:pt x="112491" y="123185"/>
                      <a:pt x="112623" y="124110"/>
                      <a:pt x="100793" y="105670"/>
                    </a:cubicBezTo>
                    <a:cubicBezTo>
                      <a:pt x="86913" y="84124"/>
                      <a:pt x="63648" y="86041"/>
                      <a:pt x="43160" y="81348"/>
                    </a:cubicBezTo>
                    <a:cubicBezTo>
                      <a:pt x="32651" y="78969"/>
                      <a:pt x="21217" y="79629"/>
                      <a:pt x="12294" y="72690"/>
                    </a:cubicBezTo>
                    <a:cubicBezTo>
                      <a:pt x="-5022" y="59273"/>
                      <a:pt x="-3700" y="15123"/>
                      <a:pt x="14079" y="1904"/>
                    </a:cubicBezTo>
                    <a:cubicBezTo>
                      <a:pt x="20292" y="-2722"/>
                      <a:pt x="23993" y="1970"/>
                      <a:pt x="25975" y="6531"/>
                    </a:cubicBezTo>
                    <a:cubicBezTo>
                      <a:pt x="37674" y="33695"/>
                      <a:pt x="61335" y="41428"/>
                      <a:pt x="87508" y="48566"/>
                    </a:cubicBezTo>
                    <a:cubicBezTo>
                      <a:pt x="122074" y="58017"/>
                      <a:pt x="156905" y="65552"/>
                      <a:pt x="192397" y="68328"/>
                    </a:cubicBezTo>
                    <a:cubicBezTo>
                      <a:pt x="231921" y="71434"/>
                      <a:pt x="271048" y="65089"/>
                      <a:pt x="309844" y="57819"/>
                    </a:cubicBezTo>
                    <a:cubicBezTo>
                      <a:pt x="315462" y="56761"/>
                      <a:pt x="321080" y="55440"/>
                      <a:pt x="326764" y="54845"/>
                    </a:cubicBezTo>
                    <a:cubicBezTo>
                      <a:pt x="331258" y="54382"/>
                      <a:pt x="336546" y="54580"/>
                      <a:pt x="338066" y="59603"/>
                    </a:cubicBezTo>
                    <a:cubicBezTo>
                      <a:pt x="339718" y="65287"/>
                      <a:pt x="333373" y="66345"/>
                      <a:pt x="330531" y="69385"/>
                    </a:cubicBezTo>
                    <a:close/>
                  </a:path>
                </a:pathLst>
              </a:custGeom>
              <a:solidFill>
                <a:srgbClr val="828282">
                  <a:alpha val="90000"/>
                </a:srgbClr>
              </a:solidFill>
              <a:ln w="6609" cap="flat">
                <a:noFill/>
                <a:prstDash val="solid"/>
                <a:miter/>
              </a:ln>
            </p:spPr>
            <p:txBody>
              <a:bodyPr rtlCol="0" anchor="ctr"/>
              <a:lstStyle/>
              <a:p>
                <a:endParaRPr lang="en-GB" dirty="0"/>
              </a:p>
            </p:txBody>
          </p:sp>
          <p:sp>
            <p:nvSpPr>
              <p:cNvPr id="1026" name="Freeform: Shape 1025">
                <a:extLst>
                  <a:ext uri="{FF2B5EF4-FFF2-40B4-BE49-F238E27FC236}">
                    <a16:creationId xmlns:a16="http://schemas.microsoft.com/office/drawing/2014/main" id="{ABCEF00F-CA3C-44B4-A516-9E8EE186BD1A}"/>
                  </a:ext>
                </a:extLst>
              </p:cNvPr>
              <p:cNvSpPr/>
              <p:nvPr/>
            </p:nvSpPr>
            <p:spPr>
              <a:xfrm>
                <a:off x="5766205" y="3603293"/>
                <a:ext cx="334867" cy="527062"/>
              </a:xfrm>
              <a:custGeom>
                <a:avLst/>
                <a:gdLst>
                  <a:gd name="connsiteX0" fmla="*/ 317774 w 334867"/>
                  <a:gd name="connsiteY0" fmla="*/ 499832 h 527062"/>
                  <a:gd name="connsiteX1" fmla="*/ 302837 w 334867"/>
                  <a:gd name="connsiteY1" fmla="*/ 527062 h 527062"/>
                  <a:gd name="connsiteX2" fmla="*/ 321938 w 334867"/>
                  <a:gd name="connsiteY2" fmla="*/ 402874 h 527062"/>
                  <a:gd name="connsiteX3" fmla="*/ 295765 w 334867"/>
                  <a:gd name="connsiteY3" fmla="*/ 382848 h 527062"/>
                  <a:gd name="connsiteX4" fmla="*/ 197485 w 334867"/>
                  <a:gd name="connsiteY4" fmla="*/ 350462 h 527062"/>
                  <a:gd name="connsiteX5" fmla="*/ 61599 w 334867"/>
                  <a:gd name="connsiteY5" fmla="*/ 172078 h 527062"/>
                  <a:gd name="connsiteX6" fmla="*/ 8195 w 334867"/>
                  <a:gd name="connsiteY6" fmla="*/ 68378 h 527062"/>
                  <a:gd name="connsiteX7" fmla="*/ 0 w 334867"/>
                  <a:gd name="connsiteY7" fmla="*/ 35398 h 527062"/>
                  <a:gd name="connsiteX8" fmla="*/ 36219 w 334867"/>
                  <a:gd name="connsiteY8" fmla="*/ 38 h 527062"/>
                  <a:gd name="connsiteX9" fmla="*/ 50495 w 334867"/>
                  <a:gd name="connsiteY9" fmla="*/ 10745 h 527062"/>
                  <a:gd name="connsiteX10" fmla="*/ 81757 w 334867"/>
                  <a:gd name="connsiteY10" fmla="*/ 78094 h 527062"/>
                  <a:gd name="connsiteX11" fmla="*/ 170850 w 334867"/>
                  <a:gd name="connsiteY11" fmla="*/ 220524 h 527062"/>
                  <a:gd name="connsiteX12" fmla="*/ 221741 w 334867"/>
                  <a:gd name="connsiteY12" fmla="*/ 296861 h 527062"/>
                  <a:gd name="connsiteX13" fmla="*/ 291403 w 334867"/>
                  <a:gd name="connsiteY13" fmla="*/ 343919 h 527062"/>
                  <a:gd name="connsiteX14" fmla="*/ 303432 w 334867"/>
                  <a:gd name="connsiteY14" fmla="*/ 333542 h 527062"/>
                  <a:gd name="connsiteX15" fmla="*/ 301053 w 334867"/>
                  <a:gd name="connsiteY15" fmla="*/ 271217 h 527062"/>
                  <a:gd name="connsiteX16" fmla="*/ 295369 w 334867"/>
                  <a:gd name="connsiteY16" fmla="*/ 231627 h 527062"/>
                  <a:gd name="connsiteX17" fmla="*/ 317774 w 334867"/>
                  <a:gd name="connsiteY17" fmla="*/ 297191 h 527062"/>
                  <a:gd name="connsiteX18" fmla="*/ 332579 w 334867"/>
                  <a:gd name="connsiteY18" fmla="*/ 355221 h 527062"/>
                  <a:gd name="connsiteX19" fmla="*/ 333108 w 334867"/>
                  <a:gd name="connsiteY19" fmla="*/ 377626 h 527062"/>
                  <a:gd name="connsiteX20" fmla="*/ 324119 w 334867"/>
                  <a:gd name="connsiteY20" fmla="*/ 481524 h 527062"/>
                  <a:gd name="connsiteX21" fmla="*/ 317774 w 334867"/>
                  <a:gd name="connsiteY21" fmla="*/ 499832 h 52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4867" h="527062">
                    <a:moveTo>
                      <a:pt x="317774" y="499832"/>
                    </a:moveTo>
                    <a:cubicBezTo>
                      <a:pt x="307926" y="506243"/>
                      <a:pt x="311628" y="520056"/>
                      <a:pt x="302837" y="527062"/>
                    </a:cubicBezTo>
                    <a:cubicBezTo>
                      <a:pt x="307464" y="485424"/>
                      <a:pt x="323128" y="445504"/>
                      <a:pt x="321938" y="402874"/>
                    </a:cubicBezTo>
                    <a:cubicBezTo>
                      <a:pt x="321211" y="377428"/>
                      <a:pt x="319228" y="373463"/>
                      <a:pt x="295765" y="382848"/>
                    </a:cubicBezTo>
                    <a:cubicBezTo>
                      <a:pt x="252541" y="400032"/>
                      <a:pt x="225046" y="375181"/>
                      <a:pt x="197485" y="350462"/>
                    </a:cubicBezTo>
                    <a:cubicBezTo>
                      <a:pt x="140976" y="299703"/>
                      <a:pt x="96231" y="239889"/>
                      <a:pt x="61599" y="172078"/>
                    </a:cubicBezTo>
                    <a:cubicBezTo>
                      <a:pt x="43952" y="137445"/>
                      <a:pt x="25578" y="103143"/>
                      <a:pt x="8195" y="68378"/>
                    </a:cubicBezTo>
                    <a:cubicBezTo>
                      <a:pt x="2974" y="57869"/>
                      <a:pt x="0" y="47228"/>
                      <a:pt x="0" y="35398"/>
                    </a:cubicBezTo>
                    <a:cubicBezTo>
                      <a:pt x="0" y="7176"/>
                      <a:pt x="8063" y="-623"/>
                      <a:pt x="36219" y="38"/>
                    </a:cubicBezTo>
                    <a:cubicBezTo>
                      <a:pt x="44216" y="236"/>
                      <a:pt x="46728" y="5458"/>
                      <a:pt x="50495" y="10745"/>
                    </a:cubicBezTo>
                    <a:cubicBezTo>
                      <a:pt x="64969" y="31366"/>
                      <a:pt x="71380" y="55688"/>
                      <a:pt x="81757" y="78094"/>
                    </a:cubicBezTo>
                    <a:cubicBezTo>
                      <a:pt x="105418" y="129249"/>
                      <a:pt x="139456" y="174127"/>
                      <a:pt x="170850" y="220524"/>
                    </a:cubicBezTo>
                    <a:cubicBezTo>
                      <a:pt x="187968" y="245837"/>
                      <a:pt x="207531" y="269697"/>
                      <a:pt x="221741" y="296861"/>
                    </a:cubicBezTo>
                    <a:cubicBezTo>
                      <a:pt x="236678" y="325545"/>
                      <a:pt x="266486" y="330965"/>
                      <a:pt x="291403" y="343919"/>
                    </a:cubicBezTo>
                    <a:cubicBezTo>
                      <a:pt x="299467" y="348149"/>
                      <a:pt x="301582" y="340086"/>
                      <a:pt x="303432" y="333542"/>
                    </a:cubicBezTo>
                    <a:cubicBezTo>
                      <a:pt x="309447" y="312459"/>
                      <a:pt x="305944" y="291838"/>
                      <a:pt x="301053" y="271217"/>
                    </a:cubicBezTo>
                    <a:cubicBezTo>
                      <a:pt x="297947" y="258197"/>
                      <a:pt x="293981" y="245308"/>
                      <a:pt x="295369" y="231627"/>
                    </a:cubicBezTo>
                    <a:cubicBezTo>
                      <a:pt x="310174" y="250993"/>
                      <a:pt x="310174" y="275381"/>
                      <a:pt x="317774" y="297191"/>
                    </a:cubicBezTo>
                    <a:cubicBezTo>
                      <a:pt x="322864" y="316490"/>
                      <a:pt x="322665" y="336979"/>
                      <a:pt x="332579" y="355221"/>
                    </a:cubicBezTo>
                    <a:cubicBezTo>
                      <a:pt x="336280" y="362028"/>
                      <a:pt x="334760" y="370687"/>
                      <a:pt x="333108" y="377626"/>
                    </a:cubicBezTo>
                    <a:cubicBezTo>
                      <a:pt x="325111" y="411863"/>
                      <a:pt x="327688" y="446958"/>
                      <a:pt x="324119" y="481524"/>
                    </a:cubicBezTo>
                    <a:cubicBezTo>
                      <a:pt x="323458" y="488927"/>
                      <a:pt x="322930" y="494875"/>
                      <a:pt x="317774" y="499832"/>
                    </a:cubicBezTo>
                    <a:close/>
                  </a:path>
                </a:pathLst>
              </a:custGeom>
              <a:solidFill>
                <a:srgbClr val="949494">
                  <a:alpha val="90000"/>
                </a:srgbClr>
              </a:solidFill>
              <a:ln w="6609" cap="flat">
                <a:noFill/>
                <a:prstDash val="solid"/>
                <a:miter/>
              </a:ln>
            </p:spPr>
            <p:txBody>
              <a:bodyPr rtlCol="0" anchor="ctr"/>
              <a:lstStyle/>
              <a:p>
                <a:endParaRPr lang="en-GB" dirty="0"/>
              </a:p>
            </p:txBody>
          </p:sp>
          <p:sp>
            <p:nvSpPr>
              <p:cNvPr id="1027" name="Freeform: Shape 1026">
                <a:extLst>
                  <a:ext uri="{FF2B5EF4-FFF2-40B4-BE49-F238E27FC236}">
                    <a16:creationId xmlns:a16="http://schemas.microsoft.com/office/drawing/2014/main" id="{D78B7E56-5E66-4EF8-A706-CA382475E10C}"/>
                  </a:ext>
                </a:extLst>
              </p:cNvPr>
              <p:cNvSpPr/>
              <p:nvPr/>
            </p:nvSpPr>
            <p:spPr>
              <a:xfrm>
                <a:off x="6053686" y="3816282"/>
                <a:ext cx="8019" cy="18968"/>
              </a:xfrm>
              <a:custGeom>
                <a:avLst/>
                <a:gdLst>
                  <a:gd name="connsiteX0" fmla="*/ 22 w 8019"/>
                  <a:gd name="connsiteY0" fmla="*/ 0 h 18968"/>
                  <a:gd name="connsiteX1" fmla="*/ 8020 w 8019"/>
                  <a:gd name="connsiteY1" fmla="*/ 18969 h 18968"/>
                  <a:gd name="connsiteX2" fmla="*/ 22 w 8019"/>
                  <a:gd name="connsiteY2" fmla="*/ 0 h 18968"/>
                </a:gdLst>
                <a:ahLst/>
                <a:cxnLst>
                  <a:cxn ang="0">
                    <a:pos x="connsiteX0" y="connsiteY0"/>
                  </a:cxn>
                  <a:cxn ang="0">
                    <a:pos x="connsiteX1" y="connsiteY1"/>
                  </a:cxn>
                  <a:cxn ang="0">
                    <a:pos x="connsiteX2" y="connsiteY2"/>
                  </a:cxn>
                </a:cxnLst>
                <a:rect l="l" t="t" r="r" b="b"/>
                <a:pathLst>
                  <a:path w="8019" h="18968">
                    <a:moveTo>
                      <a:pt x="22" y="0"/>
                    </a:moveTo>
                    <a:cubicBezTo>
                      <a:pt x="4517" y="5552"/>
                      <a:pt x="6698" y="12095"/>
                      <a:pt x="8020" y="18969"/>
                    </a:cubicBezTo>
                    <a:cubicBezTo>
                      <a:pt x="816" y="14540"/>
                      <a:pt x="-176" y="7534"/>
                      <a:pt x="22" y="0"/>
                    </a:cubicBezTo>
                    <a:close/>
                  </a:path>
                </a:pathLst>
              </a:custGeom>
              <a:solidFill>
                <a:srgbClr val="949494">
                  <a:alpha val="90000"/>
                </a:srgbClr>
              </a:solidFill>
              <a:ln w="6609" cap="flat">
                <a:noFill/>
                <a:prstDash val="solid"/>
                <a:miter/>
              </a:ln>
            </p:spPr>
            <p:txBody>
              <a:bodyPr rtlCol="0" anchor="ctr"/>
              <a:lstStyle/>
              <a:p>
                <a:endParaRPr lang="en-GB" dirty="0"/>
              </a:p>
            </p:txBody>
          </p:sp>
          <p:sp>
            <p:nvSpPr>
              <p:cNvPr id="1028" name="Freeform: Shape 1027">
                <a:extLst>
                  <a:ext uri="{FF2B5EF4-FFF2-40B4-BE49-F238E27FC236}">
                    <a16:creationId xmlns:a16="http://schemas.microsoft.com/office/drawing/2014/main" id="{070DDA47-E9DB-4E7D-810F-AC56F131AE4A}"/>
                  </a:ext>
                </a:extLst>
              </p:cNvPr>
              <p:cNvSpPr/>
              <p:nvPr/>
            </p:nvSpPr>
            <p:spPr>
              <a:xfrm>
                <a:off x="6272746" y="3695332"/>
                <a:ext cx="186243" cy="351085"/>
              </a:xfrm>
              <a:custGeom>
                <a:avLst/>
                <a:gdLst>
                  <a:gd name="connsiteX0" fmla="*/ 41830 w 186243"/>
                  <a:gd name="connsiteY0" fmla="*/ 55386 h 351085"/>
                  <a:gd name="connsiteX1" fmla="*/ 123984 w 186243"/>
                  <a:gd name="connsiteY1" fmla="*/ 39788 h 351085"/>
                  <a:gd name="connsiteX2" fmla="*/ 186243 w 186243"/>
                  <a:gd name="connsiteY2" fmla="*/ 0 h 351085"/>
                  <a:gd name="connsiteX3" fmla="*/ 153197 w 186243"/>
                  <a:gd name="connsiteY3" fmla="*/ 79311 h 351085"/>
                  <a:gd name="connsiteX4" fmla="*/ 101050 w 186243"/>
                  <a:gd name="connsiteY4" fmla="*/ 160143 h 351085"/>
                  <a:gd name="connsiteX5" fmla="*/ 57825 w 186243"/>
                  <a:gd name="connsiteY5" fmla="*/ 211695 h 351085"/>
                  <a:gd name="connsiteX6" fmla="*/ 37468 w 186243"/>
                  <a:gd name="connsiteY6" fmla="*/ 253796 h 351085"/>
                  <a:gd name="connsiteX7" fmla="*/ 41169 w 186243"/>
                  <a:gd name="connsiteY7" fmla="*/ 351085 h 351085"/>
                  <a:gd name="connsiteX8" fmla="*/ 787 w 186243"/>
                  <a:gd name="connsiteY8" fmla="*/ 241173 h 351085"/>
                  <a:gd name="connsiteX9" fmla="*/ 32644 w 186243"/>
                  <a:gd name="connsiteY9" fmla="*/ 74949 h 351085"/>
                  <a:gd name="connsiteX10" fmla="*/ 41830 w 186243"/>
                  <a:gd name="connsiteY10" fmla="*/ 55386 h 35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243" h="351085">
                    <a:moveTo>
                      <a:pt x="41830" y="55386"/>
                    </a:moveTo>
                    <a:cubicBezTo>
                      <a:pt x="75340" y="82616"/>
                      <a:pt x="99397" y="57104"/>
                      <a:pt x="123984" y="39788"/>
                    </a:cubicBezTo>
                    <a:cubicBezTo>
                      <a:pt x="143151" y="26239"/>
                      <a:pt x="162913" y="14012"/>
                      <a:pt x="186243" y="0"/>
                    </a:cubicBezTo>
                    <a:cubicBezTo>
                      <a:pt x="178643" y="30931"/>
                      <a:pt x="174875" y="58757"/>
                      <a:pt x="153197" y="79311"/>
                    </a:cubicBezTo>
                    <a:cubicBezTo>
                      <a:pt x="129205" y="101981"/>
                      <a:pt x="110369" y="128088"/>
                      <a:pt x="101050" y="160143"/>
                    </a:cubicBezTo>
                    <a:cubicBezTo>
                      <a:pt x="94110" y="183804"/>
                      <a:pt x="76529" y="198543"/>
                      <a:pt x="57825" y="211695"/>
                    </a:cubicBezTo>
                    <a:cubicBezTo>
                      <a:pt x="42491" y="222402"/>
                      <a:pt x="36543" y="235423"/>
                      <a:pt x="37468" y="253796"/>
                    </a:cubicBezTo>
                    <a:cubicBezTo>
                      <a:pt x="39187" y="286182"/>
                      <a:pt x="35155" y="318832"/>
                      <a:pt x="41169" y="351085"/>
                    </a:cubicBezTo>
                    <a:cubicBezTo>
                      <a:pt x="20482" y="317047"/>
                      <a:pt x="3761" y="280366"/>
                      <a:pt x="787" y="241173"/>
                    </a:cubicBezTo>
                    <a:cubicBezTo>
                      <a:pt x="-3575" y="183738"/>
                      <a:pt x="10635" y="128220"/>
                      <a:pt x="32644" y="74949"/>
                    </a:cubicBezTo>
                    <a:cubicBezTo>
                      <a:pt x="39319" y="70125"/>
                      <a:pt x="31916" y="58690"/>
                      <a:pt x="41830" y="55386"/>
                    </a:cubicBezTo>
                    <a:close/>
                  </a:path>
                </a:pathLst>
              </a:custGeom>
              <a:solidFill>
                <a:srgbClr val="959595">
                  <a:alpha val="90000"/>
                </a:srgbClr>
              </a:solidFill>
              <a:ln w="6609" cap="flat">
                <a:noFill/>
                <a:prstDash val="solid"/>
                <a:miter/>
              </a:ln>
            </p:spPr>
            <p:txBody>
              <a:bodyPr rtlCol="0" anchor="ctr"/>
              <a:lstStyle/>
              <a:p>
                <a:endParaRPr lang="en-GB" dirty="0"/>
              </a:p>
            </p:txBody>
          </p:sp>
          <p:sp>
            <p:nvSpPr>
              <p:cNvPr id="1029" name="Freeform: Shape 1028">
                <a:extLst>
                  <a:ext uri="{FF2B5EF4-FFF2-40B4-BE49-F238E27FC236}">
                    <a16:creationId xmlns:a16="http://schemas.microsoft.com/office/drawing/2014/main" id="{5CB7D719-5795-4489-A5B9-103A60CEDD3E}"/>
                  </a:ext>
                </a:extLst>
              </p:cNvPr>
              <p:cNvSpPr/>
              <p:nvPr/>
            </p:nvSpPr>
            <p:spPr>
              <a:xfrm>
                <a:off x="6314899" y="3459610"/>
                <a:ext cx="286094" cy="270726"/>
              </a:xfrm>
              <a:custGeom>
                <a:avLst/>
                <a:gdLst>
                  <a:gd name="connsiteX0" fmla="*/ 9 w 286094"/>
                  <a:gd name="connsiteY0" fmla="*/ 269231 h 270726"/>
                  <a:gd name="connsiteX1" fmla="*/ 10121 w 286094"/>
                  <a:gd name="connsiteY1" fmla="*/ 230963 h 270726"/>
                  <a:gd name="connsiteX2" fmla="*/ 72314 w 286094"/>
                  <a:gd name="connsiteY2" fmla="*/ 119200 h 270726"/>
                  <a:gd name="connsiteX3" fmla="*/ 107740 w 286094"/>
                  <a:gd name="connsiteY3" fmla="*/ 118738 h 270726"/>
                  <a:gd name="connsiteX4" fmla="*/ 175485 w 286094"/>
                  <a:gd name="connsiteY4" fmla="*/ 54628 h 270726"/>
                  <a:gd name="connsiteX5" fmla="*/ 221420 w 286094"/>
                  <a:gd name="connsiteY5" fmla="*/ 8693 h 270726"/>
                  <a:gd name="connsiteX6" fmla="*/ 241578 w 286094"/>
                  <a:gd name="connsiteY6" fmla="*/ 1026 h 270726"/>
                  <a:gd name="connsiteX7" fmla="*/ 283481 w 286094"/>
                  <a:gd name="connsiteY7" fmla="*/ 30041 h 270726"/>
                  <a:gd name="connsiteX8" fmla="*/ 280903 w 286094"/>
                  <a:gd name="connsiteY8" fmla="*/ 47225 h 270726"/>
                  <a:gd name="connsiteX9" fmla="*/ 169537 w 286094"/>
                  <a:gd name="connsiteY9" fmla="*/ 154362 h 270726"/>
                  <a:gd name="connsiteX10" fmla="*/ 64515 w 286094"/>
                  <a:gd name="connsiteY10" fmla="*/ 211995 h 270726"/>
                  <a:gd name="connsiteX11" fmla="*/ 25851 w 286094"/>
                  <a:gd name="connsiteY11" fmla="*/ 249271 h 270726"/>
                  <a:gd name="connsiteX12" fmla="*/ 5494 w 286094"/>
                  <a:gd name="connsiteY12" fmla="*/ 270685 h 270726"/>
                  <a:gd name="connsiteX13" fmla="*/ 9 w 286094"/>
                  <a:gd name="connsiteY13" fmla="*/ 269231 h 27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094" h="270726">
                    <a:moveTo>
                      <a:pt x="9" y="269231"/>
                    </a:moveTo>
                    <a:cubicBezTo>
                      <a:pt x="-190" y="255550"/>
                      <a:pt x="3049" y="242794"/>
                      <a:pt x="10121" y="230963"/>
                    </a:cubicBezTo>
                    <a:cubicBezTo>
                      <a:pt x="31998" y="194348"/>
                      <a:pt x="48653" y="154824"/>
                      <a:pt x="72314" y="119200"/>
                    </a:cubicBezTo>
                    <a:cubicBezTo>
                      <a:pt x="84277" y="130833"/>
                      <a:pt x="94984" y="127198"/>
                      <a:pt x="107740" y="118738"/>
                    </a:cubicBezTo>
                    <a:cubicBezTo>
                      <a:pt x="134243" y="101223"/>
                      <a:pt x="154468" y="77694"/>
                      <a:pt x="175485" y="54628"/>
                    </a:cubicBezTo>
                    <a:cubicBezTo>
                      <a:pt x="190025" y="38633"/>
                      <a:pt x="205822" y="23696"/>
                      <a:pt x="221420" y="8693"/>
                    </a:cubicBezTo>
                    <a:cubicBezTo>
                      <a:pt x="227104" y="3208"/>
                      <a:pt x="233448" y="-2344"/>
                      <a:pt x="241578" y="1026"/>
                    </a:cubicBezTo>
                    <a:cubicBezTo>
                      <a:pt x="257506" y="7636"/>
                      <a:pt x="271584" y="17616"/>
                      <a:pt x="283481" y="30041"/>
                    </a:cubicBezTo>
                    <a:cubicBezTo>
                      <a:pt x="288768" y="35593"/>
                      <a:pt x="285067" y="41872"/>
                      <a:pt x="280903" y="47225"/>
                    </a:cubicBezTo>
                    <a:cubicBezTo>
                      <a:pt x="248980" y="88335"/>
                      <a:pt x="211307" y="124488"/>
                      <a:pt x="169537" y="154362"/>
                    </a:cubicBezTo>
                    <a:cubicBezTo>
                      <a:pt x="137416" y="177296"/>
                      <a:pt x="101461" y="196529"/>
                      <a:pt x="64515" y="211995"/>
                    </a:cubicBezTo>
                    <a:cubicBezTo>
                      <a:pt x="45943" y="219794"/>
                      <a:pt x="34972" y="232946"/>
                      <a:pt x="25851" y="249271"/>
                    </a:cubicBezTo>
                    <a:cubicBezTo>
                      <a:pt x="20894" y="258128"/>
                      <a:pt x="16730" y="267777"/>
                      <a:pt x="5494" y="270685"/>
                    </a:cubicBezTo>
                    <a:cubicBezTo>
                      <a:pt x="3446" y="270884"/>
                      <a:pt x="1595" y="270355"/>
                      <a:pt x="9" y="269231"/>
                    </a:cubicBezTo>
                    <a:close/>
                  </a:path>
                </a:pathLst>
              </a:custGeom>
              <a:solidFill>
                <a:srgbClr val="535353">
                  <a:alpha val="90000"/>
                </a:srgbClr>
              </a:solidFill>
              <a:ln w="6609" cap="flat">
                <a:noFill/>
                <a:prstDash val="solid"/>
                <a:miter/>
              </a:ln>
            </p:spPr>
            <p:txBody>
              <a:bodyPr rtlCol="0" anchor="ctr"/>
              <a:lstStyle/>
              <a:p>
                <a:endParaRPr lang="en-GB" dirty="0"/>
              </a:p>
            </p:txBody>
          </p:sp>
          <p:sp>
            <p:nvSpPr>
              <p:cNvPr id="1030" name="Freeform: Shape 1029">
                <a:extLst>
                  <a:ext uri="{FF2B5EF4-FFF2-40B4-BE49-F238E27FC236}">
                    <a16:creationId xmlns:a16="http://schemas.microsoft.com/office/drawing/2014/main" id="{2D346CD8-DD78-4F99-A9E7-3CE5A7E0503C}"/>
                  </a:ext>
                </a:extLst>
              </p:cNvPr>
              <p:cNvSpPr/>
              <p:nvPr/>
            </p:nvSpPr>
            <p:spPr>
              <a:xfrm>
                <a:off x="6318080" y="3437708"/>
                <a:ext cx="298805" cy="291277"/>
              </a:xfrm>
              <a:custGeom>
                <a:avLst/>
                <a:gdLst>
                  <a:gd name="connsiteX0" fmla="*/ 0 w 298805"/>
                  <a:gd name="connsiteY0" fmla="*/ 290406 h 291277"/>
                  <a:gd name="connsiteX1" fmla="*/ 62458 w 298805"/>
                  <a:gd name="connsiteY1" fmla="*/ 226098 h 291277"/>
                  <a:gd name="connsiteX2" fmla="*/ 161333 w 298805"/>
                  <a:gd name="connsiteY2" fmla="*/ 172298 h 291277"/>
                  <a:gd name="connsiteX3" fmla="*/ 270981 w 298805"/>
                  <a:gd name="connsiteY3" fmla="*/ 66748 h 291277"/>
                  <a:gd name="connsiteX4" fmla="*/ 271113 w 298805"/>
                  <a:gd name="connsiteY4" fmla="*/ 51150 h 291277"/>
                  <a:gd name="connsiteX5" fmla="*/ 244676 w 298805"/>
                  <a:gd name="connsiteY5" fmla="*/ 29339 h 291277"/>
                  <a:gd name="connsiteX6" fmla="*/ 227888 w 298805"/>
                  <a:gd name="connsiteY6" fmla="*/ 34032 h 291277"/>
                  <a:gd name="connsiteX7" fmla="*/ 162985 w 298805"/>
                  <a:gd name="connsiteY7" fmla="*/ 101447 h 291277"/>
                  <a:gd name="connsiteX8" fmla="*/ 87375 w 298805"/>
                  <a:gd name="connsiteY8" fmla="*/ 165358 h 291277"/>
                  <a:gd name="connsiteX9" fmla="*/ 72107 w 298805"/>
                  <a:gd name="connsiteY9" fmla="*/ 160005 h 291277"/>
                  <a:gd name="connsiteX10" fmla="*/ 69133 w 298805"/>
                  <a:gd name="connsiteY10" fmla="*/ 141235 h 291277"/>
                  <a:gd name="connsiteX11" fmla="*/ 119958 w 298805"/>
                  <a:gd name="connsiteY11" fmla="*/ 101975 h 291277"/>
                  <a:gd name="connsiteX12" fmla="*/ 177658 w 298805"/>
                  <a:gd name="connsiteY12" fmla="*/ 44871 h 291277"/>
                  <a:gd name="connsiteX13" fmla="*/ 164836 w 298805"/>
                  <a:gd name="connsiteY13" fmla="*/ 10900 h 291277"/>
                  <a:gd name="connsiteX14" fmla="*/ 184597 w 298805"/>
                  <a:gd name="connsiteY14" fmla="*/ 457 h 291277"/>
                  <a:gd name="connsiteX15" fmla="*/ 298806 w 298805"/>
                  <a:gd name="connsiteY15" fmla="*/ 56702 h 291277"/>
                  <a:gd name="connsiteX16" fmla="*/ 298806 w 298805"/>
                  <a:gd name="connsiteY16" fmla="*/ 56702 h 291277"/>
                  <a:gd name="connsiteX17" fmla="*/ 263116 w 298805"/>
                  <a:gd name="connsiteY17" fmla="*/ 110766 h 291277"/>
                  <a:gd name="connsiteX18" fmla="*/ 106542 w 298805"/>
                  <a:gd name="connsiteY18" fmla="*/ 222529 h 291277"/>
                  <a:gd name="connsiteX19" fmla="*/ 20489 w 298805"/>
                  <a:gd name="connsiteY19" fmla="*/ 278708 h 291277"/>
                  <a:gd name="connsiteX20" fmla="*/ 0 w 298805"/>
                  <a:gd name="connsiteY20" fmla="*/ 290406 h 29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8805" h="291277">
                    <a:moveTo>
                      <a:pt x="0" y="290406"/>
                    </a:moveTo>
                    <a:cubicBezTo>
                      <a:pt x="17118" y="265423"/>
                      <a:pt x="32650" y="239845"/>
                      <a:pt x="62458" y="226098"/>
                    </a:cubicBezTo>
                    <a:cubicBezTo>
                      <a:pt x="96496" y="210368"/>
                      <a:pt x="130996" y="193977"/>
                      <a:pt x="161333" y="172298"/>
                    </a:cubicBezTo>
                    <a:cubicBezTo>
                      <a:pt x="202641" y="142755"/>
                      <a:pt x="239190" y="106866"/>
                      <a:pt x="270981" y="66748"/>
                    </a:cubicBezTo>
                    <a:cubicBezTo>
                      <a:pt x="275078" y="61593"/>
                      <a:pt x="275871" y="55644"/>
                      <a:pt x="271113" y="51150"/>
                    </a:cubicBezTo>
                    <a:cubicBezTo>
                      <a:pt x="262785" y="43351"/>
                      <a:pt x="253995" y="35883"/>
                      <a:pt x="244676" y="29339"/>
                    </a:cubicBezTo>
                    <a:cubicBezTo>
                      <a:pt x="238199" y="24779"/>
                      <a:pt x="232449" y="29273"/>
                      <a:pt x="227888" y="34032"/>
                    </a:cubicBezTo>
                    <a:cubicBezTo>
                      <a:pt x="206342" y="56570"/>
                      <a:pt x="182086" y="76530"/>
                      <a:pt x="162985" y="101447"/>
                    </a:cubicBezTo>
                    <a:cubicBezTo>
                      <a:pt x="142430" y="128280"/>
                      <a:pt x="112953" y="144539"/>
                      <a:pt x="87375" y="165358"/>
                    </a:cubicBezTo>
                    <a:cubicBezTo>
                      <a:pt x="80303" y="171108"/>
                      <a:pt x="74222" y="169853"/>
                      <a:pt x="72107" y="160005"/>
                    </a:cubicBezTo>
                    <a:cubicBezTo>
                      <a:pt x="70785" y="153792"/>
                      <a:pt x="70058" y="147447"/>
                      <a:pt x="69133" y="141235"/>
                    </a:cubicBezTo>
                    <a:cubicBezTo>
                      <a:pt x="83607" y="125042"/>
                      <a:pt x="102444" y="114004"/>
                      <a:pt x="119958" y="101975"/>
                    </a:cubicBezTo>
                    <a:cubicBezTo>
                      <a:pt x="142959" y="86179"/>
                      <a:pt x="159416" y="64831"/>
                      <a:pt x="177658" y="44871"/>
                    </a:cubicBezTo>
                    <a:cubicBezTo>
                      <a:pt x="188298" y="33305"/>
                      <a:pt x="184531" y="24647"/>
                      <a:pt x="164836" y="10900"/>
                    </a:cubicBezTo>
                    <a:cubicBezTo>
                      <a:pt x="168603" y="2109"/>
                      <a:pt x="174948" y="-1328"/>
                      <a:pt x="184597" y="457"/>
                    </a:cubicBezTo>
                    <a:cubicBezTo>
                      <a:pt x="228020" y="8454"/>
                      <a:pt x="264371" y="30529"/>
                      <a:pt x="298806" y="56702"/>
                    </a:cubicBezTo>
                    <a:cubicBezTo>
                      <a:pt x="298806" y="56702"/>
                      <a:pt x="298806" y="56702"/>
                      <a:pt x="298806" y="56702"/>
                    </a:cubicBezTo>
                    <a:cubicBezTo>
                      <a:pt x="285587" y="73820"/>
                      <a:pt x="278317" y="95036"/>
                      <a:pt x="263116" y="110766"/>
                    </a:cubicBezTo>
                    <a:cubicBezTo>
                      <a:pt x="217842" y="157626"/>
                      <a:pt x="167810" y="197678"/>
                      <a:pt x="106542" y="222529"/>
                    </a:cubicBezTo>
                    <a:cubicBezTo>
                      <a:pt x="74487" y="235549"/>
                      <a:pt x="44216" y="252270"/>
                      <a:pt x="20489" y="278708"/>
                    </a:cubicBezTo>
                    <a:cubicBezTo>
                      <a:pt x="15201" y="284524"/>
                      <a:pt x="11170" y="294239"/>
                      <a:pt x="0" y="290406"/>
                    </a:cubicBezTo>
                    <a:close/>
                  </a:path>
                </a:pathLst>
              </a:custGeom>
              <a:solidFill>
                <a:srgbClr val="6F6F6F">
                  <a:alpha val="90000"/>
                </a:srgbClr>
              </a:solidFill>
              <a:ln w="6609" cap="flat">
                <a:noFill/>
                <a:prstDash val="solid"/>
                <a:miter/>
              </a:ln>
            </p:spPr>
            <p:txBody>
              <a:bodyPr rtlCol="0" anchor="ctr"/>
              <a:lstStyle/>
              <a:p>
                <a:endParaRPr lang="en-GB" dirty="0"/>
              </a:p>
            </p:txBody>
          </p:sp>
          <p:sp>
            <p:nvSpPr>
              <p:cNvPr id="1031" name="Freeform: Shape 1030">
                <a:extLst>
                  <a:ext uri="{FF2B5EF4-FFF2-40B4-BE49-F238E27FC236}">
                    <a16:creationId xmlns:a16="http://schemas.microsoft.com/office/drawing/2014/main" id="{1312036F-BAC7-4F3F-9FC8-57C959C03C62}"/>
                  </a:ext>
                </a:extLst>
              </p:cNvPr>
              <p:cNvSpPr/>
              <p:nvPr/>
            </p:nvSpPr>
            <p:spPr>
              <a:xfrm>
                <a:off x="6305363" y="3494410"/>
                <a:ext cx="311456" cy="275805"/>
              </a:xfrm>
              <a:custGeom>
                <a:avLst/>
                <a:gdLst>
                  <a:gd name="connsiteX0" fmla="*/ 12717 w 311456"/>
                  <a:gd name="connsiteY0" fmla="*/ 233704 h 275805"/>
                  <a:gd name="connsiteX1" fmla="*/ 181782 w 311456"/>
                  <a:gd name="connsiteY1" fmla="*/ 122206 h 275805"/>
                  <a:gd name="connsiteX2" fmla="*/ 273321 w 311456"/>
                  <a:gd name="connsiteY2" fmla="*/ 42366 h 275805"/>
                  <a:gd name="connsiteX3" fmla="*/ 311457 w 311456"/>
                  <a:gd name="connsiteY3" fmla="*/ 0 h 275805"/>
                  <a:gd name="connsiteX4" fmla="*/ 194406 w 311456"/>
                  <a:gd name="connsiteY4" fmla="*/ 161002 h 275805"/>
                  <a:gd name="connsiteX5" fmla="*/ 169621 w 311456"/>
                  <a:gd name="connsiteY5" fmla="*/ 168471 h 275805"/>
                  <a:gd name="connsiteX6" fmla="*/ 39352 w 311456"/>
                  <a:gd name="connsiteY6" fmla="*/ 224782 h 275805"/>
                  <a:gd name="connsiteX7" fmla="*/ 9214 w 311456"/>
                  <a:gd name="connsiteY7" fmla="*/ 256308 h 275805"/>
                  <a:gd name="connsiteX8" fmla="*/ 27 w 311456"/>
                  <a:gd name="connsiteY8" fmla="*/ 275805 h 275805"/>
                  <a:gd name="connsiteX9" fmla="*/ 9478 w 311456"/>
                  <a:gd name="connsiteY9" fmla="*/ 234431 h 275805"/>
                  <a:gd name="connsiteX10" fmla="*/ 12717 w 311456"/>
                  <a:gd name="connsiteY10" fmla="*/ 233704 h 275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1456" h="275805">
                    <a:moveTo>
                      <a:pt x="12717" y="233704"/>
                    </a:moveTo>
                    <a:cubicBezTo>
                      <a:pt x="57991" y="179640"/>
                      <a:pt x="124744" y="158292"/>
                      <a:pt x="181782" y="122206"/>
                    </a:cubicBezTo>
                    <a:cubicBezTo>
                      <a:pt x="216283" y="100395"/>
                      <a:pt x="245760" y="72372"/>
                      <a:pt x="273321" y="42366"/>
                    </a:cubicBezTo>
                    <a:cubicBezTo>
                      <a:pt x="286209" y="28354"/>
                      <a:pt x="296586" y="12161"/>
                      <a:pt x="311457" y="0"/>
                    </a:cubicBezTo>
                    <a:cubicBezTo>
                      <a:pt x="294867" y="69992"/>
                      <a:pt x="241200" y="113019"/>
                      <a:pt x="194406" y="161002"/>
                    </a:cubicBezTo>
                    <a:cubicBezTo>
                      <a:pt x="187532" y="168074"/>
                      <a:pt x="178676" y="169264"/>
                      <a:pt x="169621" y="168471"/>
                    </a:cubicBezTo>
                    <a:cubicBezTo>
                      <a:pt x="115954" y="163712"/>
                      <a:pt x="75968" y="190744"/>
                      <a:pt x="39352" y="224782"/>
                    </a:cubicBezTo>
                    <a:cubicBezTo>
                      <a:pt x="28777" y="234630"/>
                      <a:pt x="16616" y="243288"/>
                      <a:pt x="9214" y="256308"/>
                    </a:cubicBezTo>
                    <a:cubicBezTo>
                      <a:pt x="6174" y="262785"/>
                      <a:pt x="3133" y="269328"/>
                      <a:pt x="27" y="275805"/>
                    </a:cubicBezTo>
                    <a:cubicBezTo>
                      <a:pt x="-502" y="261199"/>
                      <a:pt x="6835" y="248311"/>
                      <a:pt x="9478" y="234431"/>
                    </a:cubicBezTo>
                    <a:cubicBezTo>
                      <a:pt x="10602" y="234299"/>
                      <a:pt x="11659" y="234035"/>
                      <a:pt x="12717" y="233704"/>
                    </a:cubicBezTo>
                    <a:close/>
                  </a:path>
                </a:pathLst>
              </a:custGeom>
              <a:solidFill>
                <a:srgbClr val="959595">
                  <a:alpha val="90000"/>
                </a:srgbClr>
              </a:solidFill>
              <a:ln w="6609" cap="flat">
                <a:noFill/>
                <a:prstDash val="solid"/>
                <a:miter/>
              </a:ln>
            </p:spPr>
            <p:txBody>
              <a:bodyPr rtlCol="0" anchor="ctr"/>
              <a:lstStyle/>
              <a:p>
                <a:endParaRPr lang="en-GB" dirty="0"/>
              </a:p>
            </p:txBody>
          </p:sp>
          <p:sp>
            <p:nvSpPr>
              <p:cNvPr id="1032" name="Freeform: Shape 1031">
                <a:extLst>
                  <a:ext uri="{FF2B5EF4-FFF2-40B4-BE49-F238E27FC236}">
                    <a16:creationId xmlns:a16="http://schemas.microsoft.com/office/drawing/2014/main" id="{A85FB4DF-D506-49AB-9467-0370C93C25B3}"/>
                  </a:ext>
                </a:extLst>
              </p:cNvPr>
              <p:cNvSpPr/>
              <p:nvPr/>
            </p:nvSpPr>
            <p:spPr>
              <a:xfrm>
                <a:off x="6157285" y="3974773"/>
                <a:ext cx="70916" cy="71122"/>
              </a:xfrm>
              <a:custGeom>
                <a:avLst/>
                <a:gdLst>
                  <a:gd name="connsiteX0" fmla="*/ 20876 w 70916"/>
                  <a:gd name="connsiteY0" fmla="*/ 71116 h 71122"/>
                  <a:gd name="connsiteX1" fmla="*/ 57 w 70916"/>
                  <a:gd name="connsiteY1" fmla="*/ 33443 h 71122"/>
                  <a:gd name="connsiteX2" fmla="*/ 43282 w 70916"/>
                  <a:gd name="connsiteY2" fmla="*/ 0 h 71122"/>
                  <a:gd name="connsiteX3" fmla="*/ 70908 w 70916"/>
                  <a:gd name="connsiteY3" fmla="*/ 30667 h 71122"/>
                  <a:gd name="connsiteX4" fmla="*/ 20876 w 70916"/>
                  <a:gd name="connsiteY4" fmla="*/ 71116 h 71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16" h="71122">
                    <a:moveTo>
                      <a:pt x="20876" y="71116"/>
                    </a:moveTo>
                    <a:cubicBezTo>
                      <a:pt x="5543" y="70852"/>
                      <a:pt x="-670" y="59616"/>
                      <a:pt x="57" y="33443"/>
                    </a:cubicBezTo>
                    <a:cubicBezTo>
                      <a:pt x="453" y="20357"/>
                      <a:pt x="26626" y="132"/>
                      <a:pt x="43282" y="0"/>
                    </a:cubicBezTo>
                    <a:cubicBezTo>
                      <a:pt x="52997" y="-66"/>
                      <a:pt x="70644" y="19564"/>
                      <a:pt x="70908" y="30667"/>
                    </a:cubicBezTo>
                    <a:cubicBezTo>
                      <a:pt x="71437" y="52148"/>
                      <a:pt x="47379" y="71513"/>
                      <a:pt x="20876" y="71116"/>
                    </a:cubicBezTo>
                    <a:close/>
                  </a:path>
                </a:pathLst>
              </a:custGeom>
              <a:solidFill>
                <a:srgbClr val="171717">
                  <a:alpha val="90000"/>
                </a:srgbClr>
              </a:solidFill>
              <a:ln w="6609" cap="flat">
                <a:noFill/>
                <a:prstDash val="solid"/>
                <a:miter/>
              </a:ln>
            </p:spPr>
            <p:txBody>
              <a:bodyPr rtlCol="0" anchor="ctr"/>
              <a:lstStyle/>
              <a:p>
                <a:endParaRPr lang="en-GB" dirty="0"/>
              </a:p>
            </p:txBody>
          </p:sp>
          <p:sp>
            <p:nvSpPr>
              <p:cNvPr id="1033" name="Freeform: Shape 1032">
                <a:extLst>
                  <a:ext uri="{FF2B5EF4-FFF2-40B4-BE49-F238E27FC236}">
                    <a16:creationId xmlns:a16="http://schemas.microsoft.com/office/drawing/2014/main" id="{E0E7F11F-8838-4F44-9AA9-46E2AB20BA32}"/>
                  </a:ext>
                </a:extLst>
              </p:cNvPr>
              <p:cNvSpPr/>
              <p:nvPr/>
            </p:nvSpPr>
            <p:spPr>
              <a:xfrm>
                <a:off x="6083979" y="3900749"/>
                <a:ext cx="27213" cy="202376"/>
              </a:xfrm>
              <a:custGeom>
                <a:avLst/>
                <a:gdLst>
                  <a:gd name="connsiteX0" fmla="*/ 0 w 27213"/>
                  <a:gd name="connsiteY0" fmla="*/ 202376 h 202376"/>
                  <a:gd name="connsiteX1" fmla="*/ 66 w 27213"/>
                  <a:gd name="connsiteY1" fmla="*/ 0 h 202376"/>
                  <a:gd name="connsiteX2" fmla="*/ 23992 w 27213"/>
                  <a:gd name="connsiteY2" fmla="*/ 58955 h 202376"/>
                  <a:gd name="connsiteX3" fmla="*/ 20951 w 27213"/>
                  <a:gd name="connsiteY3" fmla="*/ 86053 h 202376"/>
                  <a:gd name="connsiteX4" fmla="*/ 13483 w 27213"/>
                  <a:gd name="connsiteY4" fmla="*/ 179905 h 202376"/>
                  <a:gd name="connsiteX5" fmla="*/ 0 w 27213"/>
                  <a:gd name="connsiteY5" fmla="*/ 202376 h 20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13" h="202376">
                    <a:moveTo>
                      <a:pt x="0" y="202376"/>
                    </a:moveTo>
                    <a:cubicBezTo>
                      <a:pt x="7402" y="134895"/>
                      <a:pt x="14210" y="67415"/>
                      <a:pt x="66" y="0"/>
                    </a:cubicBezTo>
                    <a:cubicBezTo>
                      <a:pt x="8790" y="19233"/>
                      <a:pt x="7072" y="42233"/>
                      <a:pt x="23992" y="58955"/>
                    </a:cubicBezTo>
                    <a:cubicBezTo>
                      <a:pt x="31064" y="65895"/>
                      <a:pt x="24851" y="77593"/>
                      <a:pt x="20951" y="86053"/>
                    </a:cubicBezTo>
                    <a:cubicBezTo>
                      <a:pt x="6808" y="116522"/>
                      <a:pt x="10443" y="148643"/>
                      <a:pt x="13483" y="179905"/>
                    </a:cubicBezTo>
                    <a:cubicBezTo>
                      <a:pt x="14871" y="194115"/>
                      <a:pt x="13152" y="199865"/>
                      <a:pt x="0" y="202376"/>
                    </a:cubicBezTo>
                    <a:close/>
                  </a:path>
                </a:pathLst>
              </a:custGeom>
              <a:solidFill>
                <a:srgbClr val="626262">
                  <a:alpha val="90000"/>
                </a:srgbClr>
              </a:solidFill>
              <a:ln w="6609" cap="flat">
                <a:noFill/>
                <a:prstDash val="solid"/>
                <a:miter/>
              </a:ln>
            </p:spPr>
            <p:txBody>
              <a:bodyPr rtlCol="0" anchor="ctr"/>
              <a:lstStyle/>
              <a:p>
                <a:endParaRPr lang="en-GB" dirty="0"/>
              </a:p>
            </p:txBody>
          </p:sp>
          <p:sp>
            <p:nvSpPr>
              <p:cNvPr id="1034" name="Freeform: Shape 1033">
                <a:extLst>
                  <a:ext uri="{FF2B5EF4-FFF2-40B4-BE49-F238E27FC236}">
                    <a16:creationId xmlns:a16="http://schemas.microsoft.com/office/drawing/2014/main" id="{BDE0AF95-44A4-4B70-B3D0-246170EF093D}"/>
                  </a:ext>
                </a:extLst>
              </p:cNvPr>
              <p:cNvSpPr/>
              <p:nvPr/>
            </p:nvSpPr>
            <p:spPr>
              <a:xfrm>
                <a:off x="6313850" y="4046219"/>
                <a:ext cx="27097" cy="80435"/>
              </a:xfrm>
              <a:custGeom>
                <a:avLst/>
                <a:gdLst>
                  <a:gd name="connsiteX0" fmla="*/ 0 w 27097"/>
                  <a:gd name="connsiteY0" fmla="*/ 0 h 80435"/>
                  <a:gd name="connsiteX1" fmla="*/ 27098 w 27097"/>
                  <a:gd name="connsiteY1" fmla="*/ 80435 h 80435"/>
                  <a:gd name="connsiteX2" fmla="*/ 0 w 27097"/>
                  <a:gd name="connsiteY2" fmla="*/ 0 h 80435"/>
                </a:gdLst>
                <a:ahLst/>
                <a:cxnLst>
                  <a:cxn ang="0">
                    <a:pos x="connsiteX0" y="connsiteY0"/>
                  </a:cxn>
                  <a:cxn ang="0">
                    <a:pos x="connsiteX1" y="connsiteY1"/>
                  </a:cxn>
                  <a:cxn ang="0">
                    <a:pos x="connsiteX2" y="connsiteY2"/>
                  </a:cxn>
                </a:cxnLst>
                <a:rect l="l" t="t" r="r" b="b"/>
                <a:pathLst>
                  <a:path w="27097" h="80435">
                    <a:moveTo>
                      <a:pt x="0" y="0"/>
                    </a:moveTo>
                    <a:cubicBezTo>
                      <a:pt x="16325" y="24388"/>
                      <a:pt x="25578" y="51090"/>
                      <a:pt x="27098" y="80435"/>
                    </a:cubicBezTo>
                    <a:cubicBezTo>
                      <a:pt x="18109" y="53601"/>
                      <a:pt x="9055" y="26834"/>
                      <a:pt x="0" y="0"/>
                    </a:cubicBezTo>
                    <a:close/>
                  </a:path>
                </a:pathLst>
              </a:custGeom>
              <a:solidFill>
                <a:srgbClr val="959595">
                  <a:alpha val="90000"/>
                </a:srgbClr>
              </a:solidFill>
              <a:ln w="6609" cap="flat">
                <a:noFill/>
                <a:prstDash val="solid"/>
                <a:miter/>
              </a:ln>
            </p:spPr>
            <p:txBody>
              <a:bodyPr rtlCol="0" anchor="ctr"/>
              <a:lstStyle/>
              <a:p>
                <a:endParaRPr lang="en-GB" dirty="0"/>
              </a:p>
            </p:txBody>
          </p:sp>
          <p:sp>
            <p:nvSpPr>
              <p:cNvPr id="1035" name="Freeform: Shape 1034">
                <a:extLst>
                  <a:ext uri="{FF2B5EF4-FFF2-40B4-BE49-F238E27FC236}">
                    <a16:creationId xmlns:a16="http://schemas.microsoft.com/office/drawing/2014/main" id="{C0ABAE1F-5EA5-4F93-AAEF-DF9C76587743}"/>
                  </a:ext>
                </a:extLst>
              </p:cNvPr>
              <p:cNvSpPr/>
              <p:nvPr/>
            </p:nvSpPr>
            <p:spPr>
              <a:xfrm>
                <a:off x="5946043" y="3510074"/>
                <a:ext cx="46199" cy="31569"/>
              </a:xfrm>
              <a:custGeom>
                <a:avLst/>
                <a:gdLst>
                  <a:gd name="connsiteX0" fmla="*/ 27561 w 46199"/>
                  <a:gd name="connsiteY0" fmla="*/ 25710 h 31569"/>
                  <a:gd name="connsiteX1" fmla="*/ 24058 w 46199"/>
                  <a:gd name="connsiteY1" fmla="*/ 22141 h 31569"/>
                  <a:gd name="connsiteX2" fmla="*/ 0 w 46199"/>
                  <a:gd name="connsiteY2" fmla="*/ 0 h 31569"/>
                  <a:gd name="connsiteX3" fmla="*/ 46199 w 46199"/>
                  <a:gd name="connsiteY3" fmla="*/ 30733 h 31569"/>
                  <a:gd name="connsiteX4" fmla="*/ 27561 w 46199"/>
                  <a:gd name="connsiteY4" fmla="*/ 25710 h 31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9" h="31569">
                    <a:moveTo>
                      <a:pt x="27561" y="25710"/>
                    </a:moveTo>
                    <a:cubicBezTo>
                      <a:pt x="26371" y="24520"/>
                      <a:pt x="25181" y="23331"/>
                      <a:pt x="24058" y="22141"/>
                    </a:cubicBezTo>
                    <a:cubicBezTo>
                      <a:pt x="16061" y="14739"/>
                      <a:pt x="8063" y="7402"/>
                      <a:pt x="0" y="0"/>
                    </a:cubicBezTo>
                    <a:cubicBezTo>
                      <a:pt x="18043" y="6213"/>
                      <a:pt x="31791" y="18903"/>
                      <a:pt x="46199" y="30733"/>
                    </a:cubicBezTo>
                    <a:cubicBezTo>
                      <a:pt x="38797" y="33377"/>
                      <a:pt x="33245" y="29213"/>
                      <a:pt x="27561" y="25710"/>
                    </a:cubicBezTo>
                    <a:close/>
                  </a:path>
                </a:pathLst>
              </a:custGeom>
              <a:solidFill>
                <a:srgbClr val="707070">
                  <a:alpha val="90000"/>
                </a:srgbClr>
              </a:solidFill>
              <a:ln w="6609" cap="flat">
                <a:noFill/>
                <a:prstDash val="solid"/>
                <a:miter/>
              </a:ln>
            </p:spPr>
            <p:txBody>
              <a:bodyPr rtlCol="0" anchor="ctr"/>
              <a:lstStyle/>
              <a:p>
                <a:endParaRPr lang="en-GB" dirty="0"/>
              </a:p>
            </p:txBody>
          </p:sp>
          <p:sp>
            <p:nvSpPr>
              <p:cNvPr id="1037" name="Freeform: Shape 1036">
                <a:extLst>
                  <a:ext uri="{FF2B5EF4-FFF2-40B4-BE49-F238E27FC236}">
                    <a16:creationId xmlns:a16="http://schemas.microsoft.com/office/drawing/2014/main" id="{6FA103E3-9CA5-4D3E-9A35-94D11A17AED3}"/>
                  </a:ext>
                </a:extLst>
              </p:cNvPr>
              <p:cNvSpPr/>
              <p:nvPr/>
            </p:nvSpPr>
            <p:spPr>
              <a:xfrm>
                <a:off x="5973604" y="3535784"/>
                <a:ext cx="30270" cy="16192"/>
              </a:xfrm>
              <a:custGeom>
                <a:avLst/>
                <a:gdLst>
                  <a:gd name="connsiteX0" fmla="*/ 0 w 30270"/>
                  <a:gd name="connsiteY0" fmla="*/ 0 h 16192"/>
                  <a:gd name="connsiteX1" fmla="*/ 18638 w 30270"/>
                  <a:gd name="connsiteY1" fmla="*/ 5023 h 16192"/>
                  <a:gd name="connsiteX2" fmla="*/ 30270 w 30270"/>
                  <a:gd name="connsiteY2" fmla="*/ 16193 h 16192"/>
                  <a:gd name="connsiteX3" fmla="*/ 0 w 30270"/>
                  <a:gd name="connsiteY3" fmla="*/ 0 h 16192"/>
                </a:gdLst>
                <a:ahLst/>
                <a:cxnLst>
                  <a:cxn ang="0">
                    <a:pos x="connsiteX0" y="connsiteY0"/>
                  </a:cxn>
                  <a:cxn ang="0">
                    <a:pos x="connsiteX1" y="connsiteY1"/>
                  </a:cxn>
                  <a:cxn ang="0">
                    <a:pos x="connsiteX2" y="connsiteY2"/>
                  </a:cxn>
                  <a:cxn ang="0">
                    <a:pos x="connsiteX3" y="connsiteY3"/>
                  </a:cxn>
                </a:cxnLst>
                <a:rect l="l" t="t" r="r" b="b"/>
                <a:pathLst>
                  <a:path w="30270" h="16192">
                    <a:moveTo>
                      <a:pt x="0" y="0"/>
                    </a:moveTo>
                    <a:cubicBezTo>
                      <a:pt x="6213" y="1652"/>
                      <a:pt x="12425" y="3305"/>
                      <a:pt x="18638" y="5023"/>
                    </a:cubicBezTo>
                    <a:cubicBezTo>
                      <a:pt x="22538" y="8724"/>
                      <a:pt x="26437" y="12491"/>
                      <a:pt x="30270" y="16193"/>
                    </a:cubicBezTo>
                    <a:cubicBezTo>
                      <a:pt x="18043" y="14673"/>
                      <a:pt x="8658" y="7997"/>
                      <a:pt x="0" y="0"/>
                    </a:cubicBezTo>
                    <a:close/>
                  </a:path>
                </a:pathLst>
              </a:custGeom>
              <a:solidFill>
                <a:srgbClr val="313131">
                  <a:alpha val="90000"/>
                </a:srgbClr>
              </a:solidFill>
              <a:ln w="6609" cap="flat">
                <a:noFill/>
                <a:prstDash val="solid"/>
                <a:miter/>
              </a:ln>
            </p:spPr>
            <p:txBody>
              <a:bodyPr rtlCol="0" anchor="ctr"/>
              <a:lstStyle/>
              <a:p>
                <a:endParaRPr lang="en-GB" dirty="0"/>
              </a:p>
            </p:txBody>
          </p:sp>
        </p:grpSp>
      </p:grpSp>
      <p:sp>
        <p:nvSpPr>
          <p:cNvPr id="607" name="Rectangle: Rounded Corners 606">
            <a:extLst>
              <a:ext uri="{FF2B5EF4-FFF2-40B4-BE49-F238E27FC236}">
                <a16:creationId xmlns:a16="http://schemas.microsoft.com/office/drawing/2014/main" id="{98D5ADA6-A6C5-453F-88DE-DEAE39746B0F}"/>
              </a:ext>
            </a:extLst>
          </p:cNvPr>
          <p:cNvSpPr/>
          <p:nvPr/>
        </p:nvSpPr>
        <p:spPr>
          <a:xfrm>
            <a:off x="-48768" y="6734436"/>
            <a:ext cx="12289536" cy="316947"/>
          </a:xfrm>
          <a:prstGeom prst="roundRect">
            <a:avLst>
              <a:gd name="adj" fmla="val 0"/>
            </a:avLst>
          </a:prstGeom>
          <a:gradFill>
            <a:gsLst>
              <a:gs pos="100000">
                <a:schemeClr val="tx1">
                  <a:lumMod val="75000"/>
                  <a:lumOff val="25000"/>
                </a:schemeClr>
              </a:gs>
              <a:gs pos="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83" name="Group 282">
            <a:extLst>
              <a:ext uri="{FF2B5EF4-FFF2-40B4-BE49-F238E27FC236}">
                <a16:creationId xmlns:a16="http://schemas.microsoft.com/office/drawing/2014/main" id="{9E8B324B-EE7F-4514-8482-DC73D8EAD41A}"/>
              </a:ext>
            </a:extLst>
          </p:cNvPr>
          <p:cNvGrpSpPr/>
          <p:nvPr/>
        </p:nvGrpSpPr>
        <p:grpSpPr>
          <a:xfrm>
            <a:off x="2241092" y="4463192"/>
            <a:ext cx="9477936" cy="2276168"/>
            <a:chOff x="-121524" y="3285744"/>
            <a:chExt cx="12436952" cy="2986786"/>
          </a:xfrm>
          <a:effectLst/>
        </p:grpSpPr>
        <p:sp>
          <p:nvSpPr>
            <p:cNvPr id="284" name="Rectangle 283">
              <a:extLst>
                <a:ext uri="{FF2B5EF4-FFF2-40B4-BE49-F238E27FC236}">
                  <a16:creationId xmlns:a16="http://schemas.microsoft.com/office/drawing/2014/main" id="{CA68F2CC-4A94-43BD-A662-962DE0E63ED0}"/>
                </a:ext>
              </a:extLst>
            </p:cNvPr>
            <p:cNvSpPr/>
            <p:nvPr/>
          </p:nvSpPr>
          <p:spPr>
            <a:xfrm>
              <a:off x="3374282" y="4949174"/>
              <a:ext cx="5487600" cy="131395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7" name="Freeform: Shape 286">
              <a:extLst>
                <a:ext uri="{FF2B5EF4-FFF2-40B4-BE49-F238E27FC236}">
                  <a16:creationId xmlns:a16="http://schemas.microsoft.com/office/drawing/2014/main" id="{149FA291-CAA7-4EC6-BD2D-756CEBDD7B4A}"/>
                </a:ext>
              </a:extLst>
            </p:cNvPr>
            <p:cNvSpPr/>
            <p:nvPr/>
          </p:nvSpPr>
          <p:spPr>
            <a:xfrm>
              <a:off x="-37005" y="3973621"/>
              <a:ext cx="12267915" cy="2292362"/>
            </a:xfrm>
            <a:custGeom>
              <a:avLst/>
              <a:gdLst>
                <a:gd name="connsiteX0" fmla="*/ 7042976 w 11060429"/>
                <a:gd name="connsiteY0" fmla="*/ 40481 h 2066734"/>
                <a:gd name="connsiteX1" fmla="*/ 7042976 w 11060429"/>
                <a:gd name="connsiteY1" fmla="*/ 40100 h 2066734"/>
                <a:gd name="connsiteX2" fmla="*/ 7041356 w 11060429"/>
                <a:gd name="connsiteY2" fmla="*/ 0 h 2066734"/>
                <a:gd name="connsiteX3" fmla="*/ 4019074 w 11060429"/>
                <a:gd name="connsiteY3" fmla="*/ 0 h 2066734"/>
                <a:gd name="connsiteX4" fmla="*/ 4017455 w 11060429"/>
                <a:gd name="connsiteY4" fmla="*/ 40100 h 2066734"/>
                <a:gd name="connsiteX5" fmla="*/ 4017455 w 11060429"/>
                <a:gd name="connsiteY5" fmla="*/ 40481 h 2066734"/>
                <a:gd name="connsiteX6" fmla="*/ 0 w 11060429"/>
                <a:gd name="connsiteY6" fmla="*/ 40481 h 2066734"/>
                <a:gd name="connsiteX7" fmla="*/ 0 w 11060429"/>
                <a:gd name="connsiteY7" fmla="*/ 2066735 h 2066734"/>
                <a:gd name="connsiteX8" fmla="*/ 3324320 w 11060429"/>
                <a:gd name="connsiteY8" fmla="*/ 2066735 h 2066734"/>
                <a:gd name="connsiteX9" fmla="*/ 3975545 w 11060429"/>
                <a:gd name="connsiteY9" fmla="*/ 1672114 h 2066734"/>
                <a:gd name="connsiteX10" fmla="*/ 3975545 w 11060429"/>
                <a:gd name="connsiteY10" fmla="*/ 1786223 h 2066734"/>
                <a:gd name="connsiteX11" fmla="*/ 4183666 w 11060429"/>
                <a:gd name="connsiteY11" fmla="*/ 1786223 h 2066734"/>
                <a:gd name="connsiteX12" fmla="*/ 4183666 w 11060429"/>
                <a:gd name="connsiteY12" fmla="*/ 1639062 h 2066734"/>
                <a:gd name="connsiteX13" fmla="*/ 4030028 w 11060429"/>
                <a:gd name="connsiteY13" fmla="*/ 1639062 h 2066734"/>
                <a:gd name="connsiteX14" fmla="*/ 4064127 w 11060429"/>
                <a:gd name="connsiteY14" fmla="*/ 1618393 h 2066734"/>
                <a:gd name="connsiteX15" fmla="*/ 4913662 w 11060429"/>
                <a:gd name="connsiteY15" fmla="*/ 1618393 h 2066734"/>
                <a:gd name="connsiteX16" fmla="*/ 4913662 w 11060429"/>
                <a:gd name="connsiteY16" fmla="*/ 1564100 h 2066734"/>
                <a:gd name="connsiteX17" fmla="*/ 4524185 w 11060429"/>
                <a:gd name="connsiteY17" fmla="*/ 1564100 h 2066734"/>
                <a:gd name="connsiteX18" fmla="*/ 4524185 w 11060429"/>
                <a:gd name="connsiteY18" fmla="*/ 871061 h 2066734"/>
                <a:gd name="connsiteX19" fmla="*/ 4913662 w 11060429"/>
                <a:gd name="connsiteY19" fmla="*/ 871061 h 2066734"/>
                <a:gd name="connsiteX20" fmla="*/ 4913662 w 11060429"/>
                <a:gd name="connsiteY20" fmla="*/ 320992 h 2066734"/>
                <a:gd name="connsiteX21" fmla="*/ 4907280 w 11060429"/>
                <a:gd name="connsiteY21" fmla="*/ 233172 h 2066734"/>
                <a:gd name="connsiteX22" fmla="*/ 4896231 w 11060429"/>
                <a:gd name="connsiteY22" fmla="*/ 157639 h 2066734"/>
                <a:gd name="connsiteX23" fmla="*/ 5065681 w 11060429"/>
                <a:gd name="connsiteY23" fmla="*/ 157639 h 2066734"/>
                <a:gd name="connsiteX24" fmla="*/ 5054727 w 11060429"/>
                <a:gd name="connsiteY24" fmla="*/ 234125 h 2066734"/>
                <a:gd name="connsiteX25" fmla="*/ 5048631 w 11060429"/>
                <a:gd name="connsiteY25" fmla="*/ 319945 h 2066734"/>
                <a:gd name="connsiteX26" fmla="*/ 5048631 w 11060429"/>
                <a:gd name="connsiteY26" fmla="*/ 1618393 h 2066734"/>
                <a:gd name="connsiteX27" fmla="*/ 5137404 w 11060429"/>
                <a:gd name="connsiteY27" fmla="*/ 1618393 h 2066734"/>
                <a:gd name="connsiteX28" fmla="*/ 5137404 w 11060429"/>
                <a:gd name="connsiteY28" fmla="*/ 320992 h 2066734"/>
                <a:gd name="connsiteX29" fmla="*/ 5131023 w 11060429"/>
                <a:gd name="connsiteY29" fmla="*/ 233172 h 2066734"/>
                <a:gd name="connsiteX30" fmla="*/ 5119974 w 11060429"/>
                <a:gd name="connsiteY30" fmla="*/ 157639 h 2066734"/>
                <a:gd name="connsiteX31" fmla="*/ 5289423 w 11060429"/>
                <a:gd name="connsiteY31" fmla="*/ 157639 h 2066734"/>
                <a:gd name="connsiteX32" fmla="*/ 5278469 w 11060429"/>
                <a:gd name="connsiteY32" fmla="*/ 234125 h 2066734"/>
                <a:gd name="connsiteX33" fmla="*/ 5272374 w 11060429"/>
                <a:gd name="connsiteY33" fmla="*/ 319945 h 2066734"/>
                <a:gd name="connsiteX34" fmla="*/ 5272374 w 11060429"/>
                <a:gd name="connsiteY34" fmla="*/ 1618393 h 2066734"/>
                <a:gd name="connsiteX35" fmla="*/ 5788057 w 11060429"/>
                <a:gd name="connsiteY35" fmla="*/ 1618393 h 2066734"/>
                <a:gd name="connsiteX36" fmla="*/ 5788057 w 11060429"/>
                <a:gd name="connsiteY36" fmla="*/ 319945 h 2066734"/>
                <a:gd name="connsiteX37" fmla="*/ 5781961 w 11060429"/>
                <a:gd name="connsiteY37" fmla="*/ 234125 h 2066734"/>
                <a:gd name="connsiteX38" fmla="*/ 5771007 w 11060429"/>
                <a:gd name="connsiteY38" fmla="*/ 157639 h 2066734"/>
                <a:gd name="connsiteX39" fmla="*/ 5940457 w 11060429"/>
                <a:gd name="connsiteY39" fmla="*/ 157639 h 2066734"/>
                <a:gd name="connsiteX40" fmla="*/ 5929408 w 11060429"/>
                <a:gd name="connsiteY40" fmla="*/ 233172 h 2066734"/>
                <a:gd name="connsiteX41" fmla="*/ 5923027 w 11060429"/>
                <a:gd name="connsiteY41" fmla="*/ 320992 h 2066734"/>
                <a:gd name="connsiteX42" fmla="*/ 5923027 w 11060429"/>
                <a:gd name="connsiteY42" fmla="*/ 1618393 h 2066734"/>
                <a:gd name="connsiteX43" fmla="*/ 6011799 w 11060429"/>
                <a:gd name="connsiteY43" fmla="*/ 1618393 h 2066734"/>
                <a:gd name="connsiteX44" fmla="*/ 6011799 w 11060429"/>
                <a:gd name="connsiteY44" fmla="*/ 319945 h 2066734"/>
                <a:gd name="connsiteX45" fmla="*/ 6005703 w 11060429"/>
                <a:gd name="connsiteY45" fmla="*/ 234125 h 2066734"/>
                <a:gd name="connsiteX46" fmla="*/ 5994749 w 11060429"/>
                <a:gd name="connsiteY46" fmla="*/ 157639 h 2066734"/>
                <a:gd name="connsiteX47" fmla="*/ 6164199 w 11060429"/>
                <a:gd name="connsiteY47" fmla="*/ 157639 h 2066734"/>
                <a:gd name="connsiteX48" fmla="*/ 6153150 w 11060429"/>
                <a:gd name="connsiteY48" fmla="*/ 233172 h 2066734"/>
                <a:gd name="connsiteX49" fmla="*/ 6146769 w 11060429"/>
                <a:gd name="connsiteY49" fmla="*/ 320992 h 2066734"/>
                <a:gd name="connsiteX50" fmla="*/ 6146769 w 11060429"/>
                <a:gd name="connsiteY50" fmla="*/ 871061 h 2066734"/>
                <a:gd name="connsiteX51" fmla="*/ 6536245 w 11060429"/>
                <a:gd name="connsiteY51" fmla="*/ 871061 h 2066734"/>
                <a:gd name="connsiteX52" fmla="*/ 6536245 w 11060429"/>
                <a:gd name="connsiteY52" fmla="*/ 1564100 h 2066734"/>
                <a:gd name="connsiteX53" fmla="*/ 6146769 w 11060429"/>
                <a:gd name="connsiteY53" fmla="*/ 1564100 h 2066734"/>
                <a:gd name="connsiteX54" fmla="*/ 6146769 w 11060429"/>
                <a:gd name="connsiteY54" fmla="*/ 1618393 h 2066734"/>
                <a:gd name="connsiteX55" fmla="*/ 6996303 w 11060429"/>
                <a:gd name="connsiteY55" fmla="*/ 1618393 h 2066734"/>
                <a:gd name="connsiteX56" fmla="*/ 7030403 w 11060429"/>
                <a:gd name="connsiteY56" fmla="*/ 1639062 h 2066734"/>
                <a:gd name="connsiteX57" fmla="*/ 6876764 w 11060429"/>
                <a:gd name="connsiteY57" fmla="*/ 1639062 h 2066734"/>
                <a:gd name="connsiteX58" fmla="*/ 6876764 w 11060429"/>
                <a:gd name="connsiteY58" fmla="*/ 1786223 h 2066734"/>
                <a:gd name="connsiteX59" fmla="*/ 7084886 w 11060429"/>
                <a:gd name="connsiteY59" fmla="*/ 1786223 h 2066734"/>
                <a:gd name="connsiteX60" fmla="*/ 7084886 w 11060429"/>
                <a:gd name="connsiteY60" fmla="*/ 1672114 h 2066734"/>
                <a:gd name="connsiteX61" fmla="*/ 7736110 w 11060429"/>
                <a:gd name="connsiteY61" fmla="*/ 2066735 h 2066734"/>
                <a:gd name="connsiteX62" fmla="*/ 11060430 w 11060429"/>
                <a:gd name="connsiteY62" fmla="*/ 2066735 h 2066734"/>
                <a:gd name="connsiteX63" fmla="*/ 11060430 w 11060429"/>
                <a:gd name="connsiteY63" fmla="*/ 40481 h 2066734"/>
                <a:gd name="connsiteX64" fmla="*/ 7042976 w 11060429"/>
                <a:gd name="connsiteY64" fmla="*/ 40481 h 2066734"/>
                <a:gd name="connsiteX65" fmla="*/ 4912424 w 11060429"/>
                <a:gd name="connsiteY65" fmla="*/ 317373 h 2066734"/>
                <a:gd name="connsiteX66" fmla="*/ 4912424 w 11060429"/>
                <a:gd name="connsiteY66" fmla="*/ 639985 h 2066734"/>
                <a:gd name="connsiteX67" fmla="*/ 4566666 w 11060429"/>
                <a:gd name="connsiteY67" fmla="*/ 639985 h 2066734"/>
                <a:gd name="connsiteX68" fmla="*/ 4566666 w 11060429"/>
                <a:gd name="connsiteY68" fmla="*/ 317373 h 2066734"/>
                <a:gd name="connsiteX69" fmla="*/ 4912424 w 11060429"/>
                <a:gd name="connsiteY69" fmla="*/ 317373 h 2066734"/>
                <a:gd name="connsiteX70" fmla="*/ 5360289 w 11060429"/>
                <a:gd name="connsiteY70" fmla="*/ 317373 h 2066734"/>
                <a:gd name="connsiteX71" fmla="*/ 5700141 w 11060429"/>
                <a:gd name="connsiteY71" fmla="*/ 317373 h 2066734"/>
                <a:gd name="connsiteX72" fmla="*/ 5700141 w 11060429"/>
                <a:gd name="connsiteY72" fmla="*/ 639985 h 2066734"/>
                <a:gd name="connsiteX73" fmla="*/ 5360289 w 11060429"/>
                <a:gd name="connsiteY73" fmla="*/ 639985 h 2066734"/>
                <a:gd name="connsiteX74" fmla="*/ 5360289 w 11060429"/>
                <a:gd name="connsiteY74" fmla="*/ 317373 h 2066734"/>
                <a:gd name="connsiteX75" fmla="*/ 5738622 w 11060429"/>
                <a:gd name="connsiteY75" fmla="*/ 1564100 h 2066734"/>
                <a:gd name="connsiteX76" fmla="*/ 5321808 w 11060429"/>
                <a:gd name="connsiteY76" fmla="*/ 1564100 h 2066734"/>
                <a:gd name="connsiteX77" fmla="*/ 5321808 w 11060429"/>
                <a:gd name="connsiteY77" fmla="*/ 871061 h 2066734"/>
                <a:gd name="connsiteX78" fmla="*/ 5738622 w 11060429"/>
                <a:gd name="connsiteY78" fmla="*/ 871061 h 2066734"/>
                <a:gd name="connsiteX79" fmla="*/ 5738622 w 11060429"/>
                <a:gd name="connsiteY79" fmla="*/ 1564100 h 2066734"/>
                <a:gd name="connsiteX80" fmla="*/ 6493764 w 11060429"/>
                <a:gd name="connsiteY80" fmla="*/ 639985 h 2066734"/>
                <a:gd name="connsiteX81" fmla="*/ 6148007 w 11060429"/>
                <a:gd name="connsiteY81" fmla="*/ 639985 h 2066734"/>
                <a:gd name="connsiteX82" fmla="*/ 6148007 w 11060429"/>
                <a:gd name="connsiteY82" fmla="*/ 317373 h 2066734"/>
                <a:gd name="connsiteX83" fmla="*/ 6493764 w 11060429"/>
                <a:gd name="connsiteY83" fmla="*/ 317373 h 2066734"/>
                <a:gd name="connsiteX84" fmla="*/ 6493764 w 11060429"/>
                <a:gd name="connsiteY84" fmla="*/ 639985 h 206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1060429" h="2066734">
                  <a:moveTo>
                    <a:pt x="7042976" y="40481"/>
                  </a:moveTo>
                  <a:lnTo>
                    <a:pt x="7042976" y="40100"/>
                  </a:lnTo>
                  <a:lnTo>
                    <a:pt x="7041356" y="0"/>
                  </a:lnTo>
                  <a:lnTo>
                    <a:pt x="4019074" y="0"/>
                  </a:lnTo>
                  <a:lnTo>
                    <a:pt x="4017455" y="40100"/>
                  </a:lnTo>
                  <a:lnTo>
                    <a:pt x="4017455" y="40481"/>
                  </a:lnTo>
                  <a:lnTo>
                    <a:pt x="0" y="40481"/>
                  </a:lnTo>
                  <a:lnTo>
                    <a:pt x="0" y="2066735"/>
                  </a:lnTo>
                  <a:lnTo>
                    <a:pt x="3324320" y="2066735"/>
                  </a:lnTo>
                  <a:lnTo>
                    <a:pt x="3975545" y="1672114"/>
                  </a:lnTo>
                  <a:lnTo>
                    <a:pt x="3975545" y="1786223"/>
                  </a:lnTo>
                  <a:lnTo>
                    <a:pt x="4183666" y="1786223"/>
                  </a:lnTo>
                  <a:lnTo>
                    <a:pt x="4183666" y="1639062"/>
                  </a:lnTo>
                  <a:lnTo>
                    <a:pt x="4030028" y="1639062"/>
                  </a:lnTo>
                  <a:lnTo>
                    <a:pt x="4064127" y="1618393"/>
                  </a:lnTo>
                  <a:lnTo>
                    <a:pt x="4913662" y="1618393"/>
                  </a:lnTo>
                  <a:lnTo>
                    <a:pt x="4913662" y="1564100"/>
                  </a:lnTo>
                  <a:lnTo>
                    <a:pt x="4524185" y="1564100"/>
                  </a:lnTo>
                  <a:lnTo>
                    <a:pt x="4524185" y="871061"/>
                  </a:lnTo>
                  <a:lnTo>
                    <a:pt x="4913662" y="871061"/>
                  </a:lnTo>
                  <a:lnTo>
                    <a:pt x="4913662" y="320992"/>
                  </a:lnTo>
                  <a:cubicBezTo>
                    <a:pt x="4913662" y="291560"/>
                    <a:pt x="4911567" y="262223"/>
                    <a:pt x="4907280" y="233172"/>
                  </a:cubicBezTo>
                  <a:lnTo>
                    <a:pt x="4896231" y="157639"/>
                  </a:lnTo>
                  <a:lnTo>
                    <a:pt x="5065681" y="157639"/>
                  </a:lnTo>
                  <a:lnTo>
                    <a:pt x="5054727" y="234125"/>
                  </a:lnTo>
                  <a:cubicBezTo>
                    <a:pt x="5050631" y="262509"/>
                    <a:pt x="5048631" y="291275"/>
                    <a:pt x="5048631" y="319945"/>
                  </a:cubicBezTo>
                  <a:lnTo>
                    <a:pt x="5048631" y="1618393"/>
                  </a:lnTo>
                  <a:lnTo>
                    <a:pt x="5137404" y="1618393"/>
                  </a:lnTo>
                  <a:lnTo>
                    <a:pt x="5137404" y="320992"/>
                  </a:lnTo>
                  <a:cubicBezTo>
                    <a:pt x="5137404" y="291560"/>
                    <a:pt x="5135214" y="262223"/>
                    <a:pt x="5131023" y="233172"/>
                  </a:cubicBezTo>
                  <a:lnTo>
                    <a:pt x="5119974" y="157639"/>
                  </a:lnTo>
                  <a:lnTo>
                    <a:pt x="5289423" y="157639"/>
                  </a:lnTo>
                  <a:lnTo>
                    <a:pt x="5278469" y="234125"/>
                  </a:lnTo>
                  <a:cubicBezTo>
                    <a:pt x="5274374" y="262509"/>
                    <a:pt x="5272374" y="291275"/>
                    <a:pt x="5272374" y="319945"/>
                  </a:cubicBezTo>
                  <a:lnTo>
                    <a:pt x="5272374" y="1618393"/>
                  </a:lnTo>
                  <a:lnTo>
                    <a:pt x="5788057" y="1618393"/>
                  </a:lnTo>
                  <a:lnTo>
                    <a:pt x="5788057" y="319945"/>
                  </a:lnTo>
                  <a:cubicBezTo>
                    <a:pt x="5788057" y="291275"/>
                    <a:pt x="5786057" y="262509"/>
                    <a:pt x="5781961" y="234125"/>
                  </a:cubicBezTo>
                  <a:lnTo>
                    <a:pt x="5771007" y="157639"/>
                  </a:lnTo>
                  <a:lnTo>
                    <a:pt x="5940457" y="157639"/>
                  </a:lnTo>
                  <a:lnTo>
                    <a:pt x="5929408" y="233172"/>
                  </a:lnTo>
                  <a:cubicBezTo>
                    <a:pt x="5925217" y="262223"/>
                    <a:pt x="5923027" y="291560"/>
                    <a:pt x="5923027" y="320992"/>
                  </a:cubicBezTo>
                  <a:lnTo>
                    <a:pt x="5923027" y="1618393"/>
                  </a:lnTo>
                  <a:lnTo>
                    <a:pt x="6011799" y="1618393"/>
                  </a:lnTo>
                  <a:lnTo>
                    <a:pt x="6011799" y="319945"/>
                  </a:lnTo>
                  <a:cubicBezTo>
                    <a:pt x="6011799" y="291275"/>
                    <a:pt x="6009799" y="262509"/>
                    <a:pt x="6005703" y="234125"/>
                  </a:cubicBezTo>
                  <a:lnTo>
                    <a:pt x="5994749" y="157639"/>
                  </a:lnTo>
                  <a:lnTo>
                    <a:pt x="6164199" y="157639"/>
                  </a:lnTo>
                  <a:lnTo>
                    <a:pt x="6153150" y="233172"/>
                  </a:lnTo>
                  <a:cubicBezTo>
                    <a:pt x="6148864" y="262223"/>
                    <a:pt x="6146769" y="291560"/>
                    <a:pt x="6146769" y="320992"/>
                  </a:cubicBezTo>
                  <a:lnTo>
                    <a:pt x="6146769" y="871061"/>
                  </a:lnTo>
                  <a:lnTo>
                    <a:pt x="6536245" y="871061"/>
                  </a:lnTo>
                  <a:lnTo>
                    <a:pt x="6536245" y="1564100"/>
                  </a:lnTo>
                  <a:lnTo>
                    <a:pt x="6146769" y="1564100"/>
                  </a:lnTo>
                  <a:lnTo>
                    <a:pt x="6146769" y="1618393"/>
                  </a:lnTo>
                  <a:lnTo>
                    <a:pt x="6996303" y="1618393"/>
                  </a:lnTo>
                  <a:lnTo>
                    <a:pt x="7030403" y="1639062"/>
                  </a:lnTo>
                  <a:lnTo>
                    <a:pt x="6876764" y="1639062"/>
                  </a:lnTo>
                  <a:lnTo>
                    <a:pt x="6876764" y="1786223"/>
                  </a:lnTo>
                  <a:lnTo>
                    <a:pt x="7084886" y="1786223"/>
                  </a:lnTo>
                  <a:lnTo>
                    <a:pt x="7084886" y="1672114"/>
                  </a:lnTo>
                  <a:lnTo>
                    <a:pt x="7736110" y="2066735"/>
                  </a:lnTo>
                  <a:lnTo>
                    <a:pt x="11060430" y="2066735"/>
                  </a:lnTo>
                  <a:lnTo>
                    <a:pt x="11060430" y="40481"/>
                  </a:lnTo>
                  <a:lnTo>
                    <a:pt x="7042976" y="40481"/>
                  </a:lnTo>
                  <a:close/>
                  <a:moveTo>
                    <a:pt x="4912424" y="317373"/>
                  </a:moveTo>
                  <a:lnTo>
                    <a:pt x="4912424" y="639985"/>
                  </a:lnTo>
                  <a:lnTo>
                    <a:pt x="4566666" y="639985"/>
                  </a:lnTo>
                  <a:lnTo>
                    <a:pt x="4566666" y="317373"/>
                  </a:lnTo>
                  <a:lnTo>
                    <a:pt x="4912424" y="317373"/>
                  </a:lnTo>
                  <a:close/>
                  <a:moveTo>
                    <a:pt x="5360289" y="317373"/>
                  </a:moveTo>
                  <a:lnTo>
                    <a:pt x="5700141" y="317373"/>
                  </a:lnTo>
                  <a:lnTo>
                    <a:pt x="5700141" y="639985"/>
                  </a:lnTo>
                  <a:lnTo>
                    <a:pt x="5360289" y="639985"/>
                  </a:lnTo>
                  <a:lnTo>
                    <a:pt x="5360289" y="317373"/>
                  </a:lnTo>
                  <a:close/>
                  <a:moveTo>
                    <a:pt x="5738622" y="1564100"/>
                  </a:moveTo>
                  <a:lnTo>
                    <a:pt x="5321808" y="1564100"/>
                  </a:lnTo>
                  <a:lnTo>
                    <a:pt x="5321808" y="871061"/>
                  </a:lnTo>
                  <a:lnTo>
                    <a:pt x="5738622" y="871061"/>
                  </a:lnTo>
                  <a:lnTo>
                    <a:pt x="5738622" y="1564100"/>
                  </a:lnTo>
                  <a:close/>
                  <a:moveTo>
                    <a:pt x="6493764" y="639985"/>
                  </a:moveTo>
                  <a:lnTo>
                    <a:pt x="6148007" y="639985"/>
                  </a:lnTo>
                  <a:lnTo>
                    <a:pt x="6148007" y="317373"/>
                  </a:lnTo>
                  <a:lnTo>
                    <a:pt x="6493764" y="317373"/>
                  </a:lnTo>
                  <a:lnTo>
                    <a:pt x="6493764" y="639985"/>
                  </a:lnTo>
                  <a:close/>
                </a:path>
              </a:pathLst>
            </a:custGeom>
            <a:gradFill>
              <a:gsLst>
                <a:gs pos="100000">
                  <a:schemeClr val="bg1">
                    <a:lumMod val="75000"/>
                  </a:schemeClr>
                </a:gs>
                <a:gs pos="0">
                  <a:schemeClr val="bg1">
                    <a:lumMod val="50000"/>
                  </a:schemeClr>
                </a:gs>
              </a:gsLst>
              <a:lin ang="5400000" scaled="1"/>
            </a:gradFill>
            <a:ln w="9525" cap="flat">
              <a:noFill/>
              <a:prstDash val="solid"/>
              <a:miter/>
            </a:ln>
          </p:spPr>
          <p:txBody>
            <a:bodyPr rtlCol="0" anchor="ctr"/>
            <a:lstStyle/>
            <a:p>
              <a:endParaRPr lang="en-GB" dirty="0"/>
            </a:p>
          </p:txBody>
        </p:sp>
        <p:sp>
          <p:nvSpPr>
            <p:cNvPr id="448" name="Freeform: Shape 447">
              <a:extLst>
                <a:ext uri="{FF2B5EF4-FFF2-40B4-BE49-F238E27FC236}">
                  <a16:creationId xmlns:a16="http://schemas.microsoft.com/office/drawing/2014/main" id="{2733E745-FE83-4795-B92E-8F69A7D5A156}"/>
                </a:ext>
              </a:extLst>
            </p:cNvPr>
            <p:cNvSpPr/>
            <p:nvPr/>
          </p:nvSpPr>
          <p:spPr>
            <a:xfrm>
              <a:off x="-37005" y="4018101"/>
              <a:ext cx="4456046" cy="423"/>
            </a:xfrm>
            <a:custGeom>
              <a:avLst/>
              <a:gdLst>
                <a:gd name="connsiteX0" fmla="*/ 0 w 4017454"/>
                <a:gd name="connsiteY0" fmla="*/ 0 h 381"/>
                <a:gd name="connsiteX1" fmla="*/ 4017455 w 4017454"/>
                <a:gd name="connsiteY1" fmla="*/ 0 h 381"/>
                <a:gd name="connsiteX2" fmla="*/ 4017455 w 4017454"/>
                <a:gd name="connsiteY2" fmla="*/ 381 h 381"/>
                <a:gd name="connsiteX3" fmla="*/ 0 w 4017454"/>
                <a:gd name="connsiteY3" fmla="*/ 381 h 381"/>
              </a:gdLst>
              <a:ahLst/>
              <a:cxnLst>
                <a:cxn ang="0">
                  <a:pos x="connsiteX0" y="connsiteY0"/>
                </a:cxn>
                <a:cxn ang="0">
                  <a:pos x="connsiteX1" y="connsiteY1"/>
                </a:cxn>
                <a:cxn ang="0">
                  <a:pos x="connsiteX2" y="connsiteY2"/>
                </a:cxn>
                <a:cxn ang="0">
                  <a:pos x="connsiteX3" y="connsiteY3"/>
                </a:cxn>
              </a:cxnLst>
              <a:rect l="l" t="t" r="r" b="b"/>
              <a:pathLst>
                <a:path w="4017454" h="381">
                  <a:moveTo>
                    <a:pt x="0" y="0"/>
                  </a:moveTo>
                  <a:lnTo>
                    <a:pt x="4017455" y="0"/>
                  </a:lnTo>
                  <a:lnTo>
                    <a:pt x="4017455" y="381"/>
                  </a:lnTo>
                  <a:lnTo>
                    <a:pt x="0" y="381"/>
                  </a:lnTo>
                  <a:close/>
                </a:path>
              </a:pathLst>
            </a:custGeom>
            <a:solidFill>
              <a:srgbClr val="E6E6E6"/>
            </a:solidFill>
            <a:ln w="9525" cap="flat">
              <a:noFill/>
              <a:prstDash val="solid"/>
              <a:miter/>
            </a:ln>
          </p:spPr>
          <p:txBody>
            <a:bodyPr rtlCol="0" anchor="ctr"/>
            <a:lstStyle/>
            <a:p>
              <a:endParaRPr lang="en-GB" dirty="0"/>
            </a:p>
          </p:txBody>
        </p:sp>
        <p:sp>
          <p:nvSpPr>
            <p:cNvPr id="449" name="Freeform: Shape 448">
              <a:extLst>
                <a:ext uri="{FF2B5EF4-FFF2-40B4-BE49-F238E27FC236}">
                  <a16:creationId xmlns:a16="http://schemas.microsoft.com/office/drawing/2014/main" id="{B58FAD4B-F3DB-4044-A030-5EEBA239B6AA}"/>
                </a:ext>
              </a:extLst>
            </p:cNvPr>
            <p:cNvSpPr/>
            <p:nvPr/>
          </p:nvSpPr>
          <p:spPr>
            <a:xfrm>
              <a:off x="5028212" y="4325642"/>
              <a:ext cx="383504" cy="357831"/>
            </a:xfrm>
            <a:custGeom>
              <a:avLst/>
              <a:gdLst>
                <a:gd name="connsiteX0" fmla="*/ 0 w 345757"/>
                <a:gd name="connsiteY0" fmla="*/ 0 h 322611"/>
                <a:gd name="connsiteX1" fmla="*/ 345757 w 345757"/>
                <a:gd name="connsiteY1" fmla="*/ 0 h 322611"/>
                <a:gd name="connsiteX2" fmla="*/ 345757 w 345757"/>
                <a:gd name="connsiteY2" fmla="*/ 322612 h 322611"/>
                <a:gd name="connsiteX3" fmla="*/ 0 w 345757"/>
                <a:gd name="connsiteY3" fmla="*/ 322612 h 322611"/>
              </a:gdLst>
              <a:ahLst/>
              <a:cxnLst>
                <a:cxn ang="0">
                  <a:pos x="connsiteX0" y="connsiteY0"/>
                </a:cxn>
                <a:cxn ang="0">
                  <a:pos x="connsiteX1" y="connsiteY1"/>
                </a:cxn>
                <a:cxn ang="0">
                  <a:pos x="connsiteX2" y="connsiteY2"/>
                </a:cxn>
                <a:cxn ang="0">
                  <a:pos x="connsiteX3" y="connsiteY3"/>
                </a:cxn>
              </a:cxnLst>
              <a:rect l="l" t="t" r="r" b="b"/>
              <a:pathLst>
                <a:path w="345757" h="322611">
                  <a:moveTo>
                    <a:pt x="0" y="0"/>
                  </a:moveTo>
                  <a:lnTo>
                    <a:pt x="345757" y="0"/>
                  </a:lnTo>
                  <a:lnTo>
                    <a:pt x="345757" y="322612"/>
                  </a:lnTo>
                  <a:lnTo>
                    <a:pt x="0" y="322612"/>
                  </a:lnTo>
                  <a:close/>
                </a:path>
              </a:pathLst>
            </a:custGeom>
            <a:solidFill>
              <a:srgbClr val="E6E6E6"/>
            </a:solidFill>
            <a:ln w="9525" cap="flat">
              <a:noFill/>
              <a:prstDash val="solid"/>
              <a:miter/>
            </a:ln>
          </p:spPr>
          <p:txBody>
            <a:bodyPr rtlCol="0" anchor="ctr"/>
            <a:lstStyle/>
            <a:p>
              <a:endParaRPr lang="en-GB" dirty="0"/>
            </a:p>
          </p:txBody>
        </p:sp>
        <p:sp>
          <p:nvSpPr>
            <p:cNvPr id="455" name="Freeform: Shape 454">
              <a:extLst>
                <a:ext uri="{FF2B5EF4-FFF2-40B4-BE49-F238E27FC236}">
                  <a16:creationId xmlns:a16="http://schemas.microsoft.com/office/drawing/2014/main" id="{E7A50F9B-EF36-4DBD-8A52-C92C775B6028}"/>
                </a:ext>
              </a:extLst>
            </p:cNvPr>
            <p:cNvSpPr/>
            <p:nvPr/>
          </p:nvSpPr>
          <p:spPr>
            <a:xfrm>
              <a:off x="4981092" y="4148469"/>
              <a:ext cx="600612" cy="1620226"/>
            </a:xfrm>
            <a:custGeom>
              <a:avLst/>
              <a:gdLst>
                <a:gd name="connsiteX0" fmla="*/ 372046 w 541496"/>
                <a:gd name="connsiteY0" fmla="*/ 0 h 1460754"/>
                <a:gd name="connsiteX1" fmla="*/ 541496 w 541496"/>
                <a:gd name="connsiteY1" fmla="*/ 0 h 1460754"/>
                <a:gd name="connsiteX2" fmla="*/ 530542 w 541496"/>
                <a:gd name="connsiteY2" fmla="*/ 76486 h 1460754"/>
                <a:gd name="connsiteX3" fmla="*/ 524446 w 541496"/>
                <a:gd name="connsiteY3" fmla="*/ 162306 h 1460754"/>
                <a:gd name="connsiteX4" fmla="*/ 524446 w 541496"/>
                <a:gd name="connsiteY4" fmla="*/ 1460754 h 1460754"/>
                <a:gd name="connsiteX5" fmla="*/ 389477 w 541496"/>
                <a:gd name="connsiteY5" fmla="*/ 1460754 h 1460754"/>
                <a:gd name="connsiteX6" fmla="*/ 389477 w 541496"/>
                <a:gd name="connsiteY6" fmla="*/ 1406462 h 1460754"/>
                <a:gd name="connsiteX7" fmla="*/ 0 w 541496"/>
                <a:gd name="connsiteY7" fmla="*/ 1406462 h 1460754"/>
                <a:gd name="connsiteX8" fmla="*/ 0 w 541496"/>
                <a:gd name="connsiteY8" fmla="*/ 713422 h 1460754"/>
                <a:gd name="connsiteX9" fmla="*/ 389477 w 541496"/>
                <a:gd name="connsiteY9" fmla="*/ 713422 h 1460754"/>
                <a:gd name="connsiteX10" fmla="*/ 389477 w 541496"/>
                <a:gd name="connsiteY10" fmla="*/ 163354 h 1460754"/>
                <a:gd name="connsiteX11" fmla="*/ 383096 w 541496"/>
                <a:gd name="connsiteY11" fmla="*/ 75533 h 1460754"/>
                <a:gd name="connsiteX12" fmla="*/ 372046 w 541496"/>
                <a:gd name="connsiteY12"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1496" h="1460754">
                  <a:moveTo>
                    <a:pt x="372046" y="0"/>
                  </a:moveTo>
                  <a:lnTo>
                    <a:pt x="541496" y="0"/>
                  </a:lnTo>
                  <a:lnTo>
                    <a:pt x="530542" y="76486"/>
                  </a:lnTo>
                  <a:cubicBezTo>
                    <a:pt x="526447" y="104870"/>
                    <a:pt x="524446" y="133636"/>
                    <a:pt x="524446" y="162306"/>
                  </a:cubicBezTo>
                  <a:lnTo>
                    <a:pt x="524446" y="1460754"/>
                  </a:lnTo>
                  <a:lnTo>
                    <a:pt x="389477" y="1460754"/>
                  </a:lnTo>
                  <a:lnTo>
                    <a:pt x="389477" y="1406462"/>
                  </a:lnTo>
                  <a:lnTo>
                    <a:pt x="0" y="1406462"/>
                  </a:lnTo>
                  <a:lnTo>
                    <a:pt x="0" y="713422"/>
                  </a:lnTo>
                  <a:lnTo>
                    <a:pt x="389477" y="713422"/>
                  </a:lnTo>
                  <a:lnTo>
                    <a:pt x="389477" y="163354"/>
                  </a:lnTo>
                  <a:cubicBezTo>
                    <a:pt x="389477" y="133921"/>
                    <a:pt x="387382" y="104584"/>
                    <a:pt x="383096" y="75533"/>
                  </a:cubicBezTo>
                  <a:lnTo>
                    <a:pt x="372046" y="0"/>
                  </a:lnTo>
                  <a:close/>
                </a:path>
              </a:pathLst>
            </a:custGeom>
            <a:solidFill>
              <a:srgbClr val="E6E6E6"/>
            </a:solidFill>
            <a:ln w="9525" cap="flat">
              <a:noFill/>
              <a:prstDash val="solid"/>
              <a:miter/>
            </a:ln>
          </p:spPr>
          <p:txBody>
            <a:bodyPr rtlCol="0" anchor="ctr"/>
            <a:lstStyle/>
            <a:p>
              <a:endParaRPr lang="en-GB" dirty="0"/>
            </a:p>
          </p:txBody>
        </p:sp>
        <p:sp>
          <p:nvSpPr>
            <p:cNvPr id="456" name="Freeform: Shape 455">
              <a:extLst>
                <a:ext uri="{FF2B5EF4-FFF2-40B4-BE49-F238E27FC236}">
                  <a16:creationId xmlns:a16="http://schemas.microsoft.com/office/drawing/2014/main" id="{27939974-10A2-45A1-9056-59536D86B02F}"/>
                </a:ext>
              </a:extLst>
            </p:cNvPr>
            <p:cNvSpPr/>
            <p:nvPr/>
          </p:nvSpPr>
          <p:spPr>
            <a:xfrm>
              <a:off x="5641923" y="4148469"/>
              <a:ext cx="187948" cy="1620226"/>
            </a:xfrm>
            <a:custGeom>
              <a:avLst/>
              <a:gdLst>
                <a:gd name="connsiteX0" fmla="*/ 0 w 169449"/>
                <a:gd name="connsiteY0" fmla="*/ 0 h 1460754"/>
                <a:gd name="connsiteX1" fmla="*/ 169450 w 169449"/>
                <a:gd name="connsiteY1" fmla="*/ 0 h 1460754"/>
                <a:gd name="connsiteX2" fmla="*/ 158496 w 169449"/>
                <a:gd name="connsiteY2" fmla="*/ 76486 h 1460754"/>
                <a:gd name="connsiteX3" fmla="*/ 152400 w 169449"/>
                <a:gd name="connsiteY3" fmla="*/ 162306 h 1460754"/>
                <a:gd name="connsiteX4" fmla="*/ 152400 w 169449"/>
                <a:gd name="connsiteY4" fmla="*/ 1460754 h 1460754"/>
                <a:gd name="connsiteX5" fmla="*/ 17430 w 169449"/>
                <a:gd name="connsiteY5" fmla="*/ 1460754 h 1460754"/>
                <a:gd name="connsiteX6" fmla="*/ 17430 w 169449"/>
                <a:gd name="connsiteY6" fmla="*/ 163354 h 1460754"/>
                <a:gd name="connsiteX7" fmla="*/ 11049 w 169449"/>
                <a:gd name="connsiteY7" fmla="*/ 75533 h 1460754"/>
                <a:gd name="connsiteX8" fmla="*/ 0 w 169449"/>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9" h="1460754">
                  <a:moveTo>
                    <a:pt x="0" y="0"/>
                  </a:moveTo>
                  <a:lnTo>
                    <a:pt x="169450" y="0"/>
                  </a:lnTo>
                  <a:lnTo>
                    <a:pt x="158496" y="76486"/>
                  </a:lnTo>
                  <a:cubicBezTo>
                    <a:pt x="154400" y="104870"/>
                    <a:pt x="152400" y="133636"/>
                    <a:pt x="152400" y="162306"/>
                  </a:cubicBezTo>
                  <a:lnTo>
                    <a:pt x="152400" y="1460754"/>
                  </a:lnTo>
                  <a:lnTo>
                    <a:pt x="17430" y="1460754"/>
                  </a:lnTo>
                  <a:lnTo>
                    <a:pt x="17430" y="163354"/>
                  </a:lnTo>
                  <a:cubicBezTo>
                    <a:pt x="17430" y="133921"/>
                    <a:pt x="15240" y="104584"/>
                    <a:pt x="11049" y="75533"/>
                  </a:cubicBezTo>
                  <a:lnTo>
                    <a:pt x="0" y="0"/>
                  </a:lnTo>
                  <a:close/>
                </a:path>
              </a:pathLst>
            </a:custGeom>
            <a:solidFill>
              <a:srgbClr val="E6E6E6"/>
            </a:solidFill>
            <a:ln w="9525" cap="flat">
              <a:noFill/>
              <a:prstDash val="solid"/>
              <a:miter/>
            </a:ln>
          </p:spPr>
          <p:txBody>
            <a:bodyPr rtlCol="0" anchor="ctr"/>
            <a:lstStyle/>
            <a:p>
              <a:endParaRPr lang="en-GB" dirty="0"/>
            </a:p>
          </p:txBody>
        </p:sp>
        <p:sp>
          <p:nvSpPr>
            <p:cNvPr id="457" name="Freeform: Shape 456">
              <a:extLst>
                <a:ext uri="{FF2B5EF4-FFF2-40B4-BE49-F238E27FC236}">
                  <a16:creationId xmlns:a16="http://schemas.microsoft.com/office/drawing/2014/main" id="{7E85C539-42E2-4103-AE6A-83B7464D9A6E}"/>
                </a:ext>
              </a:extLst>
            </p:cNvPr>
            <p:cNvSpPr/>
            <p:nvPr/>
          </p:nvSpPr>
          <p:spPr>
            <a:xfrm>
              <a:off x="4420837" y="3973198"/>
              <a:ext cx="1676115" cy="423"/>
            </a:xfrm>
            <a:custGeom>
              <a:avLst/>
              <a:gdLst>
                <a:gd name="connsiteX0" fmla="*/ 0 w 1511141"/>
                <a:gd name="connsiteY0" fmla="*/ 0 h 381"/>
                <a:gd name="connsiteX1" fmla="*/ 1511142 w 1511141"/>
                <a:gd name="connsiteY1" fmla="*/ 0 h 381"/>
                <a:gd name="connsiteX2" fmla="*/ 1511142 w 1511141"/>
                <a:gd name="connsiteY2" fmla="*/ 381 h 381"/>
                <a:gd name="connsiteX3" fmla="*/ 0 w 1511141"/>
                <a:gd name="connsiteY3" fmla="*/ 381 h 381"/>
              </a:gdLst>
              <a:ahLst/>
              <a:cxnLst>
                <a:cxn ang="0">
                  <a:pos x="connsiteX0" y="connsiteY0"/>
                </a:cxn>
                <a:cxn ang="0">
                  <a:pos x="connsiteX1" y="connsiteY1"/>
                </a:cxn>
                <a:cxn ang="0">
                  <a:pos x="connsiteX2" y="connsiteY2"/>
                </a:cxn>
                <a:cxn ang="0">
                  <a:pos x="connsiteX3" y="connsiteY3"/>
                </a:cxn>
              </a:cxnLst>
              <a:rect l="l" t="t" r="r" b="b"/>
              <a:pathLst>
                <a:path w="1511141" h="381">
                  <a:moveTo>
                    <a:pt x="0" y="0"/>
                  </a:moveTo>
                  <a:lnTo>
                    <a:pt x="1511142" y="0"/>
                  </a:lnTo>
                  <a:lnTo>
                    <a:pt x="1511142" y="381"/>
                  </a:lnTo>
                  <a:lnTo>
                    <a:pt x="0" y="381"/>
                  </a:lnTo>
                  <a:close/>
                </a:path>
              </a:pathLst>
            </a:custGeom>
            <a:solidFill>
              <a:srgbClr val="E6E6E6"/>
            </a:solidFill>
            <a:ln w="9525" cap="flat">
              <a:noFill/>
              <a:prstDash val="solid"/>
              <a:miter/>
            </a:ln>
          </p:spPr>
          <p:txBody>
            <a:bodyPr rtlCol="0" anchor="ctr"/>
            <a:lstStyle/>
            <a:p>
              <a:endParaRPr lang="en-GB" dirty="0"/>
            </a:p>
          </p:txBody>
        </p:sp>
        <p:sp>
          <p:nvSpPr>
            <p:cNvPr id="458" name="Freeform: Shape 457">
              <a:extLst>
                <a:ext uri="{FF2B5EF4-FFF2-40B4-BE49-F238E27FC236}">
                  <a16:creationId xmlns:a16="http://schemas.microsoft.com/office/drawing/2014/main" id="{0533A669-AAC9-4449-8BE0-3375EEC72335}"/>
                </a:ext>
              </a:extLst>
            </p:cNvPr>
            <p:cNvSpPr/>
            <p:nvPr/>
          </p:nvSpPr>
          <p:spPr>
            <a:xfrm>
              <a:off x="5944290" y="4356386"/>
              <a:ext cx="148330" cy="296555"/>
            </a:xfrm>
            <a:custGeom>
              <a:avLst/>
              <a:gdLst>
                <a:gd name="connsiteX0" fmla="*/ 0 w 133730"/>
                <a:gd name="connsiteY0" fmla="*/ 0 h 267366"/>
                <a:gd name="connsiteX1" fmla="*/ 133731 w 133730"/>
                <a:gd name="connsiteY1" fmla="*/ 0 h 267366"/>
                <a:gd name="connsiteX2" fmla="*/ 133731 w 133730"/>
                <a:gd name="connsiteY2" fmla="*/ 267367 h 267366"/>
                <a:gd name="connsiteX3" fmla="*/ 0 w 133730"/>
                <a:gd name="connsiteY3" fmla="*/ 267367 h 267366"/>
              </a:gdLst>
              <a:ahLst/>
              <a:cxnLst>
                <a:cxn ang="0">
                  <a:pos x="connsiteX0" y="connsiteY0"/>
                </a:cxn>
                <a:cxn ang="0">
                  <a:pos x="connsiteX1" y="connsiteY1"/>
                </a:cxn>
                <a:cxn ang="0">
                  <a:pos x="connsiteX2" y="connsiteY2"/>
                </a:cxn>
                <a:cxn ang="0">
                  <a:pos x="connsiteX3" y="connsiteY3"/>
                </a:cxn>
              </a:cxnLst>
              <a:rect l="l" t="t" r="r" b="b"/>
              <a:pathLst>
                <a:path w="133730" h="267366">
                  <a:moveTo>
                    <a:pt x="0" y="0"/>
                  </a:moveTo>
                  <a:lnTo>
                    <a:pt x="133731" y="0"/>
                  </a:lnTo>
                  <a:lnTo>
                    <a:pt x="133731" y="267367"/>
                  </a:lnTo>
                  <a:lnTo>
                    <a:pt x="0" y="267367"/>
                  </a:lnTo>
                  <a:close/>
                </a:path>
              </a:pathLst>
            </a:custGeom>
            <a:solidFill>
              <a:srgbClr val="E6E6E6"/>
            </a:solidFill>
            <a:ln w="9525" cap="flat">
              <a:noFill/>
              <a:prstDash val="solid"/>
              <a:miter/>
            </a:ln>
          </p:spPr>
          <p:txBody>
            <a:bodyPr rtlCol="0" anchor="ctr"/>
            <a:lstStyle/>
            <a:p>
              <a:endParaRPr lang="en-GB" dirty="0"/>
            </a:p>
          </p:txBody>
        </p:sp>
        <p:sp>
          <p:nvSpPr>
            <p:cNvPr id="459" name="Freeform: Shape 458">
              <a:extLst>
                <a:ext uri="{FF2B5EF4-FFF2-40B4-BE49-F238E27FC236}">
                  <a16:creationId xmlns:a16="http://schemas.microsoft.com/office/drawing/2014/main" id="{49A885B2-4E81-453D-84FE-3100DC78B086}"/>
                </a:ext>
              </a:extLst>
            </p:cNvPr>
            <p:cNvSpPr/>
            <p:nvPr/>
          </p:nvSpPr>
          <p:spPr>
            <a:xfrm>
              <a:off x="196689" y="3296102"/>
              <a:ext cx="11800525" cy="666219"/>
            </a:xfrm>
            <a:custGeom>
              <a:avLst/>
              <a:gdLst>
                <a:gd name="connsiteX0" fmla="*/ 10639044 w 10639043"/>
                <a:gd name="connsiteY0" fmla="*/ 70580 h 600646"/>
                <a:gd name="connsiteX1" fmla="*/ 10639044 w 10639043"/>
                <a:gd name="connsiteY1" fmla="*/ 600647 h 600646"/>
                <a:gd name="connsiteX2" fmla="*/ 6832283 w 10639043"/>
                <a:gd name="connsiteY2" fmla="*/ 600647 h 600646"/>
                <a:gd name="connsiteX3" fmla="*/ 6830663 w 10639043"/>
                <a:gd name="connsiteY3" fmla="*/ 560165 h 600646"/>
                <a:gd name="connsiteX4" fmla="*/ 3808381 w 10639043"/>
                <a:gd name="connsiteY4" fmla="*/ 560165 h 600646"/>
                <a:gd name="connsiteX5" fmla="*/ 3806762 w 10639043"/>
                <a:gd name="connsiteY5" fmla="*/ 600647 h 600646"/>
                <a:gd name="connsiteX6" fmla="*/ 0 w 10639043"/>
                <a:gd name="connsiteY6" fmla="*/ 600647 h 600646"/>
                <a:gd name="connsiteX7" fmla="*/ 0 w 10639043"/>
                <a:gd name="connsiteY7" fmla="*/ 70580 h 600646"/>
                <a:gd name="connsiteX8" fmla="*/ 3962876 w 10639043"/>
                <a:gd name="connsiteY8" fmla="*/ 70580 h 600646"/>
                <a:gd name="connsiteX9" fmla="*/ 3963257 w 10639043"/>
                <a:gd name="connsiteY9" fmla="*/ 30480 h 600646"/>
                <a:gd name="connsiteX10" fmla="*/ 4019074 w 10639043"/>
                <a:gd name="connsiteY10" fmla="*/ 30099 h 600646"/>
                <a:gd name="connsiteX11" fmla="*/ 4475988 w 10639043"/>
                <a:gd name="connsiteY11" fmla="*/ 30099 h 600646"/>
                <a:gd name="connsiteX12" fmla="*/ 4475988 w 10639043"/>
                <a:gd name="connsiteY12" fmla="*/ 0 h 600646"/>
                <a:gd name="connsiteX13" fmla="*/ 6163056 w 10639043"/>
                <a:gd name="connsiteY13" fmla="*/ 0 h 600646"/>
                <a:gd name="connsiteX14" fmla="*/ 6163056 w 10639043"/>
                <a:gd name="connsiteY14" fmla="*/ 30099 h 600646"/>
                <a:gd name="connsiteX15" fmla="*/ 6619971 w 10639043"/>
                <a:gd name="connsiteY15" fmla="*/ 30099 h 600646"/>
                <a:gd name="connsiteX16" fmla="*/ 6675787 w 10639043"/>
                <a:gd name="connsiteY16" fmla="*/ 30480 h 600646"/>
                <a:gd name="connsiteX17" fmla="*/ 6676168 w 10639043"/>
                <a:gd name="connsiteY17" fmla="*/ 70580 h 60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39043" h="600646">
                  <a:moveTo>
                    <a:pt x="10639044" y="70580"/>
                  </a:moveTo>
                  <a:lnTo>
                    <a:pt x="10639044" y="600647"/>
                  </a:lnTo>
                  <a:lnTo>
                    <a:pt x="6832283" y="600647"/>
                  </a:lnTo>
                  <a:lnTo>
                    <a:pt x="6830663" y="560165"/>
                  </a:lnTo>
                  <a:lnTo>
                    <a:pt x="3808381" y="560165"/>
                  </a:lnTo>
                  <a:lnTo>
                    <a:pt x="3806762" y="600647"/>
                  </a:lnTo>
                  <a:lnTo>
                    <a:pt x="0" y="600647"/>
                  </a:lnTo>
                  <a:lnTo>
                    <a:pt x="0" y="70580"/>
                  </a:lnTo>
                  <a:lnTo>
                    <a:pt x="3962876" y="70580"/>
                  </a:lnTo>
                  <a:lnTo>
                    <a:pt x="3963257" y="30480"/>
                  </a:lnTo>
                  <a:lnTo>
                    <a:pt x="4019074" y="30099"/>
                  </a:lnTo>
                  <a:lnTo>
                    <a:pt x="4475988" y="30099"/>
                  </a:lnTo>
                  <a:lnTo>
                    <a:pt x="4475988" y="0"/>
                  </a:lnTo>
                  <a:lnTo>
                    <a:pt x="6163056" y="0"/>
                  </a:lnTo>
                  <a:lnTo>
                    <a:pt x="6163056" y="30099"/>
                  </a:lnTo>
                  <a:lnTo>
                    <a:pt x="6619971" y="30099"/>
                  </a:lnTo>
                  <a:lnTo>
                    <a:pt x="6675787" y="30480"/>
                  </a:lnTo>
                  <a:lnTo>
                    <a:pt x="6676168" y="70580"/>
                  </a:lnTo>
                  <a:close/>
                </a:path>
              </a:pathLst>
            </a:custGeom>
            <a:gradFill>
              <a:gsLst>
                <a:gs pos="88000">
                  <a:schemeClr val="bg1">
                    <a:lumMod val="75000"/>
                  </a:schemeClr>
                </a:gs>
                <a:gs pos="0">
                  <a:schemeClr val="bg1">
                    <a:lumMod val="50000"/>
                  </a:schemeClr>
                </a:gs>
              </a:gsLst>
              <a:lin ang="5400000" scaled="1"/>
            </a:gradFill>
            <a:ln w="9525" cap="flat">
              <a:noFill/>
              <a:prstDash val="solid"/>
              <a:miter/>
            </a:ln>
          </p:spPr>
          <p:txBody>
            <a:bodyPr rtlCol="0" anchor="ctr"/>
            <a:lstStyle/>
            <a:p>
              <a:endParaRPr lang="en-GB" dirty="0"/>
            </a:p>
          </p:txBody>
        </p:sp>
        <p:sp>
          <p:nvSpPr>
            <p:cNvPr id="460" name="Freeform: Shape 459">
              <a:extLst>
                <a:ext uri="{FF2B5EF4-FFF2-40B4-BE49-F238E27FC236}">
                  <a16:creationId xmlns:a16="http://schemas.microsoft.com/office/drawing/2014/main" id="{5E8F3047-B3D8-4538-A10F-D7D8CDF9BB34}"/>
                </a:ext>
              </a:extLst>
            </p:cNvPr>
            <p:cNvSpPr/>
            <p:nvPr/>
          </p:nvSpPr>
          <p:spPr>
            <a:xfrm>
              <a:off x="4592622" y="4118782"/>
              <a:ext cx="2997884" cy="1649913"/>
            </a:xfrm>
            <a:custGeom>
              <a:avLst/>
              <a:gdLst>
                <a:gd name="connsiteX0" fmla="*/ 0 w 2702814"/>
                <a:gd name="connsiteY0" fmla="*/ 0 h 1487519"/>
                <a:gd name="connsiteX1" fmla="*/ 2702814 w 2702814"/>
                <a:gd name="connsiteY1" fmla="*/ 0 h 1487519"/>
                <a:gd name="connsiteX2" fmla="*/ 2702814 w 2702814"/>
                <a:gd name="connsiteY2" fmla="*/ 1487519 h 1487519"/>
                <a:gd name="connsiteX3" fmla="*/ 0 w 2702814"/>
                <a:gd name="connsiteY3" fmla="*/ 1487519 h 1487519"/>
              </a:gdLst>
              <a:ahLst/>
              <a:cxnLst>
                <a:cxn ang="0">
                  <a:pos x="connsiteX0" y="connsiteY0"/>
                </a:cxn>
                <a:cxn ang="0">
                  <a:pos x="connsiteX1" y="connsiteY1"/>
                </a:cxn>
                <a:cxn ang="0">
                  <a:pos x="connsiteX2" y="connsiteY2"/>
                </a:cxn>
                <a:cxn ang="0">
                  <a:pos x="connsiteX3" y="connsiteY3"/>
                </a:cxn>
              </a:cxnLst>
              <a:rect l="l" t="t" r="r" b="b"/>
              <a:pathLst>
                <a:path w="2702814" h="1487519">
                  <a:moveTo>
                    <a:pt x="0" y="0"/>
                  </a:moveTo>
                  <a:lnTo>
                    <a:pt x="2702814" y="0"/>
                  </a:lnTo>
                  <a:lnTo>
                    <a:pt x="2702814" y="1487519"/>
                  </a:lnTo>
                  <a:lnTo>
                    <a:pt x="0" y="1487519"/>
                  </a:lnTo>
                  <a:close/>
                </a:path>
              </a:pathLst>
            </a:custGeom>
            <a:gradFill>
              <a:gsLst>
                <a:gs pos="100000">
                  <a:schemeClr val="bg1">
                    <a:lumMod val="75000"/>
                  </a:schemeClr>
                </a:gs>
                <a:gs pos="0">
                  <a:schemeClr val="tx1">
                    <a:lumMod val="50000"/>
                    <a:lumOff val="50000"/>
                  </a:schemeClr>
                </a:gs>
              </a:gsLst>
              <a:lin ang="5400000" scaled="1"/>
            </a:gradFill>
            <a:ln w="9525" cap="flat">
              <a:noFill/>
              <a:prstDash val="solid"/>
              <a:miter/>
            </a:ln>
          </p:spPr>
          <p:txBody>
            <a:bodyPr rtlCol="0" anchor="ctr"/>
            <a:lstStyle/>
            <a:p>
              <a:endParaRPr lang="en-GB" dirty="0"/>
            </a:p>
          </p:txBody>
        </p:sp>
        <p:sp>
          <p:nvSpPr>
            <p:cNvPr id="461" name="Freeform: Shape 460">
              <a:extLst>
                <a:ext uri="{FF2B5EF4-FFF2-40B4-BE49-F238E27FC236}">
                  <a16:creationId xmlns:a16="http://schemas.microsoft.com/office/drawing/2014/main" id="{864E2057-BB91-4E6C-8F26-7BC96A13243A}"/>
                </a:ext>
              </a:extLst>
            </p:cNvPr>
            <p:cNvSpPr/>
            <p:nvPr/>
          </p:nvSpPr>
          <p:spPr>
            <a:xfrm>
              <a:off x="-121524" y="3962846"/>
              <a:ext cx="12436952" cy="111459"/>
            </a:xfrm>
            <a:custGeom>
              <a:avLst/>
              <a:gdLst>
                <a:gd name="connsiteX0" fmla="*/ 11212830 w 11212829"/>
                <a:gd name="connsiteY0" fmla="*/ 40481 h 100488"/>
                <a:gd name="connsiteX1" fmla="*/ 11212830 w 11212829"/>
                <a:gd name="connsiteY1" fmla="*/ 100489 h 100488"/>
                <a:gd name="connsiteX2" fmla="*/ 7119176 w 11212829"/>
                <a:gd name="connsiteY2" fmla="*/ 100489 h 100488"/>
                <a:gd name="connsiteX3" fmla="*/ 7119176 w 11212829"/>
                <a:gd name="connsiteY3" fmla="*/ 100108 h 100488"/>
                <a:gd name="connsiteX4" fmla="*/ 7117556 w 11212829"/>
                <a:gd name="connsiteY4" fmla="*/ 60008 h 100488"/>
                <a:gd name="connsiteX5" fmla="*/ 7117556 w 11212829"/>
                <a:gd name="connsiteY5" fmla="*/ 59627 h 100488"/>
                <a:gd name="connsiteX6" fmla="*/ 4095274 w 11212829"/>
                <a:gd name="connsiteY6" fmla="*/ 59627 h 100488"/>
                <a:gd name="connsiteX7" fmla="*/ 4095274 w 11212829"/>
                <a:gd name="connsiteY7" fmla="*/ 60008 h 100488"/>
                <a:gd name="connsiteX8" fmla="*/ 4093655 w 11212829"/>
                <a:gd name="connsiteY8" fmla="*/ 100108 h 100488"/>
                <a:gd name="connsiteX9" fmla="*/ 4093655 w 11212829"/>
                <a:gd name="connsiteY9" fmla="*/ 100489 h 100488"/>
                <a:gd name="connsiteX10" fmla="*/ 0 w 11212829"/>
                <a:gd name="connsiteY10" fmla="*/ 100489 h 100488"/>
                <a:gd name="connsiteX11" fmla="*/ 0 w 11212829"/>
                <a:gd name="connsiteY11" fmla="*/ 40481 h 100488"/>
                <a:gd name="connsiteX12" fmla="*/ 4093655 w 11212829"/>
                <a:gd name="connsiteY12" fmla="*/ 40481 h 100488"/>
                <a:gd name="connsiteX13" fmla="*/ 4095274 w 11212829"/>
                <a:gd name="connsiteY13" fmla="*/ 0 h 100488"/>
                <a:gd name="connsiteX14" fmla="*/ 7117556 w 11212829"/>
                <a:gd name="connsiteY14" fmla="*/ 0 h 100488"/>
                <a:gd name="connsiteX15" fmla="*/ 7119176 w 11212829"/>
                <a:gd name="connsiteY15" fmla="*/ 40481 h 10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12829" h="100488">
                  <a:moveTo>
                    <a:pt x="11212830" y="40481"/>
                  </a:moveTo>
                  <a:lnTo>
                    <a:pt x="11212830" y="100489"/>
                  </a:lnTo>
                  <a:lnTo>
                    <a:pt x="7119176" y="100489"/>
                  </a:lnTo>
                  <a:lnTo>
                    <a:pt x="7119176" y="100108"/>
                  </a:lnTo>
                  <a:lnTo>
                    <a:pt x="7117556" y="60008"/>
                  </a:lnTo>
                  <a:lnTo>
                    <a:pt x="7117556" y="59627"/>
                  </a:lnTo>
                  <a:lnTo>
                    <a:pt x="4095274" y="59627"/>
                  </a:lnTo>
                  <a:lnTo>
                    <a:pt x="4095274" y="60008"/>
                  </a:lnTo>
                  <a:lnTo>
                    <a:pt x="4093655" y="100108"/>
                  </a:lnTo>
                  <a:lnTo>
                    <a:pt x="4093655" y="100489"/>
                  </a:lnTo>
                  <a:lnTo>
                    <a:pt x="0" y="100489"/>
                  </a:lnTo>
                  <a:lnTo>
                    <a:pt x="0" y="40481"/>
                  </a:lnTo>
                  <a:lnTo>
                    <a:pt x="4093655" y="40481"/>
                  </a:lnTo>
                  <a:lnTo>
                    <a:pt x="4095274" y="0"/>
                  </a:lnTo>
                  <a:lnTo>
                    <a:pt x="7117556" y="0"/>
                  </a:lnTo>
                  <a:lnTo>
                    <a:pt x="7119176" y="40481"/>
                  </a:lnTo>
                  <a:close/>
                </a:path>
              </a:pathLst>
            </a:custGeom>
            <a:solidFill>
              <a:srgbClr val="808080"/>
            </a:solidFill>
            <a:ln w="9525" cap="flat">
              <a:noFill/>
              <a:prstDash val="solid"/>
              <a:miter/>
            </a:ln>
          </p:spPr>
          <p:txBody>
            <a:bodyPr rtlCol="0" anchor="ctr"/>
            <a:lstStyle/>
            <a:p>
              <a:endParaRPr lang="en-GB" dirty="0"/>
            </a:p>
          </p:txBody>
        </p:sp>
        <p:sp>
          <p:nvSpPr>
            <p:cNvPr id="462" name="Freeform: Shape 461">
              <a:extLst>
                <a:ext uri="{FF2B5EF4-FFF2-40B4-BE49-F238E27FC236}">
                  <a16:creationId xmlns:a16="http://schemas.microsoft.com/office/drawing/2014/main" id="{771329A8-6612-4A29-8B6C-3D8231ED6497}"/>
                </a:ext>
              </a:extLst>
            </p:cNvPr>
            <p:cNvSpPr/>
            <p:nvPr/>
          </p:nvSpPr>
          <p:spPr>
            <a:xfrm>
              <a:off x="4420837" y="3973198"/>
              <a:ext cx="1676115" cy="423"/>
            </a:xfrm>
            <a:custGeom>
              <a:avLst/>
              <a:gdLst>
                <a:gd name="connsiteX0" fmla="*/ 0 w 1511141"/>
                <a:gd name="connsiteY0" fmla="*/ 0 h 381"/>
                <a:gd name="connsiteX1" fmla="*/ 1511142 w 1511141"/>
                <a:gd name="connsiteY1" fmla="*/ 0 h 381"/>
                <a:gd name="connsiteX2" fmla="*/ 1511142 w 1511141"/>
                <a:gd name="connsiteY2" fmla="*/ 381 h 381"/>
                <a:gd name="connsiteX3" fmla="*/ 0 w 1511141"/>
                <a:gd name="connsiteY3" fmla="*/ 381 h 381"/>
              </a:gdLst>
              <a:ahLst/>
              <a:cxnLst>
                <a:cxn ang="0">
                  <a:pos x="connsiteX0" y="connsiteY0"/>
                </a:cxn>
                <a:cxn ang="0">
                  <a:pos x="connsiteX1" y="connsiteY1"/>
                </a:cxn>
                <a:cxn ang="0">
                  <a:pos x="connsiteX2" y="connsiteY2"/>
                </a:cxn>
                <a:cxn ang="0">
                  <a:pos x="connsiteX3" y="connsiteY3"/>
                </a:cxn>
              </a:cxnLst>
              <a:rect l="l" t="t" r="r" b="b"/>
              <a:pathLst>
                <a:path w="1511141" h="381">
                  <a:moveTo>
                    <a:pt x="0" y="0"/>
                  </a:moveTo>
                  <a:lnTo>
                    <a:pt x="1511142" y="0"/>
                  </a:lnTo>
                  <a:lnTo>
                    <a:pt x="1511142" y="381"/>
                  </a:lnTo>
                  <a:lnTo>
                    <a:pt x="0" y="381"/>
                  </a:lnTo>
                  <a:close/>
                </a:path>
              </a:pathLst>
            </a:custGeom>
            <a:solidFill>
              <a:srgbClr val="FFFFFF"/>
            </a:solidFill>
            <a:ln w="9525" cap="flat">
              <a:noFill/>
              <a:prstDash val="solid"/>
              <a:miter/>
            </a:ln>
          </p:spPr>
          <p:txBody>
            <a:bodyPr rtlCol="0" anchor="ctr"/>
            <a:lstStyle/>
            <a:p>
              <a:endParaRPr lang="en-GB" dirty="0"/>
            </a:p>
          </p:txBody>
        </p:sp>
        <p:sp>
          <p:nvSpPr>
            <p:cNvPr id="463" name="Freeform: Shape 462">
              <a:extLst>
                <a:ext uri="{FF2B5EF4-FFF2-40B4-BE49-F238E27FC236}">
                  <a16:creationId xmlns:a16="http://schemas.microsoft.com/office/drawing/2014/main" id="{EF06D96D-38D5-46B8-893F-EB43DADE55CE}"/>
                </a:ext>
              </a:extLst>
            </p:cNvPr>
            <p:cNvSpPr/>
            <p:nvPr/>
          </p:nvSpPr>
          <p:spPr>
            <a:xfrm>
              <a:off x="-79264" y="4946010"/>
              <a:ext cx="4424668" cy="30532"/>
            </a:xfrm>
            <a:custGeom>
              <a:avLst/>
              <a:gdLst>
                <a:gd name="connsiteX0" fmla="*/ 0 w 3989165"/>
                <a:gd name="connsiteY0" fmla="*/ 0 h 27527"/>
                <a:gd name="connsiteX1" fmla="*/ 3989165 w 3989165"/>
                <a:gd name="connsiteY1" fmla="*/ 0 h 27527"/>
                <a:gd name="connsiteX2" fmla="*/ 3989165 w 3989165"/>
                <a:gd name="connsiteY2" fmla="*/ 27527 h 27527"/>
                <a:gd name="connsiteX3" fmla="*/ 0 w 3989165"/>
                <a:gd name="connsiteY3" fmla="*/ 27527 h 27527"/>
              </a:gdLst>
              <a:ahLst/>
              <a:cxnLst>
                <a:cxn ang="0">
                  <a:pos x="connsiteX0" y="connsiteY0"/>
                </a:cxn>
                <a:cxn ang="0">
                  <a:pos x="connsiteX1" y="connsiteY1"/>
                </a:cxn>
                <a:cxn ang="0">
                  <a:pos x="connsiteX2" y="connsiteY2"/>
                </a:cxn>
                <a:cxn ang="0">
                  <a:pos x="connsiteX3" y="connsiteY3"/>
                </a:cxn>
              </a:cxnLst>
              <a:rect l="l" t="t" r="r" b="b"/>
              <a:pathLst>
                <a:path w="3989165" h="27527">
                  <a:moveTo>
                    <a:pt x="0" y="0"/>
                  </a:moveTo>
                  <a:lnTo>
                    <a:pt x="3989165" y="0"/>
                  </a:lnTo>
                  <a:lnTo>
                    <a:pt x="3989165" y="27527"/>
                  </a:lnTo>
                  <a:lnTo>
                    <a:pt x="0" y="27527"/>
                  </a:lnTo>
                  <a:close/>
                </a:path>
              </a:pathLst>
            </a:custGeom>
            <a:solidFill>
              <a:srgbClr val="FFFFFF"/>
            </a:solidFill>
            <a:ln w="9525" cap="flat">
              <a:noFill/>
              <a:prstDash val="solid"/>
              <a:miter/>
            </a:ln>
          </p:spPr>
          <p:txBody>
            <a:bodyPr rtlCol="0" anchor="ctr"/>
            <a:lstStyle/>
            <a:p>
              <a:endParaRPr lang="en-GB" dirty="0"/>
            </a:p>
          </p:txBody>
        </p:sp>
        <p:grpSp>
          <p:nvGrpSpPr>
            <p:cNvPr id="464" name="Graphic 1">
              <a:extLst>
                <a:ext uri="{FF2B5EF4-FFF2-40B4-BE49-F238E27FC236}">
                  <a16:creationId xmlns:a16="http://schemas.microsoft.com/office/drawing/2014/main" id="{A8CDAC42-1E8A-4BC5-9F7D-485FA9898BE9}"/>
                </a:ext>
              </a:extLst>
            </p:cNvPr>
            <p:cNvGrpSpPr/>
            <p:nvPr/>
          </p:nvGrpSpPr>
          <p:grpSpPr>
            <a:xfrm>
              <a:off x="472432" y="3662909"/>
              <a:ext cx="381180" cy="2402765"/>
              <a:chOff x="1026032" y="2330767"/>
              <a:chExt cx="343662" cy="2166270"/>
            </a:xfrm>
          </p:grpSpPr>
          <p:sp>
            <p:nvSpPr>
              <p:cNvPr id="688" name="Freeform: Shape 687">
                <a:extLst>
                  <a:ext uri="{FF2B5EF4-FFF2-40B4-BE49-F238E27FC236}">
                    <a16:creationId xmlns:a16="http://schemas.microsoft.com/office/drawing/2014/main" id="{328E8507-4590-4D31-8599-455C9249AECB}"/>
                  </a:ext>
                </a:extLst>
              </p:cNvPr>
              <p:cNvSpPr/>
              <p:nvPr/>
            </p:nvSpPr>
            <p:spPr>
              <a:xfrm>
                <a:off x="1026032" y="2767298"/>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689" name="Freeform: Shape 688">
                <a:extLst>
                  <a:ext uri="{FF2B5EF4-FFF2-40B4-BE49-F238E27FC236}">
                    <a16:creationId xmlns:a16="http://schemas.microsoft.com/office/drawing/2014/main" id="{0F8B1446-71CE-4F6A-9274-546CF5B6E1A8}"/>
                  </a:ext>
                </a:extLst>
              </p:cNvPr>
              <p:cNvSpPr/>
              <p:nvPr/>
            </p:nvSpPr>
            <p:spPr>
              <a:xfrm>
                <a:off x="1068514" y="2890361"/>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690" name="Freeform: Shape 689">
                <a:extLst>
                  <a:ext uri="{FF2B5EF4-FFF2-40B4-BE49-F238E27FC236}">
                    <a16:creationId xmlns:a16="http://schemas.microsoft.com/office/drawing/2014/main" id="{45D44368-F4DA-4992-A05D-E23CCF4F6DEE}"/>
                  </a:ext>
                </a:extLst>
              </p:cNvPr>
              <p:cNvSpPr/>
              <p:nvPr/>
            </p:nvSpPr>
            <p:spPr>
              <a:xfrm>
                <a:off x="1068514" y="2980944"/>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691" name="Freeform: Shape 690">
                <a:extLst>
                  <a:ext uri="{FF2B5EF4-FFF2-40B4-BE49-F238E27FC236}">
                    <a16:creationId xmlns:a16="http://schemas.microsoft.com/office/drawing/2014/main" id="{8CDF84AE-5364-4A54-9AF0-EDB185888981}"/>
                  </a:ext>
                </a:extLst>
              </p:cNvPr>
              <p:cNvSpPr/>
              <p:nvPr/>
            </p:nvSpPr>
            <p:spPr>
              <a:xfrm>
                <a:off x="1178718" y="2890361"/>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692" name="Freeform: Shape 691">
                <a:extLst>
                  <a:ext uri="{FF2B5EF4-FFF2-40B4-BE49-F238E27FC236}">
                    <a16:creationId xmlns:a16="http://schemas.microsoft.com/office/drawing/2014/main" id="{B1ADF890-1E5F-49ED-865F-0C73CF669966}"/>
                  </a:ext>
                </a:extLst>
              </p:cNvPr>
              <p:cNvSpPr/>
              <p:nvPr/>
            </p:nvSpPr>
            <p:spPr>
              <a:xfrm>
                <a:off x="1068514" y="3610832"/>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693" name="Freeform: Shape 692">
                <a:extLst>
                  <a:ext uri="{FF2B5EF4-FFF2-40B4-BE49-F238E27FC236}">
                    <a16:creationId xmlns:a16="http://schemas.microsoft.com/office/drawing/2014/main" id="{6028E5B1-572A-4AF8-9439-20B25178F350}"/>
                  </a:ext>
                </a:extLst>
              </p:cNvPr>
              <p:cNvSpPr/>
              <p:nvPr/>
            </p:nvSpPr>
            <p:spPr>
              <a:xfrm>
                <a:off x="1178718" y="3610832"/>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694" name="Freeform: Shape 693">
                <a:extLst>
                  <a:ext uri="{FF2B5EF4-FFF2-40B4-BE49-F238E27FC236}">
                    <a16:creationId xmlns:a16="http://schemas.microsoft.com/office/drawing/2014/main" id="{5BFDDDC5-8A0D-4236-B995-16FDFACD8586}"/>
                  </a:ext>
                </a:extLst>
              </p:cNvPr>
              <p:cNvSpPr/>
              <p:nvPr/>
            </p:nvSpPr>
            <p:spPr>
              <a:xfrm>
                <a:off x="1068514" y="4312824"/>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695" name="Freeform: Shape 694">
                <a:extLst>
                  <a:ext uri="{FF2B5EF4-FFF2-40B4-BE49-F238E27FC236}">
                    <a16:creationId xmlns:a16="http://schemas.microsoft.com/office/drawing/2014/main" id="{75D0F0EF-37EB-42BC-AFA3-D1C8B4000C54}"/>
                  </a:ext>
                </a:extLst>
              </p:cNvPr>
              <p:cNvSpPr/>
              <p:nvPr/>
            </p:nvSpPr>
            <p:spPr>
              <a:xfrm>
                <a:off x="1178718" y="4312824"/>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696" name="Freeform: Shape 695">
                <a:extLst>
                  <a:ext uri="{FF2B5EF4-FFF2-40B4-BE49-F238E27FC236}">
                    <a16:creationId xmlns:a16="http://schemas.microsoft.com/office/drawing/2014/main" id="{D1F84AA2-812F-40D8-82BC-C3C97E685B3D}"/>
                  </a:ext>
                </a:extLst>
              </p:cNvPr>
              <p:cNvSpPr/>
              <p:nvPr/>
            </p:nvSpPr>
            <p:spPr>
              <a:xfrm>
                <a:off x="1129950" y="233076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697" name="Freeform: Shape 696">
                <a:extLst>
                  <a:ext uri="{FF2B5EF4-FFF2-40B4-BE49-F238E27FC236}">
                    <a16:creationId xmlns:a16="http://schemas.microsoft.com/office/drawing/2014/main" id="{9C4A63BB-422C-4FB8-852D-9A62BD83DC38}"/>
                  </a:ext>
                </a:extLst>
              </p:cNvPr>
              <p:cNvSpPr/>
              <p:nvPr/>
            </p:nvSpPr>
            <p:spPr>
              <a:xfrm>
                <a:off x="1240154" y="233076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465" name="Graphic 1">
              <a:extLst>
                <a:ext uri="{FF2B5EF4-FFF2-40B4-BE49-F238E27FC236}">
                  <a16:creationId xmlns:a16="http://schemas.microsoft.com/office/drawing/2014/main" id="{13A1B40C-4427-4813-A2CB-2CEBC61336E6}"/>
                </a:ext>
              </a:extLst>
            </p:cNvPr>
            <p:cNvGrpSpPr/>
            <p:nvPr/>
          </p:nvGrpSpPr>
          <p:grpSpPr>
            <a:xfrm>
              <a:off x="1137808" y="3662909"/>
              <a:ext cx="381180" cy="2402765"/>
              <a:chOff x="1625917" y="2330767"/>
              <a:chExt cx="343662" cy="2166270"/>
            </a:xfrm>
          </p:grpSpPr>
          <p:sp>
            <p:nvSpPr>
              <p:cNvPr id="678" name="Freeform: Shape 677">
                <a:extLst>
                  <a:ext uri="{FF2B5EF4-FFF2-40B4-BE49-F238E27FC236}">
                    <a16:creationId xmlns:a16="http://schemas.microsoft.com/office/drawing/2014/main" id="{CD0FCDB9-55EC-43F8-A167-90BC39EC870C}"/>
                  </a:ext>
                </a:extLst>
              </p:cNvPr>
              <p:cNvSpPr/>
              <p:nvPr/>
            </p:nvSpPr>
            <p:spPr>
              <a:xfrm>
                <a:off x="1625917" y="2767298"/>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679" name="Freeform: Shape 678">
                <a:extLst>
                  <a:ext uri="{FF2B5EF4-FFF2-40B4-BE49-F238E27FC236}">
                    <a16:creationId xmlns:a16="http://schemas.microsoft.com/office/drawing/2014/main" id="{D35525E3-1457-48C1-8271-A5C69C117FEB}"/>
                  </a:ext>
                </a:extLst>
              </p:cNvPr>
              <p:cNvSpPr/>
              <p:nvPr/>
            </p:nvSpPr>
            <p:spPr>
              <a:xfrm>
                <a:off x="1668398" y="2890361"/>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680" name="Freeform: Shape 679">
                <a:extLst>
                  <a:ext uri="{FF2B5EF4-FFF2-40B4-BE49-F238E27FC236}">
                    <a16:creationId xmlns:a16="http://schemas.microsoft.com/office/drawing/2014/main" id="{FB211BED-C280-4778-A65F-2CFCA66A70EC}"/>
                  </a:ext>
                </a:extLst>
              </p:cNvPr>
              <p:cNvSpPr/>
              <p:nvPr/>
            </p:nvSpPr>
            <p:spPr>
              <a:xfrm>
                <a:off x="1668398" y="2980944"/>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681" name="Freeform: Shape 680">
                <a:extLst>
                  <a:ext uri="{FF2B5EF4-FFF2-40B4-BE49-F238E27FC236}">
                    <a16:creationId xmlns:a16="http://schemas.microsoft.com/office/drawing/2014/main" id="{F369DC2C-45FF-470D-B552-711C283A0B10}"/>
                  </a:ext>
                </a:extLst>
              </p:cNvPr>
              <p:cNvSpPr/>
              <p:nvPr/>
            </p:nvSpPr>
            <p:spPr>
              <a:xfrm>
                <a:off x="1778602" y="2890361"/>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682" name="Freeform: Shape 681">
                <a:extLst>
                  <a:ext uri="{FF2B5EF4-FFF2-40B4-BE49-F238E27FC236}">
                    <a16:creationId xmlns:a16="http://schemas.microsoft.com/office/drawing/2014/main" id="{EFC49164-FCFC-411B-BFF7-BE364AA9E8A5}"/>
                  </a:ext>
                </a:extLst>
              </p:cNvPr>
              <p:cNvSpPr/>
              <p:nvPr/>
            </p:nvSpPr>
            <p:spPr>
              <a:xfrm>
                <a:off x="1668398" y="3610832"/>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683" name="Freeform: Shape 682">
                <a:extLst>
                  <a:ext uri="{FF2B5EF4-FFF2-40B4-BE49-F238E27FC236}">
                    <a16:creationId xmlns:a16="http://schemas.microsoft.com/office/drawing/2014/main" id="{E336DA28-2535-484A-99C2-BA0C0257FF5F}"/>
                  </a:ext>
                </a:extLst>
              </p:cNvPr>
              <p:cNvSpPr/>
              <p:nvPr/>
            </p:nvSpPr>
            <p:spPr>
              <a:xfrm>
                <a:off x="1778602" y="3610832"/>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684" name="Freeform: Shape 683">
                <a:extLst>
                  <a:ext uri="{FF2B5EF4-FFF2-40B4-BE49-F238E27FC236}">
                    <a16:creationId xmlns:a16="http://schemas.microsoft.com/office/drawing/2014/main" id="{91130376-BD66-4700-A9D6-6ECE12342630}"/>
                  </a:ext>
                </a:extLst>
              </p:cNvPr>
              <p:cNvSpPr/>
              <p:nvPr/>
            </p:nvSpPr>
            <p:spPr>
              <a:xfrm>
                <a:off x="1668398" y="4312824"/>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685" name="Freeform: Shape 684">
                <a:extLst>
                  <a:ext uri="{FF2B5EF4-FFF2-40B4-BE49-F238E27FC236}">
                    <a16:creationId xmlns:a16="http://schemas.microsoft.com/office/drawing/2014/main" id="{4E851414-A7BF-4F97-AA68-3EB1E7E7691B}"/>
                  </a:ext>
                </a:extLst>
              </p:cNvPr>
              <p:cNvSpPr/>
              <p:nvPr/>
            </p:nvSpPr>
            <p:spPr>
              <a:xfrm>
                <a:off x="1778602" y="4312824"/>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686" name="Freeform: Shape 685">
                <a:extLst>
                  <a:ext uri="{FF2B5EF4-FFF2-40B4-BE49-F238E27FC236}">
                    <a16:creationId xmlns:a16="http://schemas.microsoft.com/office/drawing/2014/main" id="{D616AD17-9266-4CB4-A91B-C573864C9D3E}"/>
                  </a:ext>
                </a:extLst>
              </p:cNvPr>
              <p:cNvSpPr/>
              <p:nvPr/>
            </p:nvSpPr>
            <p:spPr>
              <a:xfrm>
                <a:off x="1729834" y="233076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687" name="Freeform: Shape 686">
                <a:extLst>
                  <a:ext uri="{FF2B5EF4-FFF2-40B4-BE49-F238E27FC236}">
                    <a16:creationId xmlns:a16="http://schemas.microsoft.com/office/drawing/2014/main" id="{51B90AED-FA25-477B-9777-07E73A94053A}"/>
                  </a:ext>
                </a:extLst>
              </p:cNvPr>
              <p:cNvSpPr/>
              <p:nvPr/>
            </p:nvSpPr>
            <p:spPr>
              <a:xfrm>
                <a:off x="1840039" y="233076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466" name="Graphic 1">
              <a:extLst>
                <a:ext uri="{FF2B5EF4-FFF2-40B4-BE49-F238E27FC236}">
                  <a16:creationId xmlns:a16="http://schemas.microsoft.com/office/drawing/2014/main" id="{204A1BBC-4364-4AB7-A6D0-4B4F7EDF462D}"/>
                </a:ext>
              </a:extLst>
            </p:cNvPr>
            <p:cNvGrpSpPr/>
            <p:nvPr/>
          </p:nvGrpSpPr>
          <p:grpSpPr>
            <a:xfrm>
              <a:off x="1803181" y="3662909"/>
              <a:ext cx="381179" cy="2402765"/>
              <a:chOff x="2225801" y="2330767"/>
              <a:chExt cx="343661" cy="2166270"/>
            </a:xfrm>
          </p:grpSpPr>
          <p:sp>
            <p:nvSpPr>
              <p:cNvPr id="668" name="Freeform: Shape 667">
                <a:extLst>
                  <a:ext uri="{FF2B5EF4-FFF2-40B4-BE49-F238E27FC236}">
                    <a16:creationId xmlns:a16="http://schemas.microsoft.com/office/drawing/2014/main" id="{49D75783-9CDF-4454-9C6A-37000B63794E}"/>
                  </a:ext>
                </a:extLst>
              </p:cNvPr>
              <p:cNvSpPr/>
              <p:nvPr/>
            </p:nvSpPr>
            <p:spPr>
              <a:xfrm>
                <a:off x="2225801" y="2767298"/>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669" name="Freeform: Shape 668">
                <a:extLst>
                  <a:ext uri="{FF2B5EF4-FFF2-40B4-BE49-F238E27FC236}">
                    <a16:creationId xmlns:a16="http://schemas.microsoft.com/office/drawing/2014/main" id="{9E94F2E6-EABD-4FFB-A72F-7FFF4B528737}"/>
                  </a:ext>
                </a:extLst>
              </p:cNvPr>
              <p:cNvSpPr/>
              <p:nvPr/>
            </p:nvSpPr>
            <p:spPr>
              <a:xfrm>
                <a:off x="2268283" y="2890361"/>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670" name="Freeform: Shape 669">
                <a:extLst>
                  <a:ext uri="{FF2B5EF4-FFF2-40B4-BE49-F238E27FC236}">
                    <a16:creationId xmlns:a16="http://schemas.microsoft.com/office/drawing/2014/main" id="{6E9978A8-6D75-4E38-BA28-E725FC2EA93E}"/>
                  </a:ext>
                </a:extLst>
              </p:cNvPr>
              <p:cNvSpPr/>
              <p:nvPr/>
            </p:nvSpPr>
            <p:spPr>
              <a:xfrm>
                <a:off x="2268283" y="2980944"/>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671" name="Freeform: Shape 670">
                <a:extLst>
                  <a:ext uri="{FF2B5EF4-FFF2-40B4-BE49-F238E27FC236}">
                    <a16:creationId xmlns:a16="http://schemas.microsoft.com/office/drawing/2014/main" id="{D87AA62D-535E-4C4F-AC4D-4275EE34785C}"/>
                  </a:ext>
                </a:extLst>
              </p:cNvPr>
              <p:cNvSpPr/>
              <p:nvPr/>
            </p:nvSpPr>
            <p:spPr>
              <a:xfrm>
                <a:off x="2378487" y="2890361"/>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672" name="Freeform: Shape 671">
                <a:extLst>
                  <a:ext uri="{FF2B5EF4-FFF2-40B4-BE49-F238E27FC236}">
                    <a16:creationId xmlns:a16="http://schemas.microsoft.com/office/drawing/2014/main" id="{0DA1ACCB-E147-486B-8844-791220BE8EDB}"/>
                  </a:ext>
                </a:extLst>
              </p:cNvPr>
              <p:cNvSpPr/>
              <p:nvPr/>
            </p:nvSpPr>
            <p:spPr>
              <a:xfrm>
                <a:off x="2268283" y="3610832"/>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673" name="Freeform: Shape 672">
                <a:extLst>
                  <a:ext uri="{FF2B5EF4-FFF2-40B4-BE49-F238E27FC236}">
                    <a16:creationId xmlns:a16="http://schemas.microsoft.com/office/drawing/2014/main" id="{CEC5BE22-9D4C-4C1D-BCF6-38A89CC19268}"/>
                  </a:ext>
                </a:extLst>
              </p:cNvPr>
              <p:cNvSpPr/>
              <p:nvPr/>
            </p:nvSpPr>
            <p:spPr>
              <a:xfrm>
                <a:off x="2378487" y="3610832"/>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674" name="Freeform: Shape 673">
                <a:extLst>
                  <a:ext uri="{FF2B5EF4-FFF2-40B4-BE49-F238E27FC236}">
                    <a16:creationId xmlns:a16="http://schemas.microsoft.com/office/drawing/2014/main" id="{B2DC5D7D-40FB-487B-A2A1-BD97ACBEB246}"/>
                  </a:ext>
                </a:extLst>
              </p:cNvPr>
              <p:cNvSpPr/>
              <p:nvPr/>
            </p:nvSpPr>
            <p:spPr>
              <a:xfrm>
                <a:off x="2268283" y="4312824"/>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675" name="Freeform: Shape 674">
                <a:extLst>
                  <a:ext uri="{FF2B5EF4-FFF2-40B4-BE49-F238E27FC236}">
                    <a16:creationId xmlns:a16="http://schemas.microsoft.com/office/drawing/2014/main" id="{A0944E95-4974-4420-8FFE-F664EFB60858}"/>
                  </a:ext>
                </a:extLst>
              </p:cNvPr>
              <p:cNvSpPr/>
              <p:nvPr/>
            </p:nvSpPr>
            <p:spPr>
              <a:xfrm>
                <a:off x="2378487" y="4312824"/>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676" name="Freeform: Shape 675">
                <a:extLst>
                  <a:ext uri="{FF2B5EF4-FFF2-40B4-BE49-F238E27FC236}">
                    <a16:creationId xmlns:a16="http://schemas.microsoft.com/office/drawing/2014/main" id="{4D8A3446-BEE1-4DB2-9AD5-60803497EFC7}"/>
                  </a:ext>
                </a:extLst>
              </p:cNvPr>
              <p:cNvSpPr/>
              <p:nvPr/>
            </p:nvSpPr>
            <p:spPr>
              <a:xfrm>
                <a:off x="2329719" y="233076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677" name="Freeform: Shape 676">
                <a:extLst>
                  <a:ext uri="{FF2B5EF4-FFF2-40B4-BE49-F238E27FC236}">
                    <a16:creationId xmlns:a16="http://schemas.microsoft.com/office/drawing/2014/main" id="{8A9FAB57-B00B-46B9-BEEF-7027F4CC3CC5}"/>
                  </a:ext>
                </a:extLst>
              </p:cNvPr>
              <p:cNvSpPr/>
              <p:nvPr/>
            </p:nvSpPr>
            <p:spPr>
              <a:xfrm>
                <a:off x="2439923" y="233076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467" name="Graphic 1">
              <a:extLst>
                <a:ext uri="{FF2B5EF4-FFF2-40B4-BE49-F238E27FC236}">
                  <a16:creationId xmlns:a16="http://schemas.microsoft.com/office/drawing/2014/main" id="{5AF12424-E871-423C-8C07-4A2E3151D8B4}"/>
                </a:ext>
              </a:extLst>
            </p:cNvPr>
            <p:cNvGrpSpPr/>
            <p:nvPr/>
          </p:nvGrpSpPr>
          <p:grpSpPr>
            <a:xfrm>
              <a:off x="2468558" y="3662909"/>
              <a:ext cx="381180" cy="2402765"/>
              <a:chOff x="2825686" y="2330767"/>
              <a:chExt cx="343662" cy="2166270"/>
            </a:xfrm>
          </p:grpSpPr>
          <p:sp>
            <p:nvSpPr>
              <p:cNvPr id="658" name="Freeform: Shape 657">
                <a:extLst>
                  <a:ext uri="{FF2B5EF4-FFF2-40B4-BE49-F238E27FC236}">
                    <a16:creationId xmlns:a16="http://schemas.microsoft.com/office/drawing/2014/main" id="{33A26394-749E-4930-A4D6-6DC1DFF2B2A0}"/>
                  </a:ext>
                </a:extLst>
              </p:cNvPr>
              <p:cNvSpPr/>
              <p:nvPr/>
            </p:nvSpPr>
            <p:spPr>
              <a:xfrm>
                <a:off x="2825686" y="2767298"/>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659" name="Freeform: Shape 658">
                <a:extLst>
                  <a:ext uri="{FF2B5EF4-FFF2-40B4-BE49-F238E27FC236}">
                    <a16:creationId xmlns:a16="http://schemas.microsoft.com/office/drawing/2014/main" id="{1795CF8C-0BF1-44F4-99A1-1A36E3847F38}"/>
                  </a:ext>
                </a:extLst>
              </p:cNvPr>
              <p:cNvSpPr/>
              <p:nvPr/>
            </p:nvSpPr>
            <p:spPr>
              <a:xfrm>
                <a:off x="2868167" y="2890361"/>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660" name="Freeform: Shape 659">
                <a:extLst>
                  <a:ext uri="{FF2B5EF4-FFF2-40B4-BE49-F238E27FC236}">
                    <a16:creationId xmlns:a16="http://schemas.microsoft.com/office/drawing/2014/main" id="{F8E3840A-EABE-4395-814D-978BA026641E}"/>
                  </a:ext>
                </a:extLst>
              </p:cNvPr>
              <p:cNvSpPr/>
              <p:nvPr/>
            </p:nvSpPr>
            <p:spPr>
              <a:xfrm>
                <a:off x="2868167" y="2980944"/>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661" name="Freeform: Shape 660">
                <a:extLst>
                  <a:ext uri="{FF2B5EF4-FFF2-40B4-BE49-F238E27FC236}">
                    <a16:creationId xmlns:a16="http://schemas.microsoft.com/office/drawing/2014/main" id="{3F746D67-9E35-4341-BDCE-3A80FD46B265}"/>
                  </a:ext>
                </a:extLst>
              </p:cNvPr>
              <p:cNvSpPr/>
              <p:nvPr/>
            </p:nvSpPr>
            <p:spPr>
              <a:xfrm>
                <a:off x="2978371" y="2890361"/>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662" name="Freeform: Shape 661">
                <a:extLst>
                  <a:ext uri="{FF2B5EF4-FFF2-40B4-BE49-F238E27FC236}">
                    <a16:creationId xmlns:a16="http://schemas.microsoft.com/office/drawing/2014/main" id="{3AE20566-B655-4AC1-8A8D-9A83E242FC75}"/>
                  </a:ext>
                </a:extLst>
              </p:cNvPr>
              <p:cNvSpPr/>
              <p:nvPr/>
            </p:nvSpPr>
            <p:spPr>
              <a:xfrm>
                <a:off x="2868167" y="3610832"/>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663" name="Freeform: Shape 662">
                <a:extLst>
                  <a:ext uri="{FF2B5EF4-FFF2-40B4-BE49-F238E27FC236}">
                    <a16:creationId xmlns:a16="http://schemas.microsoft.com/office/drawing/2014/main" id="{AA38CB55-1036-4651-BD35-C8E5B7B23E5E}"/>
                  </a:ext>
                </a:extLst>
              </p:cNvPr>
              <p:cNvSpPr/>
              <p:nvPr/>
            </p:nvSpPr>
            <p:spPr>
              <a:xfrm>
                <a:off x="2978371" y="3610832"/>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664" name="Freeform: Shape 663">
                <a:extLst>
                  <a:ext uri="{FF2B5EF4-FFF2-40B4-BE49-F238E27FC236}">
                    <a16:creationId xmlns:a16="http://schemas.microsoft.com/office/drawing/2014/main" id="{60B208AC-F5E8-40E1-8807-F7E4D7DCCA9C}"/>
                  </a:ext>
                </a:extLst>
              </p:cNvPr>
              <p:cNvSpPr/>
              <p:nvPr/>
            </p:nvSpPr>
            <p:spPr>
              <a:xfrm>
                <a:off x="2868167" y="4312824"/>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665" name="Freeform: Shape 664">
                <a:extLst>
                  <a:ext uri="{FF2B5EF4-FFF2-40B4-BE49-F238E27FC236}">
                    <a16:creationId xmlns:a16="http://schemas.microsoft.com/office/drawing/2014/main" id="{C6908FA8-ADB4-44D2-8EDC-8432F0E675D6}"/>
                  </a:ext>
                </a:extLst>
              </p:cNvPr>
              <p:cNvSpPr/>
              <p:nvPr/>
            </p:nvSpPr>
            <p:spPr>
              <a:xfrm>
                <a:off x="2978371" y="4312824"/>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666" name="Freeform: Shape 665">
                <a:extLst>
                  <a:ext uri="{FF2B5EF4-FFF2-40B4-BE49-F238E27FC236}">
                    <a16:creationId xmlns:a16="http://schemas.microsoft.com/office/drawing/2014/main" id="{4B554C24-5EEF-4B2F-8F26-79BA5924396B}"/>
                  </a:ext>
                </a:extLst>
              </p:cNvPr>
              <p:cNvSpPr/>
              <p:nvPr/>
            </p:nvSpPr>
            <p:spPr>
              <a:xfrm>
                <a:off x="2929603" y="233076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667" name="Freeform: Shape 666">
                <a:extLst>
                  <a:ext uri="{FF2B5EF4-FFF2-40B4-BE49-F238E27FC236}">
                    <a16:creationId xmlns:a16="http://schemas.microsoft.com/office/drawing/2014/main" id="{0B62DD44-4B36-4A59-98B7-BA011B348788}"/>
                  </a:ext>
                </a:extLst>
              </p:cNvPr>
              <p:cNvSpPr/>
              <p:nvPr/>
            </p:nvSpPr>
            <p:spPr>
              <a:xfrm>
                <a:off x="3039808" y="233076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468" name="Graphic 1">
              <a:extLst>
                <a:ext uri="{FF2B5EF4-FFF2-40B4-BE49-F238E27FC236}">
                  <a16:creationId xmlns:a16="http://schemas.microsoft.com/office/drawing/2014/main" id="{C04EDB92-19A5-4E8B-8F81-D789AFB42701}"/>
                </a:ext>
              </a:extLst>
            </p:cNvPr>
            <p:cNvGrpSpPr/>
            <p:nvPr/>
          </p:nvGrpSpPr>
          <p:grpSpPr>
            <a:xfrm>
              <a:off x="3133931" y="3662909"/>
              <a:ext cx="381180" cy="2402765"/>
              <a:chOff x="3425570" y="2330767"/>
              <a:chExt cx="343662" cy="2166270"/>
            </a:xfrm>
          </p:grpSpPr>
          <p:sp>
            <p:nvSpPr>
              <p:cNvPr id="605" name="Freeform: Shape 604">
                <a:extLst>
                  <a:ext uri="{FF2B5EF4-FFF2-40B4-BE49-F238E27FC236}">
                    <a16:creationId xmlns:a16="http://schemas.microsoft.com/office/drawing/2014/main" id="{38221448-9028-4701-B92B-E331CCBD7F50}"/>
                  </a:ext>
                </a:extLst>
              </p:cNvPr>
              <p:cNvSpPr/>
              <p:nvPr/>
            </p:nvSpPr>
            <p:spPr>
              <a:xfrm>
                <a:off x="3425570" y="2767298"/>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608" name="Freeform: Shape 607">
                <a:extLst>
                  <a:ext uri="{FF2B5EF4-FFF2-40B4-BE49-F238E27FC236}">
                    <a16:creationId xmlns:a16="http://schemas.microsoft.com/office/drawing/2014/main" id="{C16EA875-9AB8-4B63-A70C-F26227C22F19}"/>
                  </a:ext>
                </a:extLst>
              </p:cNvPr>
              <p:cNvSpPr/>
              <p:nvPr/>
            </p:nvSpPr>
            <p:spPr>
              <a:xfrm>
                <a:off x="3468052" y="2890361"/>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611" name="Freeform: Shape 610">
                <a:extLst>
                  <a:ext uri="{FF2B5EF4-FFF2-40B4-BE49-F238E27FC236}">
                    <a16:creationId xmlns:a16="http://schemas.microsoft.com/office/drawing/2014/main" id="{F809AC77-1600-4189-94FD-FE5C9AD0A215}"/>
                  </a:ext>
                </a:extLst>
              </p:cNvPr>
              <p:cNvSpPr/>
              <p:nvPr/>
            </p:nvSpPr>
            <p:spPr>
              <a:xfrm>
                <a:off x="3468052" y="2980944"/>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620" name="Freeform: Shape 619">
                <a:extLst>
                  <a:ext uri="{FF2B5EF4-FFF2-40B4-BE49-F238E27FC236}">
                    <a16:creationId xmlns:a16="http://schemas.microsoft.com/office/drawing/2014/main" id="{97506499-BC79-427F-8004-AE5BD3DE2500}"/>
                  </a:ext>
                </a:extLst>
              </p:cNvPr>
              <p:cNvSpPr/>
              <p:nvPr/>
            </p:nvSpPr>
            <p:spPr>
              <a:xfrm>
                <a:off x="3578161" y="2890361"/>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621" name="Freeform: Shape 620">
                <a:extLst>
                  <a:ext uri="{FF2B5EF4-FFF2-40B4-BE49-F238E27FC236}">
                    <a16:creationId xmlns:a16="http://schemas.microsoft.com/office/drawing/2014/main" id="{CC403559-3096-4FB9-8CC8-93659C98D8B0}"/>
                  </a:ext>
                </a:extLst>
              </p:cNvPr>
              <p:cNvSpPr/>
              <p:nvPr/>
            </p:nvSpPr>
            <p:spPr>
              <a:xfrm>
                <a:off x="3468052" y="3610832"/>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622" name="Freeform: Shape 621">
                <a:extLst>
                  <a:ext uri="{FF2B5EF4-FFF2-40B4-BE49-F238E27FC236}">
                    <a16:creationId xmlns:a16="http://schemas.microsoft.com/office/drawing/2014/main" id="{3A640046-9722-49A6-AACA-1FA0FD858F86}"/>
                  </a:ext>
                </a:extLst>
              </p:cNvPr>
              <p:cNvSpPr/>
              <p:nvPr/>
            </p:nvSpPr>
            <p:spPr>
              <a:xfrm>
                <a:off x="3578161" y="3610832"/>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623" name="Freeform: Shape 622">
                <a:extLst>
                  <a:ext uri="{FF2B5EF4-FFF2-40B4-BE49-F238E27FC236}">
                    <a16:creationId xmlns:a16="http://schemas.microsoft.com/office/drawing/2014/main" id="{C20B960F-AAB9-4CE4-99CD-5DE8E2D96FB9}"/>
                  </a:ext>
                </a:extLst>
              </p:cNvPr>
              <p:cNvSpPr/>
              <p:nvPr/>
            </p:nvSpPr>
            <p:spPr>
              <a:xfrm>
                <a:off x="3468052" y="4312824"/>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628" name="Freeform: Shape 627">
                <a:extLst>
                  <a:ext uri="{FF2B5EF4-FFF2-40B4-BE49-F238E27FC236}">
                    <a16:creationId xmlns:a16="http://schemas.microsoft.com/office/drawing/2014/main" id="{CE71EA9E-3ED0-48E3-A7AF-87CE0B713FEF}"/>
                  </a:ext>
                </a:extLst>
              </p:cNvPr>
              <p:cNvSpPr/>
              <p:nvPr/>
            </p:nvSpPr>
            <p:spPr>
              <a:xfrm>
                <a:off x="3578161" y="4312824"/>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629" name="Freeform: Shape 628">
                <a:extLst>
                  <a:ext uri="{FF2B5EF4-FFF2-40B4-BE49-F238E27FC236}">
                    <a16:creationId xmlns:a16="http://schemas.microsoft.com/office/drawing/2014/main" id="{2D63B63B-04EE-46D0-8D24-AE93D86FAFAF}"/>
                  </a:ext>
                </a:extLst>
              </p:cNvPr>
              <p:cNvSpPr/>
              <p:nvPr/>
            </p:nvSpPr>
            <p:spPr>
              <a:xfrm>
                <a:off x="3529488" y="233076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657" name="Freeform: Shape 656">
                <a:extLst>
                  <a:ext uri="{FF2B5EF4-FFF2-40B4-BE49-F238E27FC236}">
                    <a16:creationId xmlns:a16="http://schemas.microsoft.com/office/drawing/2014/main" id="{41081600-2FC8-41C2-B106-0B7281D56782}"/>
                  </a:ext>
                </a:extLst>
              </p:cNvPr>
              <p:cNvSpPr/>
              <p:nvPr/>
            </p:nvSpPr>
            <p:spPr>
              <a:xfrm>
                <a:off x="3639692" y="233076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469" name="Graphic 1">
              <a:extLst>
                <a:ext uri="{FF2B5EF4-FFF2-40B4-BE49-F238E27FC236}">
                  <a16:creationId xmlns:a16="http://schemas.microsoft.com/office/drawing/2014/main" id="{2EDD6496-CCE8-4D44-B90F-97AF68C21231}"/>
                </a:ext>
              </a:extLst>
            </p:cNvPr>
            <p:cNvGrpSpPr/>
            <p:nvPr/>
          </p:nvGrpSpPr>
          <p:grpSpPr>
            <a:xfrm>
              <a:off x="3799307" y="3662909"/>
              <a:ext cx="381179" cy="1856140"/>
              <a:chOff x="4025455" y="2330767"/>
              <a:chExt cx="343661" cy="1673447"/>
            </a:xfrm>
          </p:grpSpPr>
          <p:sp>
            <p:nvSpPr>
              <p:cNvPr id="592" name="Freeform: Shape 591">
                <a:extLst>
                  <a:ext uri="{FF2B5EF4-FFF2-40B4-BE49-F238E27FC236}">
                    <a16:creationId xmlns:a16="http://schemas.microsoft.com/office/drawing/2014/main" id="{671763E8-0E06-4ACB-9B49-DAD7393D7193}"/>
                  </a:ext>
                </a:extLst>
              </p:cNvPr>
              <p:cNvSpPr/>
              <p:nvPr/>
            </p:nvSpPr>
            <p:spPr>
              <a:xfrm>
                <a:off x="4025455" y="2767298"/>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593" name="Freeform: Shape 592">
                <a:extLst>
                  <a:ext uri="{FF2B5EF4-FFF2-40B4-BE49-F238E27FC236}">
                    <a16:creationId xmlns:a16="http://schemas.microsoft.com/office/drawing/2014/main" id="{18196649-E515-45DB-A9F0-3030DBE25752}"/>
                  </a:ext>
                </a:extLst>
              </p:cNvPr>
              <p:cNvSpPr/>
              <p:nvPr/>
            </p:nvSpPr>
            <p:spPr>
              <a:xfrm>
                <a:off x="4067841" y="2890361"/>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596" name="Freeform: Shape 595">
                <a:extLst>
                  <a:ext uri="{FF2B5EF4-FFF2-40B4-BE49-F238E27FC236}">
                    <a16:creationId xmlns:a16="http://schemas.microsoft.com/office/drawing/2014/main" id="{2290ABA3-FAF5-41C8-A7B8-AE46F0881268}"/>
                  </a:ext>
                </a:extLst>
              </p:cNvPr>
              <p:cNvSpPr/>
              <p:nvPr/>
            </p:nvSpPr>
            <p:spPr>
              <a:xfrm>
                <a:off x="4067841" y="2980944"/>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599" name="Freeform: Shape 598">
                <a:extLst>
                  <a:ext uri="{FF2B5EF4-FFF2-40B4-BE49-F238E27FC236}">
                    <a16:creationId xmlns:a16="http://schemas.microsoft.com/office/drawing/2014/main" id="{801FFFD6-2041-49CC-AD35-0887CB1E083B}"/>
                  </a:ext>
                </a:extLst>
              </p:cNvPr>
              <p:cNvSpPr/>
              <p:nvPr/>
            </p:nvSpPr>
            <p:spPr>
              <a:xfrm>
                <a:off x="4178045" y="2890361"/>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600" name="Freeform: Shape 599">
                <a:extLst>
                  <a:ext uri="{FF2B5EF4-FFF2-40B4-BE49-F238E27FC236}">
                    <a16:creationId xmlns:a16="http://schemas.microsoft.com/office/drawing/2014/main" id="{A78BDD53-7383-4CBE-9E15-212E4C7C27FB}"/>
                  </a:ext>
                </a:extLst>
              </p:cNvPr>
              <p:cNvSpPr/>
              <p:nvPr/>
            </p:nvSpPr>
            <p:spPr>
              <a:xfrm>
                <a:off x="4067841" y="3610832"/>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601" name="Freeform: Shape 600">
                <a:extLst>
                  <a:ext uri="{FF2B5EF4-FFF2-40B4-BE49-F238E27FC236}">
                    <a16:creationId xmlns:a16="http://schemas.microsoft.com/office/drawing/2014/main" id="{4E7D9E27-5C58-417C-B6E8-A322A7CF3E8C}"/>
                  </a:ext>
                </a:extLst>
              </p:cNvPr>
              <p:cNvSpPr/>
              <p:nvPr/>
            </p:nvSpPr>
            <p:spPr>
              <a:xfrm>
                <a:off x="4178045" y="3610832"/>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602" name="Freeform: Shape 601">
                <a:extLst>
                  <a:ext uri="{FF2B5EF4-FFF2-40B4-BE49-F238E27FC236}">
                    <a16:creationId xmlns:a16="http://schemas.microsoft.com/office/drawing/2014/main" id="{2013B70D-15FB-4899-AB09-0A9A3FC9FE6F}"/>
                  </a:ext>
                </a:extLst>
              </p:cNvPr>
              <p:cNvSpPr/>
              <p:nvPr/>
            </p:nvSpPr>
            <p:spPr>
              <a:xfrm>
                <a:off x="4129372" y="233076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604" name="Freeform: Shape 603">
                <a:extLst>
                  <a:ext uri="{FF2B5EF4-FFF2-40B4-BE49-F238E27FC236}">
                    <a16:creationId xmlns:a16="http://schemas.microsoft.com/office/drawing/2014/main" id="{41313E13-E076-4924-98C0-A18FDFF7793F}"/>
                  </a:ext>
                </a:extLst>
              </p:cNvPr>
              <p:cNvSpPr/>
              <p:nvPr/>
            </p:nvSpPr>
            <p:spPr>
              <a:xfrm>
                <a:off x="4239577" y="233076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sp>
          <p:nvSpPr>
            <p:cNvPr id="470" name="Freeform: Shape 469">
              <a:extLst>
                <a:ext uri="{FF2B5EF4-FFF2-40B4-BE49-F238E27FC236}">
                  <a16:creationId xmlns:a16="http://schemas.microsoft.com/office/drawing/2014/main" id="{2354150E-F604-4C0A-B8D5-564B1EAD11B9}"/>
                </a:ext>
              </a:extLst>
            </p:cNvPr>
            <p:cNvSpPr/>
            <p:nvPr/>
          </p:nvSpPr>
          <p:spPr>
            <a:xfrm>
              <a:off x="4451475" y="4116877"/>
              <a:ext cx="187948" cy="1651818"/>
            </a:xfrm>
            <a:custGeom>
              <a:avLst/>
              <a:gdLst>
                <a:gd name="connsiteX0" fmla="*/ 169450 w 169449"/>
                <a:gd name="connsiteY0" fmla="*/ 0 h 1460754"/>
                <a:gd name="connsiteX1" fmla="*/ 158496 w 169449"/>
                <a:gd name="connsiteY1" fmla="*/ 76486 h 1460754"/>
                <a:gd name="connsiteX2" fmla="*/ 152400 w 169449"/>
                <a:gd name="connsiteY2" fmla="*/ 162306 h 1460754"/>
                <a:gd name="connsiteX3" fmla="*/ 152400 w 169449"/>
                <a:gd name="connsiteY3" fmla="*/ 1460754 h 1460754"/>
                <a:gd name="connsiteX4" fmla="*/ 17431 w 169449"/>
                <a:gd name="connsiteY4" fmla="*/ 1460754 h 1460754"/>
                <a:gd name="connsiteX5" fmla="*/ 17431 w 169449"/>
                <a:gd name="connsiteY5" fmla="*/ 163354 h 1460754"/>
                <a:gd name="connsiteX6" fmla="*/ 11049 w 169449"/>
                <a:gd name="connsiteY6" fmla="*/ 75533 h 1460754"/>
                <a:gd name="connsiteX7" fmla="*/ 0 w 169449"/>
                <a:gd name="connsiteY7" fmla="*/ 0 h 1460754"/>
                <a:gd name="connsiteX8" fmla="*/ 169450 w 169449"/>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9" h="1460754">
                  <a:moveTo>
                    <a:pt x="169450" y="0"/>
                  </a:moveTo>
                  <a:lnTo>
                    <a:pt x="158496" y="76486"/>
                  </a:lnTo>
                  <a:cubicBezTo>
                    <a:pt x="154400" y="104870"/>
                    <a:pt x="152400" y="133636"/>
                    <a:pt x="152400" y="162306"/>
                  </a:cubicBezTo>
                  <a:lnTo>
                    <a:pt x="152400" y="1460754"/>
                  </a:lnTo>
                  <a:lnTo>
                    <a:pt x="17431" y="1460754"/>
                  </a:lnTo>
                  <a:lnTo>
                    <a:pt x="17431" y="163354"/>
                  </a:lnTo>
                  <a:cubicBezTo>
                    <a:pt x="17431" y="133921"/>
                    <a:pt x="15240" y="104584"/>
                    <a:pt x="11049" y="75533"/>
                  </a:cubicBezTo>
                  <a:lnTo>
                    <a:pt x="0" y="0"/>
                  </a:lnTo>
                  <a:lnTo>
                    <a:pt x="169450" y="0"/>
                  </a:lnTo>
                  <a:close/>
                </a:path>
              </a:pathLst>
            </a:custGeom>
            <a:gradFill>
              <a:gsLst>
                <a:gs pos="0">
                  <a:schemeClr val="bg1">
                    <a:lumMod val="75000"/>
                  </a:schemeClr>
                </a:gs>
                <a:gs pos="100000">
                  <a:schemeClr val="bg1">
                    <a:lumMod val="85000"/>
                  </a:schemeClr>
                </a:gs>
              </a:gsLst>
              <a:lin ang="5400000" scaled="1"/>
            </a:gradFill>
            <a:ln w="9525" cap="flat">
              <a:noFill/>
              <a:prstDash val="solid"/>
              <a:miter/>
            </a:ln>
            <a:effectLst>
              <a:outerShdw blurRad="50800" dist="38100" algn="l" rotWithShape="0">
                <a:prstClr val="black">
                  <a:alpha val="10000"/>
                </a:prstClr>
              </a:outerShdw>
            </a:effectLst>
          </p:spPr>
          <p:txBody>
            <a:bodyPr rtlCol="0" anchor="ctr"/>
            <a:lstStyle/>
            <a:p>
              <a:endParaRPr lang="en-GB" dirty="0"/>
            </a:p>
          </p:txBody>
        </p:sp>
        <p:sp>
          <p:nvSpPr>
            <p:cNvPr id="471" name="Freeform: Shape 470">
              <a:extLst>
                <a:ext uri="{FF2B5EF4-FFF2-40B4-BE49-F238E27FC236}">
                  <a16:creationId xmlns:a16="http://schemas.microsoft.com/office/drawing/2014/main" id="{497087AD-7916-4849-9365-B2F5C5FEDC63}"/>
                </a:ext>
              </a:extLst>
            </p:cNvPr>
            <p:cNvSpPr/>
            <p:nvPr/>
          </p:nvSpPr>
          <p:spPr>
            <a:xfrm>
              <a:off x="4699643" y="4116877"/>
              <a:ext cx="187842" cy="1651818"/>
            </a:xfrm>
            <a:custGeom>
              <a:avLst/>
              <a:gdLst>
                <a:gd name="connsiteX0" fmla="*/ 169354 w 169354"/>
                <a:gd name="connsiteY0" fmla="*/ 0 h 1460754"/>
                <a:gd name="connsiteX1" fmla="*/ 158496 w 169354"/>
                <a:gd name="connsiteY1" fmla="*/ 76486 h 1460754"/>
                <a:gd name="connsiteX2" fmla="*/ 152400 w 169354"/>
                <a:gd name="connsiteY2" fmla="*/ 162306 h 1460754"/>
                <a:gd name="connsiteX3" fmla="*/ 152400 w 169354"/>
                <a:gd name="connsiteY3" fmla="*/ 1460754 h 1460754"/>
                <a:gd name="connsiteX4" fmla="*/ 17431 w 169354"/>
                <a:gd name="connsiteY4" fmla="*/ 1460754 h 1460754"/>
                <a:gd name="connsiteX5" fmla="*/ 17431 w 169354"/>
                <a:gd name="connsiteY5" fmla="*/ 163354 h 1460754"/>
                <a:gd name="connsiteX6" fmla="*/ 11049 w 169354"/>
                <a:gd name="connsiteY6" fmla="*/ 75533 h 1460754"/>
                <a:gd name="connsiteX7" fmla="*/ 0 w 169354"/>
                <a:gd name="connsiteY7" fmla="*/ 0 h 1460754"/>
                <a:gd name="connsiteX8" fmla="*/ 169354 w 169354"/>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54" h="1460754">
                  <a:moveTo>
                    <a:pt x="169354" y="0"/>
                  </a:moveTo>
                  <a:lnTo>
                    <a:pt x="158496" y="76486"/>
                  </a:lnTo>
                  <a:cubicBezTo>
                    <a:pt x="154400" y="104870"/>
                    <a:pt x="152400" y="133636"/>
                    <a:pt x="152400" y="162306"/>
                  </a:cubicBezTo>
                  <a:lnTo>
                    <a:pt x="152400" y="1460754"/>
                  </a:lnTo>
                  <a:lnTo>
                    <a:pt x="17431" y="1460754"/>
                  </a:lnTo>
                  <a:lnTo>
                    <a:pt x="17431" y="163354"/>
                  </a:lnTo>
                  <a:cubicBezTo>
                    <a:pt x="17431" y="133921"/>
                    <a:pt x="15240" y="104584"/>
                    <a:pt x="11049" y="75533"/>
                  </a:cubicBezTo>
                  <a:lnTo>
                    <a:pt x="0" y="0"/>
                  </a:lnTo>
                  <a:lnTo>
                    <a:pt x="169354" y="0"/>
                  </a:lnTo>
                  <a:close/>
                </a:path>
              </a:pathLst>
            </a:custGeom>
            <a:gradFill>
              <a:gsLst>
                <a:gs pos="0">
                  <a:schemeClr val="bg1">
                    <a:lumMod val="75000"/>
                  </a:schemeClr>
                </a:gs>
                <a:gs pos="100000">
                  <a:schemeClr val="bg1">
                    <a:lumMod val="85000"/>
                  </a:schemeClr>
                </a:gs>
              </a:gsLst>
              <a:lin ang="5400000" scaled="1"/>
            </a:gradFill>
            <a:ln w="9525" cap="flat">
              <a:noFill/>
              <a:prstDash val="solid"/>
              <a:miter/>
            </a:ln>
            <a:effectLst>
              <a:outerShdw blurRad="50800" dist="38100" algn="l" rotWithShape="0">
                <a:prstClr val="black">
                  <a:alpha val="10000"/>
                </a:prstClr>
              </a:outerShdw>
            </a:effectLst>
          </p:spPr>
          <p:txBody>
            <a:bodyPr rtlCol="0" anchor="ctr"/>
            <a:lstStyle/>
            <a:p>
              <a:endParaRPr lang="en-GB" dirty="0"/>
            </a:p>
          </p:txBody>
        </p:sp>
        <p:sp>
          <p:nvSpPr>
            <p:cNvPr id="472" name="Freeform: Shape 471">
              <a:extLst>
                <a:ext uri="{FF2B5EF4-FFF2-40B4-BE49-F238E27FC236}">
                  <a16:creationId xmlns:a16="http://schemas.microsoft.com/office/drawing/2014/main" id="{3F80498F-0DCA-40E8-AA18-E2269F9FC886}"/>
                </a:ext>
              </a:extLst>
            </p:cNvPr>
            <p:cNvSpPr/>
            <p:nvPr/>
          </p:nvSpPr>
          <p:spPr>
            <a:xfrm>
              <a:off x="5641923" y="4116877"/>
              <a:ext cx="187948" cy="1651818"/>
            </a:xfrm>
            <a:custGeom>
              <a:avLst/>
              <a:gdLst>
                <a:gd name="connsiteX0" fmla="*/ 169450 w 169449"/>
                <a:gd name="connsiteY0" fmla="*/ 0 h 1460754"/>
                <a:gd name="connsiteX1" fmla="*/ 158496 w 169449"/>
                <a:gd name="connsiteY1" fmla="*/ 76486 h 1460754"/>
                <a:gd name="connsiteX2" fmla="*/ 152400 w 169449"/>
                <a:gd name="connsiteY2" fmla="*/ 162306 h 1460754"/>
                <a:gd name="connsiteX3" fmla="*/ 152400 w 169449"/>
                <a:gd name="connsiteY3" fmla="*/ 1460754 h 1460754"/>
                <a:gd name="connsiteX4" fmla="*/ 17430 w 169449"/>
                <a:gd name="connsiteY4" fmla="*/ 1460754 h 1460754"/>
                <a:gd name="connsiteX5" fmla="*/ 17430 w 169449"/>
                <a:gd name="connsiteY5" fmla="*/ 163354 h 1460754"/>
                <a:gd name="connsiteX6" fmla="*/ 11049 w 169449"/>
                <a:gd name="connsiteY6" fmla="*/ 75533 h 1460754"/>
                <a:gd name="connsiteX7" fmla="*/ 0 w 169449"/>
                <a:gd name="connsiteY7" fmla="*/ 0 h 1460754"/>
                <a:gd name="connsiteX8" fmla="*/ 169450 w 169449"/>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9" h="1460754">
                  <a:moveTo>
                    <a:pt x="169450" y="0"/>
                  </a:moveTo>
                  <a:lnTo>
                    <a:pt x="158496" y="76486"/>
                  </a:lnTo>
                  <a:cubicBezTo>
                    <a:pt x="154400" y="104870"/>
                    <a:pt x="152400" y="133636"/>
                    <a:pt x="152400" y="162306"/>
                  </a:cubicBezTo>
                  <a:lnTo>
                    <a:pt x="152400" y="1460754"/>
                  </a:lnTo>
                  <a:lnTo>
                    <a:pt x="17430" y="1460754"/>
                  </a:lnTo>
                  <a:lnTo>
                    <a:pt x="17430" y="163354"/>
                  </a:lnTo>
                  <a:cubicBezTo>
                    <a:pt x="17430" y="133921"/>
                    <a:pt x="15240" y="104584"/>
                    <a:pt x="11049" y="75533"/>
                  </a:cubicBezTo>
                  <a:lnTo>
                    <a:pt x="0" y="0"/>
                  </a:lnTo>
                  <a:lnTo>
                    <a:pt x="169450" y="0"/>
                  </a:lnTo>
                  <a:close/>
                </a:path>
              </a:pathLst>
            </a:custGeom>
            <a:gradFill>
              <a:gsLst>
                <a:gs pos="0">
                  <a:schemeClr val="bg1">
                    <a:lumMod val="75000"/>
                  </a:schemeClr>
                </a:gs>
                <a:gs pos="100000">
                  <a:schemeClr val="bg1">
                    <a:lumMod val="85000"/>
                  </a:schemeClr>
                </a:gs>
              </a:gsLst>
              <a:lin ang="5400000" scaled="1"/>
            </a:gradFill>
            <a:ln w="9525" cap="flat">
              <a:noFill/>
              <a:prstDash val="solid"/>
              <a:miter/>
            </a:ln>
            <a:effectLst>
              <a:outerShdw blurRad="50800" dist="38100" algn="l" rotWithShape="0">
                <a:prstClr val="black">
                  <a:alpha val="10000"/>
                </a:prstClr>
              </a:outerShdw>
            </a:effectLst>
          </p:spPr>
          <p:txBody>
            <a:bodyPr rtlCol="0" anchor="ctr"/>
            <a:lstStyle/>
            <a:p>
              <a:endParaRPr lang="en-GB" dirty="0"/>
            </a:p>
          </p:txBody>
        </p:sp>
        <p:sp>
          <p:nvSpPr>
            <p:cNvPr id="473" name="Freeform: Shape 472">
              <a:extLst>
                <a:ext uri="{FF2B5EF4-FFF2-40B4-BE49-F238E27FC236}">
                  <a16:creationId xmlns:a16="http://schemas.microsoft.com/office/drawing/2014/main" id="{8F3EA73B-9828-4883-991D-034408B0188D}"/>
                </a:ext>
              </a:extLst>
            </p:cNvPr>
            <p:cNvSpPr/>
            <p:nvPr/>
          </p:nvSpPr>
          <p:spPr>
            <a:xfrm>
              <a:off x="5865792" y="4939777"/>
              <a:ext cx="462318" cy="768699"/>
            </a:xfrm>
            <a:custGeom>
              <a:avLst/>
              <a:gdLst>
                <a:gd name="connsiteX0" fmla="*/ 416814 w 416814"/>
                <a:gd name="connsiteY0" fmla="*/ 0 h 693039"/>
                <a:gd name="connsiteX1" fmla="*/ 416814 w 416814"/>
                <a:gd name="connsiteY1" fmla="*/ 693039 h 693039"/>
                <a:gd name="connsiteX2" fmla="*/ 374238 w 416814"/>
                <a:gd name="connsiteY2" fmla="*/ 693039 h 693039"/>
                <a:gd name="connsiteX3" fmla="*/ 374238 w 416814"/>
                <a:gd name="connsiteY3" fmla="*/ 118300 h 693039"/>
                <a:gd name="connsiteX4" fmla="*/ 42577 w 416814"/>
                <a:gd name="connsiteY4" fmla="*/ 118300 h 693039"/>
                <a:gd name="connsiteX5" fmla="*/ 42577 w 416814"/>
                <a:gd name="connsiteY5" fmla="*/ 693039 h 693039"/>
                <a:gd name="connsiteX6" fmla="*/ 0 w 416814"/>
                <a:gd name="connsiteY6" fmla="*/ 693039 h 693039"/>
                <a:gd name="connsiteX7" fmla="*/ 0 w 416814"/>
                <a:gd name="connsiteY7" fmla="*/ 0 h 69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814" h="693039">
                  <a:moveTo>
                    <a:pt x="416814" y="0"/>
                  </a:moveTo>
                  <a:lnTo>
                    <a:pt x="416814" y="693039"/>
                  </a:lnTo>
                  <a:lnTo>
                    <a:pt x="374238" y="693039"/>
                  </a:lnTo>
                  <a:lnTo>
                    <a:pt x="374238" y="118300"/>
                  </a:lnTo>
                  <a:lnTo>
                    <a:pt x="42577" y="118300"/>
                  </a:lnTo>
                  <a:lnTo>
                    <a:pt x="42577" y="693039"/>
                  </a:lnTo>
                  <a:lnTo>
                    <a:pt x="0" y="693039"/>
                  </a:lnTo>
                  <a:lnTo>
                    <a:pt x="0" y="0"/>
                  </a:lnTo>
                  <a:close/>
                </a:path>
              </a:pathLst>
            </a:custGeom>
            <a:solidFill>
              <a:srgbClr val="F2F2F2"/>
            </a:solidFill>
            <a:ln w="9525" cap="flat">
              <a:noFill/>
              <a:prstDash val="solid"/>
              <a:miter/>
            </a:ln>
          </p:spPr>
          <p:txBody>
            <a:bodyPr rtlCol="0" anchor="ctr"/>
            <a:lstStyle/>
            <a:p>
              <a:endParaRPr lang="en-GB" dirty="0"/>
            </a:p>
          </p:txBody>
        </p:sp>
        <p:sp>
          <p:nvSpPr>
            <p:cNvPr id="474" name="Freeform: Shape 473">
              <a:extLst>
                <a:ext uri="{FF2B5EF4-FFF2-40B4-BE49-F238E27FC236}">
                  <a16:creationId xmlns:a16="http://schemas.microsoft.com/office/drawing/2014/main" id="{198C97DA-0CD3-4973-B8DE-E45A620F292C}"/>
                </a:ext>
              </a:extLst>
            </p:cNvPr>
            <p:cNvSpPr/>
            <p:nvPr/>
          </p:nvSpPr>
          <p:spPr>
            <a:xfrm>
              <a:off x="5913016" y="5070993"/>
              <a:ext cx="367868" cy="637482"/>
            </a:xfrm>
            <a:custGeom>
              <a:avLst/>
              <a:gdLst>
                <a:gd name="connsiteX0" fmla="*/ 0 w 331660"/>
                <a:gd name="connsiteY0" fmla="*/ 0 h 574738"/>
                <a:gd name="connsiteX1" fmla="*/ 331661 w 331660"/>
                <a:gd name="connsiteY1" fmla="*/ 0 h 574738"/>
                <a:gd name="connsiteX2" fmla="*/ 331661 w 331660"/>
                <a:gd name="connsiteY2" fmla="*/ 574738 h 574738"/>
                <a:gd name="connsiteX3" fmla="*/ 0 w 331660"/>
                <a:gd name="connsiteY3" fmla="*/ 574738 h 574738"/>
              </a:gdLst>
              <a:ahLst/>
              <a:cxnLst>
                <a:cxn ang="0">
                  <a:pos x="connsiteX0" y="connsiteY0"/>
                </a:cxn>
                <a:cxn ang="0">
                  <a:pos x="connsiteX1" y="connsiteY1"/>
                </a:cxn>
                <a:cxn ang="0">
                  <a:pos x="connsiteX2" y="connsiteY2"/>
                </a:cxn>
                <a:cxn ang="0">
                  <a:pos x="connsiteX3" y="connsiteY3"/>
                </a:cxn>
              </a:cxnLst>
              <a:rect l="l" t="t" r="r" b="b"/>
              <a:pathLst>
                <a:path w="331660" h="574738">
                  <a:moveTo>
                    <a:pt x="0" y="0"/>
                  </a:moveTo>
                  <a:lnTo>
                    <a:pt x="331661" y="0"/>
                  </a:lnTo>
                  <a:lnTo>
                    <a:pt x="331661" y="574738"/>
                  </a:lnTo>
                  <a:lnTo>
                    <a:pt x="0" y="574738"/>
                  </a:lnTo>
                  <a:close/>
                </a:path>
              </a:pathLst>
            </a:custGeom>
            <a:solidFill>
              <a:srgbClr val="1A1A1A"/>
            </a:solidFill>
            <a:ln w="9525" cap="flat">
              <a:noFill/>
              <a:prstDash val="solid"/>
              <a:miter/>
            </a:ln>
          </p:spPr>
          <p:txBody>
            <a:bodyPr rtlCol="0" anchor="ctr"/>
            <a:lstStyle/>
            <a:p>
              <a:endParaRPr lang="en-GB" dirty="0"/>
            </a:p>
          </p:txBody>
        </p:sp>
        <p:sp>
          <p:nvSpPr>
            <p:cNvPr id="475" name="Freeform: Shape 474">
              <a:extLst>
                <a:ext uri="{FF2B5EF4-FFF2-40B4-BE49-F238E27FC236}">
                  <a16:creationId xmlns:a16="http://schemas.microsoft.com/office/drawing/2014/main" id="{EB05DC1A-E41A-4050-9B9A-5EF2F11A8AD8}"/>
                </a:ext>
              </a:extLst>
            </p:cNvPr>
            <p:cNvSpPr/>
            <p:nvPr/>
          </p:nvSpPr>
          <p:spPr>
            <a:xfrm>
              <a:off x="4981092" y="4939777"/>
              <a:ext cx="471087" cy="768698"/>
            </a:xfrm>
            <a:custGeom>
              <a:avLst/>
              <a:gdLst>
                <a:gd name="connsiteX0" fmla="*/ 0 w 424719"/>
                <a:gd name="connsiteY0" fmla="*/ 0 h 693038"/>
                <a:gd name="connsiteX1" fmla="*/ 424720 w 424719"/>
                <a:gd name="connsiteY1" fmla="*/ 0 h 693038"/>
                <a:gd name="connsiteX2" fmla="*/ 424720 w 424719"/>
                <a:gd name="connsiteY2" fmla="*/ 693039 h 693038"/>
                <a:gd name="connsiteX3" fmla="*/ 0 w 424719"/>
                <a:gd name="connsiteY3" fmla="*/ 693039 h 693038"/>
              </a:gdLst>
              <a:ahLst/>
              <a:cxnLst>
                <a:cxn ang="0">
                  <a:pos x="connsiteX0" y="connsiteY0"/>
                </a:cxn>
                <a:cxn ang="0">
                  <a:pos x="connsiteX1" y="connsiteY1"/>
                </a:cxn>
                <a:cxn ang="0">
                  <a:pos x="connsiteX2" y="connsiteY2"/>
                </a:cxn>
                <a:cxn ang="0">
                  <a:pos x="connsiteX3" y="connsiteY3"/>
                </a:cxn>
              </a:cxnLst>
              <a:rect l="l" t="t" r="r" b="b"/>
              <a:pathLst>
                <a:path w="424719" h="693038">
                  <a:moveTo>
                    <a:pt x="0" y="0"/>
                  </a:moveTo>
                  <a:lnTo>
                    <a:pt x="424720" y="0"/>
                  </a:lnTo>
                  <a:lnTo>
                    <a:pt x="424720" y="693039"/>
                  </a:lnTo>
                  <a:lnTo>
                    <a:pt x="0" y="693039"/>
                  </a:lnTo>
                  <a:close/>
                </a:path>
              </a:pathLst>
            </a:custGeom>
            <a:solidFill>
              <a:srgbClr val="F2F2F2"/>
            </a:solidFill>
            <a:ln w="9525" cap="flat">
              <a:noFill/>
              <a:prstDash val="solid"/>
              <a:miter/>
            </a:ln>
          </p:spPr>
          <p:txBody>
            <a:bodyPr rtlCol="0" anchor="ctr"/>
            <a:lstStyle/>
            <a:p>
              <a:endParaRPr lang="en-GB" dirty="0"/>
            </a:p>
          </p:txBody>
        </p:sp>
        <p:sp>
          <p:nvSpPr>
            <p:cNvPr id="476" name="Freeform: Shape 475">
              <a:extLst>
                <a:ext uri="{FF2B5EF4-FFF2-40B4-BE49-F238E27FC236}">
                  <a16:creationId xmlns:a16="http://schemas.microsoft.com/office/drawing/2014/main" id="{82B9740D-117B-40FB-8734-98379E2F5645}"/>
                </a:ext>
              </a:extLst>
            </p:cNvPr>
            <p:cNvSpPr/>
            <p:nvPr/>
          </p:nvSpPr>
          <p:spPr>
            <a:xfrm>
              <a:off x="5028212" y="5070993"/>
              <a:ext cx="374524" cy="637482"/>
            </a:xfrm>
            <a:custGeom>
              <a:avLst/>
              <a:gdLst>
                <a:gd name="connsiteX0" fmla="*/ 0 w 337661"/>
                <a:gd name="connsiteY0" fmla="*/ 0 h 574738"/>
                <a:gd name="connsiteX1" fmla="*/ 337661 w 337661"/>
                <a:gd name="connsiteY1" fmla="*/ 0 h 574738"/>
                <a:gd name="connsiteX2" fmla="*/ 337661 w 337661"/>
                <a:gd name="connsiteY2" fmla="*/ 574738 h 574738"/>
                <a:gd name="connsiteX3" fmla="*/ 0 w 337661"/>
                <a:gd name="connsiteY3" fmla="*/ 574738 h 574738"/>
              </a:gdLst>
              <a:ahLst/>
              <a:cxnLst>
                <a:cxn ang="0">
                  <a:pos x="connsiteX0" y="connsiteY0"/>
                </a:cxn>
                <a:cxn ang="0">
                  <a:pos x="connsiteX1" y="connsiteY1"/>
                </a:cxn>
                <a:cxn ang="0">
                  <a:pos x="connsiteX2" y="connsiteY2"/>
                </a:cxn>
                <a:cxn ang="0">
                  <a:pos x="connsiteX3" y="connsiteY3"/>
                </a:cxn>
              </a:cxnLst>
              <a:rect l="l" t="t" r="r" b="b"/>
              <a:pathLst>
                <a:path w="337661" h="574738">
                  <a:moveTo>
                    <a:pt x="0" y="0"/>
                  </a:moveTo>
                  <a:lnTo>
                    <a:pt x="337661" y="0"/>
                  </a:lnTo>
                  <a:lnTo>
                    <a:pt x="337661" y="574738"/>
                  </a:lnTo>
                  <a:lnTo>
                    <a:pt x="0" y="574738"/>
                  </a:lnTo>
                  <a:close/>
                </a:path>
              </a:pathLst>
            </a:custGeom>
            <a:solidFill>
              <a:srgbClr val="1A1A1A"/>
            </a:solidFill>
            <a:ln w="9525" cap="flat">
              <a:noFill/>
              <a:prstDash val="solid"/>
              <a:miter/>
            </a:ln>
          </p:spPr>
          <p:txBody>
            <a:bodyPr rtlCol="0" anchor="ctr"/>
            <a:lstStyle/>
            <a:p>
              <a:endParaRPr lang="en-GB" dirty="0"/>
            </a:p>
          </p:txBody>
        </p:sp>
        <p:sp>
          <p:nvSpPr>
            <p:cNvPr id="477" name="Freeform: Shape 476">
              <a:extLst>
                <a:ext uri="{FF2B5EF4-FFF2-40B4-BE49-F238E27FC236}">
                  <a16:creationId xmlns:a16="http://schemas.microsoft.com/office/drawing/2014/main" id="{42F5208F-CAE5-4C14-9FC6-6BC23116ED54}"/>
                </a:ext>
              </a:extLst>
            </p:cNvPr>
            <p:cNvSpPr/>
            <p:nvPr/>
          </p:nvSpPr>
          <p:spPr>
            <a:xfrm>
              <a:off x="5028212" y="4325642"/>
              <a:ext cx="383504" cy="357831"/>
            </a:xfrm>
            <a:custGeom>
              <a:avLst/>
              <a:gdLst>
                <a:gd name="connsiteX0" fmla="*/ 0 w 345757"/>
                <a:gd name="connsiteY0" fmla="*/ 0 h 322611"/>
                <a:gd name="connsiteX1" fmla="*/ 345757 w 345757"/>
                <a:gd name="connsiteY1" fmla="*/ 0 h 322611"/>
                <a:gd name="connsiteX2" fmla="*/ 345757 w 345757"/>
                <a:gd name="connsiteY2" fmla="*/ 322612 h 322611"/>
                <a:gd name="connsiteX3" fmla="*/ 0 w 345757"/>
                <a:gd name="connsiteY3" fmla="*/ 322612 h 322611"/>
              </a:gdLst>
              <a:ahLst/>
              <a:cxnLst>
                <a:cxn ang="0">
                  <a:pos x="connsiteX0" y="connsiteY0"/>
                </a:cxn>
                <a:cxn ang="0">
                  <a:pos x="connsiteX1" y="connsiteY1"/>
                </a:cxn>
                <a:cxn ang="0">
                  <a:pos x="connsiteX2" y="connsiteY2"/>
                </a:cxn>
                <a:cxn ang="0">
                  <a:pos x="connsiteX3" y="connsiteY3"/>
                </a:cxn>
              </a:cxnLst>
              <a:rect l="l" t="t" r="r" b="b"/>
              <a:pathLst>
                <a:path w="345757" h="322611">
                  <a:moveTo>
                    <a:pt x="0" y="0"/>
                  </a:moveTo>
                  <a:lnTo>
                    <a:pt x="345757" y="0"/>
                  </a:lnTo>
                  <a:lnTo>
                    <a:pt x="345757" y="322612"/>
                  </a:lnTo>
                  <a:lnTo>
                    <a:pt x="0" y="322612"/>
                  </a:lnTo>
                  <a:close/>
                </a:path>
              </a:pathLst>
            </a:custGeom>
            <a:solidFill>
              <a:srgbClr val="F2F2F2"/>
            </a:solidFill>
            <a:ln w="9525" cap="flat">
              <a:noFill/>
              <a:prstDash val="solid"/>
              <a:miter/>
            </a:ln>
          </p:spPr>
          <p:txBody>
            <a:bodyPr rtlCol="0" anchor="ctr"/>
            <a:lstStyle/>
            <a:p>
              <a:endParaRPr lang="en-GB" dirty="0"/>
            </a:p>
          </p:txBody>
        </p:sp>
        <p:sp>
          <p:nvSpPr>
            <p:cNvPr id="478" name="Freeform: Shape 477">
              <a:extLst>
                <a:ext uri="{FF2B5EF4-FFF2-40B4-BE49-F238E27FC236}">
                  <a16:creationId xmlns:a16="http://schemas.microsoft.com/office/drawing/2014/main" id="{8601A67A-1BC7-47C3-BCBB-F9B074186C0A}"/>
                </a:ext>
              </a:extLst>
            </p:cNvPr>
            <p:cNvSpPr/>
            <p:nvPr/>
          </p:nvSpPr>
          <p:spPr>
            <a:xfrm>
              <a:off x="5064025" y="4356386"/>
              <a:ext cx="308388" cy="296450"/>
            </a:xfrm>
            <a:custGeom>
              <a:avLst/>
              <a:gdLst>
                <a:gd name="connsiteX0" fmla="*/ 0 w 278034"/>
                <a:gd name="connsiteY0" fmla="*/ 0 h 267271"/>
                <a:gd name="connsiteX1" fmla="*/ 278034 w 278034"/>
                <a:gd name="connsiteY1" fmla="*/ 0 h 267271"/>
                <a:gd name="connsiteX2" fmla="*/ 278034 w 278034"/>
                <a:gd name="connsiteY2" fmla="*/ 267271 h 267271"/>
                <a:gd name="connsiteX3" fmla="*/ 0 w 278034"/>
                <a:gd name="connsiteY3" fmla="*/ 267271 h 267271"/>
              </a:gdLst>
              <a:ahLst/>
              <a:cxnLst>
                <a:cxn ang="0">
                  <a:pos x="connsiteX0" y="connsiteY0"/>
                </a:cxn>
                <a:cxn ang="0">
                  <a:pos x="connsiteX1" y="connsiteY1"/>
                </a:cxn>
                <a:cxn ang="0">
                  <a:pos x="connsiteX2" y="connsiteY2"/>
                </a:cxn>
                <a:cxn ang="0">
                  <a:pos x="connsiteX3" y="connsiteY3"/>
                </a:cxn>
              </a:cxnLst>
              <a:rect l="l" t="t" r="r" b="b"/>
              <a:pathLst>
                <a:path w="278034" h="267271">
                  <a:moveTo>
                    <a:pt x="0" y="0"/>
                  </a:moveTo>
                  <a:lnTo>
                    <a:pt x="278034" y="0"/>
                  </a:lnTo>
                  <a:lnTo>
                    <a:pt x="278034" y="267271"/>
                  </a:lnTo>
                  <a:lnTo>
                    <a:pt x="0" y="267271"/>
                  </a:lnTo>
                  <a:close/>
                </a:path>
              </a:pathLst>
            </a:custGeom>
            <a:solidFill>
              <a:srgbClr val="1A1A1A"/>
            </a:solidFill>
            <a:ln w="9525" cap="flat">
              <a:noFill/>
              <a:prstDash val="solid"/>
              <a:miter/>
            </a:ln>
          </p:spPr>
          <p:txBody>
            <a:bodyPr rtlCol="0" anchor="ctr"/>
            <a:lstStyle/>
            <a:p>
              <a:endParaRPr lang="en-GB" dirty="0"/>
            </a:p>
          </p:txBody>
        </p:sp>
        <p:sp>
          <p:nvSpPr>
            <p:cNvPr id="479" name="Freeform: Shape 478">
              <a:extLst>
                <a:ext uri="{FF2B5EF4-FFF2-40B4-BE49-F238E27FC236}">
                  <a16:creationId xmlns:a16="http://schemas.microsoft.com/office/drawing/2014/main" id="{0EAFD9C9-3F00-4D88-96B2-8BE235D67F1B}"/>
                </a:ext>
              </a:extLst>
            </p:cNvPr>
            <p:cNvSpPr/>
            <p:nvPr/>
          </p:nvSpPr>
          <p:spPr>
            <a:xfrm>
              <a:off x="5212355" y="4356386"/>
              <a:ext cx="19545" cy="296450"/>
            </a:xfrm>
            <a:custGeom>
              <a:avLst/>
              <a:gdLst>
                <a:gd name="connsiteX0" fmla="*/ 0 w 17621"/>
                <a:gd name="connsiteY0" fmla="*/ 0 h 267271"/>
                <a:gd name="connsiteX1" fmla="*/ 17621 w 17621"/>
                <a:gd name="connsiteY1" fmla="*/ 0 h 267271"/>
                <a:gd name="connsiteX2" fmla="*/ 17621 w 17621"/>
                <a:gd name="connsiteY2" fmla="*/ 267271 h 267271"/>
                <a:gd name="connsiteX3" fmla="*/ 0 w 17621"/>
                <a:gd name="connsiteY3" fmla="*/ 267271 h 267271"/>
              </a:gdLst>
              <a:ahLst/>
              <a:cxnLst>
                <a:cxn ang="0">
                  <a:pos x="connsiteX0" y="connsiteY0"/>
                </a:cxn>
                <a:cxn ang="0">
                  <a:pos x="connsiteX1" y="connsiteY1"/>
                </a:cxn>
                <a:cxn ang="0">
                  <a:pos x="connsiteX2" y="connsiteY2"/>
                </a:cxn>
                <a:cxn ang="0">
                  <a:pos x="connsiteX3" y="connsiteY3"/>
                </a:cxn>
              </a:cxnLst>
              <a:rect l="l" t="t" r="r" b="b"/>
              <a:pathLst>
                <a:path w="17621" h="267271">
                  <a:moveTo>
                    <a:pt x="0" y="0"/>
                  </a:moveTo>
                  <a:lnTo>
                    <a:pt x="17621" y="0"/>
                  </a:lnTo>
                  <a:lnTo>
                    <a:pt x="17621" y="267271"/>
                  </a:lnTo>
                  <a:lnTo>
                    <a:pt x="0" y="267271"/>
                  </a:lnTo>
                  <a:close/>
                </a:path>
              </a:pathLst>
            </a:custGeom>
            <a:solidFill>
              <a:srgbClr val="F2F2F2"/>
            </a:solidFill>
            <a:ln w="9525" cap="flat">
              <a:noFill/>
              <a:prstDash val="solid"/>
              <a:miter/>
            </a:ln>
          </p:spPr>
          <p:txBody>
            <a:bodyPr rtlCol="0" anchor="ctr"/>
            <a:lstStyle/>
            <a:p>
              <a:endParaRPr lang="en-GB" dirty="0"/>
            </a:p>
          </p:txBody>
        </p:sp>
        <p:sp>
          <p:nvSpPr>
            <p:cNvPr id="480" name="Freeform: Shape 479">
              <a:extLst>
                <a:ext uri="{FF2B5EF4-FFF2-40B4-BE49-F238E27FC236}">
                  <a16:creationId xmlns:a16="http://schemas.microsoft.com/office/drawing/2014/main" id="{93708D16-E371-45DB-99FD-718C0552EB20}"/>
                </a:ext>
              </a:extLst>
            </p:cNvPr>
            <p:cNvSpPr/>
            <p:nvPr/>
          </p:nvSpPr>
          <p:spPr>
            <a:xfrm>
              <a:off x="5908475" y="4325642"/>
              <a:ext cx="376953" cy="357831"/>
            </a:xfrm>
            <a:custGeom>
              <a:avLst/>
              <a:gdLst>
                <a:gd name="connsiteX0" fmla="*/ 0 w 339851"/>
                <a:gd name="connsiteY0" fmla="*/ 0 h 322611"/>
                <a:gd name="connsiteX1" fmla="*/ 0 w 339851"/>
                <a:gd name="connsiteY1" fmla="*/ 322612 h 322611"/>
                <a:gd name="connsiteX2" fmla="*/ 339852 w 339851"/>
                <a:gd name="connsiteY2" fmla="*/ 322612 h 322611"/>
                <a:gd name="connsiteX3" fmla="*/ 339852 w 339851"/>
                <a:gd name="connsiteY3" fmla="*/ 0 h 322611"/>
                <a:gd name="connsiteX4" fmla="*/ 0 w 339851"/>
                <a:gd name="connsiteY4" fmla="*/ 0 h 322611"/>
                <a:gd name="connsiteX5" fmla="*/ 307562 w 339851"/>
                <a:gd name="connsiteY5" fmla="*/ 295085 h 322611"/>
                <a:gd name="connsiteX6" fmla="*/ 32290 w 339851"/>
                <a:gd name="connsiteY6" fmla="*/ 295085 h 322611"/>
                <a:gd name="connsiteX7" fmla="*/ 32290 w 339851"/>
                <a:gd name="connsiteY7" fmla="*/ 27718 h 322611"/>
                <a:gd name="connsiteX8" fmla="*/ 307562 w 339851"/>
                <a:gd name="connsiteY8" fmla="*/ 27718 h 322611"/>
                <a:gd name="connsiteX9" fmla="*/ 307562 w 339851"/>
                <a:gd name="connsiteY9" fmla="*/ 295085 h 32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851" h="322611">
                  <a:moveTo>
                    <a:pt x="0" y="0"/>
                  </a:moveTo>
                  <a:lnTo>
                    <a:pt x="0" y="322612"/>
                  </a:lnTo>
                  <a:lnTo>
                    <a:pt x="339852" y="322612"/>
                  </a:lnTo>
                  <a:lnTo>
                    <a:pt x="339852" y="0"/>
                  </a:lnTo>
                  <a:lnTo>
                    <a:pt x="0" y="0"/>
                  </a:lnTo>
                  <a:close/>
                  <a:moveTo>
                    <a:pt x="307562" y="295085"/>
                  </a:moveTo>
                  <a:lnTo>
                    <a:pt x="32290" y="295085"/>
                  </a:lnTo>
                  <a:lnTo>
                    <a:pt x="32290" y="27718"/>
                  </a:lnTo>
                  <a:lnTo>
                    <a:pt x="307562" y="27718"/>
                  </a:lnTo>
                  <a:lnTo>
                    <a:pt x="307562" y="295085"/>
                  </a:lnTo>
                  <a:close/>
                </a:path>
              </a:pathLst>
            </a:custGeom>
            <a:solidFill>
              <a:srgbClr val="F2F2F2"/>
            </a:solidFill>
            <a:ln w="9525" cap="flat">
              <a:noFill/>
              <a:prstDash val="solid"/>
              <a:miter/>
            </a:ln>
          </p:spPr>
          <p:txBody>
            <a:bodyPr rtlCol="0" anchor="ctr"/>
            <a:lstStyle/>
            <a:p>
              <a:endParaRPr lang="en-GB" dirty="0"/>
            </a:p>
          </p:txBody>
        </p:sp>
        <p:sp>
          <p:nvSpPr>
            <p:cNvPr id="481" name="Freeform: Shape 480">
              <a:extLst>
                <a:ext uri="{FF2B5EF4-FFF2-40B4-BE49-F238E27FC236}">
                  <a16:creationId xmlns:a16="http://schemas.microsoft.com/office/drawing/2014/main" id="{6F30A1C1-003A-43F2-8798-4AFD1F3CF05E}"/>
                </a:ext>
              </a:extLst>
            </p:cNvPr>
            <p:cNvSpPr/>
            <p:nvPr/>
          </p:nvSpPr>
          <p:spPr>
            <a:xfrm>
              <a:off x="5944290" y="4356386"/>
              <a:ext cx="148330" cy="296555"/>
            </a:xfrm>
            <a:custGeom>
              <a:avLst/>
              <a:gdLst>
                <a:gd name="connsiteX0" fmla="*/ 0 w 133730"/>
                <a:gd name="connsiteY0" fmla="*/ 0 h 267366"/>
                <a:gd name="connsiteX1" fmla="*/ 133731 w 133730"/>
                <a:gd name="connsiteY1" fmla="*/ 0 h 267366"/>
                <a:gd name="connsiteX2" fmla="*/ 133731 w 133730"/>
                <a:gd name="connsiteY2" fmla="*/ 267367 h 267366"/>
                <a:gd name="connsiteX3" fmla="*/ 0 w 133730"/>
                <a:gd name="connsiteY3" fmla="*/ 267367 h 267366"/>
              </a:gdLst>
              <a:ahLst/>
              <a:cxnLst>
                <a:cxn ang="0">
                  <a:pos x="connsiteX0" y="connsiteY0"/>
                </a:cxn>
                <a:cxn ang="0">
                  <a:pos x="connsiteX1" y="connsiteY1"/>
                </a:cxn>
                <a:cxn ang="0">
                  <a:pos x="connsiteX2" y="connsiteY2"/>
                </a:cxn>
                <a:cxn ang="0">
                  <a:pos x="connsiteX3" y="connsiteY3"/>
                </a:cxn>
              </a:cxnLst>
              <a:rect l="l" t="t" r="r" b="b"/>
              <a:pathLst>
                <a:path w="133730" h="267366">
                  <a:moveTo>
                    <a:pt x="0" y="0"/>
                  </a:moveTo>
                  <a:lnTo>
                    <a:pt x="133731" y="0"/>
                  </a:lnTo>
                  <a:lnTo>
                    <a:pt x="133731" y="267367"/>
                  </a:lnTo>
                  <a:lnTo>
                    <a:pt x="0" y="267367"/>
                  </a:lnTo>
                  <a:close/>
                </a:path>
              </a:pathLst>
            </a:custGeom>
            <a:solidFill>
              <a:srgbClr val="F2F2F2"/>
            </a:solidFill>
            <a:ln w="9525" cap="flat">
              <a:noFill/>
              <a:prstDash val="solid"/>
              <a:miter/>
            </a:ln>
          </p:spPr>
          <p:txBody>
            <a:bodyPr rtlCol="0" anchor="ctr"/>
            <a:lstStyle/>
            <a:p>
              <a:endParaRPr lang="en-GB" dirty="0"/>
            </a:p>
          </p:txBody>
        </p:sp>
        <p:sp>
          <p:nvSpPr>
            <p:cNvPr id="482" name="Freeform: Shape 481">
              <a:extLst>
                <a:ext uri="{FF2B5EF4-FFF2-40B4-BE49-F238E27FC236}">
                  <a16:creationId xmlns:a16="http://schemas.microsoft.com/office/drawing/2014/main" id="{4311BCDD-46DB-49E7-BE2A-F32A44547273}"/>
                </a:ext>
              </a:extLst>
            </p:cNvPr>
            <p:cNvSpPr/>
            <p:nvPr/>
          </p:nvSpPr>
          <p:spPr>
            <a:xfrm>
              <a:off x="5944290" y="4356386"/>
              <a:ext cx="148330" cy="296555"/>
            </a:xfrm>
            <a:custGeom>
              <a:avLst/>
              <a:gdLst>
                <a:gd name="connsiteX0" fmla="*/ 0 w 133730"/>
                <a:gd name="connsiteY0" fmla="*/ 0 h 267366"/>
                <a:gd name="connsiteX1" fmla="*/ 133731 w 133730"/>
                <a:gd name="connsiteY1" fmla="*/ 0 h 267366"/>
                <a:gd name="connsiteX2" fmla="*/ 133731 w 133730"/>
                <a:gd name="connsiteY2" fmla="*/ 267367 h 267366"/>
                <a:gd name="connsiteX3" fmla="*/ 0 w 133730"/>
                <a:gd name="connsiteY3" fmla="*/ 267367 h 267366"/>
              </a:gdLst>
              <a:ahLst/>
              <a:cxnLst>
                <a:cxn ang="0">
                  <a:pos x="connsiteX0" y="connsiteY0"/>
                </a:cxn>
                <a:cxn ang="0">
                  <a:pos x="connsiteX1" y="connsiteY1"/>
                </a:cxn>
                <a:cxn ang="0">
                  <a:pos x="connsiteX2" y="connsiteY2"/>
                </a:cxn>
                <a:cxn ang="0">
                  <a:pos x="connsiteX3" y="connsiteY3"/>
                </a:cxn>
              </a:cxnLst>
              <a:rect l="l" t="t" r="r" b="b"/>
              <a:pathLst>
                <a:path w="133730" h="267366">
                  <a:moveTo>
                    <a:pt x="0" y="0"/>
                  </a:moveTo>
                  <a:lnTo>
                    <a:pt x="133731" y="0"/>
                  </a:lnTo>
                  <a:lnTo>
                    <a:pt x="133731" y="267367"/>
                  </a:lnTo>
                  <a:lnTo>
                    <a:pt x="0" y="267367"/>
                  </a:lnTo>
                  <a:close/>
                </a:path>
              </a:pathLst>
            </a:custGeom>
            <a:solidFill>
              <a:srgbClr val="1A1A1A"/>
            </a:solidFill>
            <a:ln w="9525" cap="flat">
              <a:noFill/>
              <a:prstDash val="solid"/>
              <a:miter/>
            </a:ln>
          </p:spPr>
          <p:txBody>
            <a:bodyPr rtlCol="0" anchor="ctr"/>
            <a:lstStyle/>
            <a:p>
              <a:endParaRPr lang="en-GB" dirty="0"/>
            </a:p>
          </p:txBody>
        </p:sp>
        <p:sp>
          <p:nvSpPr>
            <p:cNvPr id="483" name="Freeform: Shape 482">
              <a:extLst>
                <a:ext uri="{FF2B5EF4-FFF2-40B4-BE49-F238E27FC236}">
                  <a16:creationId xmlns:a16="http://schemas.microsoft.com/office/drawing/2014/main" id="{64A3B580-73A1-444A-A64D-C112F065ABF8}"/>
                </a:ext>
              </a:extLst>
            </p:cNvPr>
            <p:cNvSpPr/>
            <p:nvPr/>
          </p:nvSpPr>
          <p:spPr>
            <a:xfrm>
              <a:off x="5393754" y="4116877"/>
              <a:ext cx="187950" cy="1651818"/>
            </a:xfrm>
            <a:custGeom>
              <a:avLst/>
              <a:gdLst>
                <a:gd name="connsiteX0" fmla="*/ 169450 w 169450"/>
                <a:gd name="connsiteY0" fmla="*/ 0 h 1460754"/>
                <a:gd name="connsiteX1" fmla="*/ 158496 w 169450"/>
                <a:gd name="connsiteY1" fmla="*/ 76486 h 1460754"/>
                <a:gd name="connsiteX2" fmla="*/ 152400 w 169450"/>
                <a:gd name="connsiteY2" fmla="*/ 162306 h 1460754"/>
                <a:gd name="connsiteX3" fmla="*/ 152400 w 169450"/>
                <a:gd name="connsiteY3" fmla="*/ 1460754 h 1460754"/>
                <a:gd name="connsiteX4" fmla="*/ 17431 w 169450"/>
                <a:gd name="connsiteY4" fmla="*/ 1460754 h 1460754"/>
                <a:gd name="connsiteX5" fmla="*/ 17431 w 169450"/>
                <a:gd name="connsiteY5" fmla="*/ 163354 h 1460754"/>
                <a:gd name="connsiteX6" fmla="*/ 11049 w 169450"/>
                <a:gd name="connsiteY6" fmla="*/ 75533 h 1460754"/>
                <a:gd name="connsiteX7" fmla="*/ 0 w 169450"/>
                <a:gd name="connsiteY7" fmla="*/ 0 h 1460754"/>
                <a:gd name="connsiteX8" fmla="*/ 169450 w 169450"/>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50" h="1460754">
                  <a:moveTo>
                    <a:pt x="169450" y="0"/>
                  </a:moveTo>
                  <a:lnTo>
                    <a:pt x="158496" y="76486"/>
                  </a:lnTo>
                  <a:cubicBezTo>
                    <a:pt x="154400" y="104870"/>
                    <a:pt x="152400" y="133636"/>
                    <a:pt x="152400" y="162306"/>
                  </a:cubicBezTo>
                  <a:lnTo>
                    <a:pt x="152400" y="1460754"/>
                  </a:lnTo>
                  <a:lnTo>
                    <a:pt x="17431" y="1460754"/>
                  </a:lnTo>
                  <a:lnTo>
                    <a:pt x="17431" y="163354"/>
                  </a:lnTo>
                  <a:cubicBezTo>
                    <a:pt x="17431" y="133921"/>
                    <a:pt x="15336" y="104584"/>
                    <a:pt x="11049" y="75533"/>
                  </a:cubicBezTo>
                  <a:lnTo>
                    <a:pt x="0" y="0"/>
                  </a:lnTo>
                  <a:lnTo>
                    <a:pt x="169450" y="0"/>
                  </a:lnTo>
                  <a:close/>
                </a:path>
              </a:pathLst>
            </a:custGeom>
            <a:gradFill>
              <a:gsLst>
                <a:gs pos="0">
                  <a:schemeClr val="bg1">
                    <a:lumMod val="75000"/>
                  </a:schemeClr>
                </a:gs>
                <a:gs pos="100000">
                  <a:schemeClr val="bg1">
                    <a:lumMod val="85000"/>
                  </a:schemeClr>
                </a:gs>
              </a:gsLst>
              <a:lin ang="5400000" scaled="1"/>
            </a:gradFill>
            <a:ln w="9525" cap="flat">
              <a:noFill/>
              <a:prstDash val="solid"/>
              <a:miter/>
            </a:ln>
            <a:effectLst>
              <a:outerShdw blurRad="50800" dist="38100" algn="l" rotWithShape="0">
                <a:prstClr val="black">
                  <a:alpha val="10000"/>
                </a:prstClr>
              </a:outerShdw>
            </a:effectLst>
          </p:spPr>
          <p:txBody>
            <a:bodyPr rtlCol="0" anchor="ctr"/>
            <a:lstStyle/>
            <a:p>
              <a:endParaRPr lang="en-GB" dirty="0"/>
            </a:p>
          </p:txBody>
        </p:sp>
        <p:sp>
          <p:nvSpPr>
            <p:cNvPr id="484" name="Freeform: Shape 483">
              <a:extLst>
                <a:ext uri="{FF2B5EF4-FFF2-40B4-BE49-F238E27FC236}">
                  <a16:creationId xmlns:a16="http://schemas.microsoft.com/office/drawing/2014/main" id="{EEADD059-4F00-487F-B06B-212022701189}"/>
                </a:ext>
              </a:extLst>
            </p:cNvPr>
            <p:cNvSpPr/>
            <p:nvPr/>
          </p:nvSpPr>
          <p:spPr>
            <a:xfrm>
              <a:off x="4372556" y="5791621"/>
              <a:ext cx="230842" cy="163227"/>
            </a:xfrm>
            <a:custGeom>
              <a:avLst/>
              <a:gdLst>
                <a:gd name="connsiteX0" fmla="*/ 208121 w 208121"/>
                <a:gd name="connsiteY0" fmla="*/ 0 h 147161"/>
                <a:gd name="connsiteX1" fmla="*/ 208121 w 208121"/>
                <a:gd name="connsiteY1" fmla="*/ 147161 h 147161"/>
                <a:gd name="connsiteX2" fmla="*/ 0 w 208121"/>
                <a:gd name="connsiteY2" fmla="*/ 147161 h 147161"/>
                <a:gd name="connsiteX3" fmla="*/ 0 w 208121"/>
                <a:gd name="connsiteY3" fmla="*/ 33052 h 147161"/>
                <a:gd name="connsiteX4" fmla="*/ 54483 w 208121"/>
                <a:gd name="connsiteY4" fmla="*/ 0 h 14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121" h="147161">
                  <a:moveTo>
                    <a:pt x="208121" y="0"/>
                  </a:moveTo>
                  <a:lnTo>
                    <a:pt x="208121" y="147161"/>
                  </a:lnTo>
                  <a:lnTo>
                    <a:pt x="0" y="147161"/>
                  </a:lnTo>
                  <a:lnTo>
                    <a:pt x="0" y="33052"/>
                  </a:lnTo>
                  <a:lnTo>
                    <a:pt x="54483" y="0"/>
                  </a:lnTo>
                  <a:close/>
                </a:path>
              </a:pathLst>
            </a:custGeom>
            <a:solidFill>
              <a:srgbClr val="E6E6E6"/>
            </a:solidFill>
            <a:ln w="9525" cap="flat">
              <a:noFill/>
              <a:prstDash val="solid"/>
              <a:miter/>
            </a:ln>
          </p:spPr>
          <p:txBody>
            <a:bodyPr rtlCol="0" anchor="ctr"/>
            <a:lstStyle/>
            <a:p>
              <a:endParaRPr lang="en-GB" dirty="0"/>
            </a:p>
          </p:txBody>
        </p:sp>
        <p:sp>
          <p:nvSpPr>
            <p:cNvPr id="485" name="Freeform: Shape 484">
              <a:extLst>
                <a:ext uri="{FF2B5EF4-FFF2-40B4-BE49-F238E27FC236}">
                  <a16:creationId xmlns:a16="http://schemas.microsoft.com/office/drawing/2014/main" id="{282DEADF-18DB-4851-BA61-FC178059A66F}"/>
                </a:ext>
              </a:extLst>
            </p:cNvPr>
            <p:cNvSpPr/>
            <p:nvPr/>
          </p:nvSpPr>
          <p:spPr>
            <a:xfrm>
              <a:off x="6112167" y="4356386"/>
              <a:ext cx="137449" cy="296555"/>
            </a:xfrm>
            <a:custGeom>
              <a:avLst/>
              <a:gdLst>
                <a:gd name="connsiteX0" fmla="*/ 0 w 123920"/>
                <a:gd name="connsiteY0" fmla="*/ 0 h 267366"/>
                <a:gd name="connsiteX1" fmla="*/ 123920 w 123920"/>
                <a:gd name="connsiteY1" fmla="*/ 0 h 267366"/>
                <a:gd name="connsiteX2" fmla="*/ 123920 w 123920"/>
                <a:gd name="connsiteY2" fmla="*/ 267367 h 267366"/>
                <a:gd name="connsiteX3" fmla="*/ 0 w 123920"/>
                <a:gd name="connsiteY3" fmla="*/ 267367 h 267366"/>
              </a:gdLst>
              <a:ahLst/>
              <a:cxnLst>
                <a:cxn ang="0">
                  <a:pos x="connsiteX0" y="connsiteY0"/>
                </a:cxn>
                <a:cxn ang="0">
                  <a:pos x="connsiteX1" y="connsiteY1"/>
                </a:cxn>
                <a:cxn ang="0">
                  <a:pos x="connsiteX2" y="connsiteY2"/>
                </a:cxn>
                <a:cxn ang="0">
                  <a:pos x="connsiteX3" y="connsiteY3"/>
                </a:cxn>
              </a:cxnLst>
              <a:rect l="l" t="t" r="r" b="b"/>
              <a:pathLst>
                <a:path w="123920" h="267366">
                  <a:moveTo>
                    <a:pt x="0" y="0"/>
                  </a:moveTo>
                  <a:lnTo>
                    <a:pt x="123920" y="0"/>
                  </a:lnTo>
                  <a:lnTo>
                    <a:pt x="123920" y="267367"/>
                  </a:lnTo>
                  <a:lnTo>
                    <a:pt x="0" y="267367"/>
                  </a:lnTo>
                  <a:close/>
                </a:path>
              </a:pathLst>
            </a:custGeom>
            <a:solidFill>
              <a:srgbClr val="E6E6E6"/>
            </a:solidFill>
            <a:ln w="9525" cap="flat">
              <a:noFill/>
              <a:prstDash val="solid"/>
              <a:miter/>
            </a:ln>
          </p:spPr>
          <p:txBody>
            <a:bodyPr rtlCol="0" anchor="ctr"/>
            <a:lstStyle/>
            <a:p>
              <a:endParaRPr lang="en-GB" dirty="0"/>
            </a:p>
          </p:txBody>
        </p:sp>
        <p:sp>
          <p:nvSpPr>
            <p:cNvPr id="486" name="Freeform: Shape 485">
              <a:extLst>
                <a:ext uri="{FF2B5EF4-FFF2-40B4-BE49-F238E27FC236}">
                  <a16:creationId xmlns:a16="http://schemas.microsoft.com/office/drawing/2014/main" id="{547B594E-81CA-481B-9AEE-51A2687397D8}"/>
                </a:ext>
              </a:extLst>
            </p:cNvPr>
            <p:cNvSpPr/>
            <p:nvPr/>
          </p:nvSpPr>
          <p:spPr>
            <a:xfrm>
              <a:off x="6364032" y="4148469"/>
              <a:ext cx="187948" cy="1620226"/>
            </a:xfrm>
            <a:custGeom>
              <a:avLst/>
              <a:gdLst>
                <a:gd name="connsiteX0" fmla="*/ 0 w 169449"/>
                <a:gd name="connsiteY0" fmla="*/ 0 h 1460754"/>
                <a:gd name="connsiteX1" fmla="*/ 169450 w 169449"/>
                <a:gd name="connsiteY1" fmla="*/ 0 h 1460754"/>
                <a:gd name="connsiteX2" fmla="*/ 158401 w 169449"/>
                <a:gd name="connsiteY2" fmla="*/ 75533 h 1460754"/>
                <a:gd name="connsiteX3" fmla="*/ 152019 w 169449"/>
                <a:gd name="connsiteY3" fmla="*/ 163354 h 1460754"/>
                <a:gd name="connsiteX4" fmla="*/ 152019 w 169449"/>
                <a:gd name="connsiteY4" fmla="*/ 1460754 h 1460754"/>
                <a:gd name="connsiteX5" fmla="*/ 17050 w 169449"/>
                <a:gd name="connsiteY5" fmla="*/ 1460754 h 1460754"/>
                <a:gd name="connsiteX6" fmla="*/ 17050 w 169449"/>
                <a:gd name="connsiteY6" fmla="*/ 162306 h 1460754"/>
                <a:gd name="connsiteX7" fmla="*/ 10954 w 169449"/>
                <a:gd name="connsiteY7" fmla="*/ 76486 h 1460754"/>
                <a:gd name="connsiteX8" fmla="*/ 0 w 169449"/>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9" h="1460754">
                  <a:moveTo>
                    <a:pt x="0" y="0"/>
                  </a:moveTo>
                  <a:lnTo>
                    <a:pt x="169450" y="0"/>
                  </a:lnTo>
                  <a:lnTo>
                    <a:pt x="158401" y="75533"/>
                  </a:lnTo>
                  <a:cubicBezTo>
                    <a:pt x="154210" y="104584"/>
                    <a:pt x="152019" y="133921"/>
                    <a:pt x="152019" y="163354"/>
                  </a:cubicBezTo>
                  <a:lnTo>
                    <a:pt x="152019" y="1460754"/>
                  </a:lnTo>
                  <a:lnTo>
                    <a:pt x="17050" y="1460754"/>
                  </a:lnTo>
                  <a:lnTo>
                    <a:pt x="17050" y="162306"/>
                  </a:lnTo>
                  <a:cubicBezTo>
                    <a:pt x="17050" y="133636"/>
                    <a:pt x="15050" y="104870"/>
                    <a:pt x="10954" y="76486"/>
                  </a:cubicBezTo>
                  <a:lnTo>
                    <a:pt x="0" y="0"/>
                  </a:lnTo>
                  <a:close/>
                </a:path>
              </a:pathLst>
            </a:custGeom>
            <a:solidFill>
              <a:srgbClr val="E6E6E6"/>
            </a:solidFill>
            <a:ln w="9525" cap="flat">
              <a:noFill/>
              <a:prstDash val="solid"/>
              <a:miter/>
            </a:ln>
          </p:spPr>
          <p:txBody>
            <a:bodyPr rtlCol="0" anchor="ctr"/>
            <a:lstStyle/>
            <a:p>
              <a:endParaRPr lang="en-GB" dirty="0"/>
            </a:p>
          </p:txBody>
        </p:sp>
        <p:sp>
          <p:nvSpPr>
            <p:cNvPr id="487" name="Freeform: Shape 486">
              <a:extLst>
                <a:ext uri="{FF2B5EF4-FFF2-40B4-BE49-F238E27FC236}">
                  <a16:creationId xmlns:a16="http://schemas.microsoft.com/office/drawing/2014/main" id="{863A52C1-2969-47A5-8DA5-677CC8E23B0A}"/>
                </a:ext>
              </a:extLst>
            </p:cNvPr>
            <p:cNvSpPr/>
            <p:nvPr/>
          </p:nvSpPr>
          <p:spPr>
            <a:xfrm>
              <a:off x="6612200" y="4148469"/>
              <a:ext cx="600612" cy="1620226"/>
            </a:xfrm>
            <a:custGeom>
              <a:avLst/>
              <a:gdLst>
                <a:gd name="connsiteX0" fmla="*/ 152019 w 541496"/>
                <a:gd name="connsiteY0" fmla="*/ 713422 h 1460754"/>
                <a:gd name="connsiteX1" fmla="*/ 541496 w 541496"/>
                <a:gd name="connsiteY1" fmla="*/ 713422 h 1460754"/>
                <a:gd name="connsiteX2" fmla="*/ 541496 w 541496"/>
                <a:gd name="connsiteY2" fmla="*/ 1406462 h 1460754"/>
                <a:gd name="connsiteX3" fmla="*/ 152019 w 541496"/>
                <a:gd name="connsiteY3" fmla="*/ 1406462 h 1460754"/>
                <a:gd name="connsiteX4" fmla="*/ 152019 w 541496"/>
                <a:gd name="connsiteY4" fmla="*/ 1460754 h 1460754"/>
                <a:gd name="connsiteX5" fmla="*/ 17050 w 541496"/>
                <a:gd name="connsiteY5" fmla="*/ 1460754 h 1460754"/>
                <a:gd name="connsiteX6" fmla="*/ 17050 w 541496"/>
                <a:gd name="connsiteY6" fmla="*/ 162306 h 1460754"/>
                <a:gd name="connsiteX7" fmla="*/ 10954 w 541496"/>
                <a:gd name="connsiteY7" fmla="*/ 76486 h 1460754"/>
                <a:gd name="connsiteX8" fmla="*/ 0 w 541496"/>
                <a:gd name="connsiteY8" fmla="*/ 0 h 1460754"/>
                <a:gd name="connsiteX9" fmla="*/ 169450 w 541496"/>
                <a:gd name="connsiteY9" fmla="*/ 0 h 1460754"/>
                <a:gd name="connsiteX10" fmla="*/ 158401 w 541496"/>
                <a:gd name="connsiteY10" fmla="*/ 75533 h 1460754"/>
                <a:gd name="connsiteX11" fmla="*/ 152019 w 541496"/>
                <a:gd name="connsiteY11" fmla="*/ 163354 h 1460754"/>
                <a:gd name="connsiteX12" fmla="*/ 152019 w 541496"/>
                <a:gd name="connsiteY12" fmla="*/ 713422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1496" h="1460754">
                  <a:moveTo>
                    <a:pt x="152019" y="713422"/>
                  </a:moveTo>
                  <a:lnTo>
                    <a:pt x="541496" y="713422"/>
                  </a:lnTo>
                  <a:lnTo>
                    <a:pt x="541496" y="1406462"/>
                  </a:lnTo>
                  <a:lnTo>
                    <a:pt x="152019" y="1406462"/>
                  </a:lnTo>
                  <a:lnTo>
                    <a:pt x="152019" y="1460754"/>
                  </a:lnTo>
                  <a:lnTo>
                    <a:pt x="17050" y="1460754"/>
                  </a:lnTo>
                  <a:lnTo>
                    <a:pt x="17050" y="162306"/>
                  </a:lnTo>
                  <a:cubicBezTo>
                    <a:pt x="17050" y="133636"/>
                    <a:pt x="15050" y="104870"/>
                    <a:pt x="10954" y="76486"/>
                  </a:cubicBezTo>
                  <a:lnTo>
                    <a:pt x="0" y="0"/>
                  </a:lnTo>
                  <a:lnTo>
                    <a:pt x="169450" y="0"/>
                  </a:lnTo>
                  <a:lnTo>
                    <a:pt x="158401" y="75533"/>
                  </a:lnTo>
                  <a:cubicBezTo>
                    <a:pt x="154114" y="104584"/>
                    <a:pt x="152019" y="133921"/>
                    <a:pt x="152019" y="163354"/>
                  </a:cubicBezTo>
                  <a:lnTo>
                    <a:pt x="152019" y="713422"/>
                  </a:lnTo>
                  <a:close/>
                </a:path>
              </a:pathLst>
            </a:custGeom>
            <a:solidFill>
              <a:srgbClr val="E6E6E6"/>
            </a:solidFill>
            <a:ln w="9525" cap="flat">
              <a:noFill/>
              <a:prstDash val="solid"/>
              <a:miter/>
            </a:ln>
          </p:spPr>
          <p:txBody>
            <a:bodyPr rtlCol="0" anchor="ctr"/>
            <a:lstStyle/>
            <a:p>
              <a:endParaRPr lang="en-GB" dirty="0"/>
            </a:p>
          </p:txBody>
        </p:sp>
        <p:sp>
          <p:nvSpPr>
            <p:cNvPr id="488" name="Freeform: Shape 487">
              <a:extLst>
                <a:ext uri="{FF2B5EF4-FFF2-40B4-BE49-F238E27FC236}">
                  <a16:creationId xmlns:a16="http://schemas.microsoft.com/office/drawing/2014/main" id="{C592F704-D3A8-43EE-91C5-6982152063B4}"/>
                </a:ext>
              </a:extLst>
            </p:cNvPr>
            <p:cNvSpPr/>
            <p:nvPr/>
          </p:nvSpPr>
          <p:spPr>
            <a:xfrm>
              <a:off x="6782190" y="4325642"/>
              <a:ext cx="383504" cy="357831"/>
            </a:xfrm>
            <a:custGeom>
              <a:avLst/>
              <a:gdLst>
                <a:gd name="connsiteX0" fmla="*/ 0 w 345757"/>
                <a:gd name="connsiteY0" fmla="*/ 0 h 322611"/>
                <a:gd name="connsiteX1" fmla="*/ 345758 w 345757"/>
                <a:gd name="connsiteY1" fmla="*/ 0 h 322611"/>
                <a:gd name="connsiteX2" fmla="*/ 345758 w 345757"/>
                <a:gd name="connsiteY2" fmla="*/ 322612 h 322611"/>
                <a:gd name="connsiteX3" fmla="*/ 0 w 345757"/>
                <a:gd name="connsiteY3" fmla="*/ 322612 h 322611"/>
              </a:gdLst>
              <a:ahLst/>
              <a:cxnLst>
                <a:cxn ang="0">
                  <a:pos x="connsiteX0" y="connsiteY0"/>
                </a:cxn>
                <a:cxn ang="0">
                  <a:pos x="connsiteX1" y="connsiteY1"/>
                </a:cxn>
                <a:cxn ang="0">
                  <a:pos x="connsiteX2" y="connsiteY2"/>
                </a:cxn>
                <a:cxn ang="0">
                  <a:pos x="connsiteX3" y="connsiteY3"/>
                </a:cxn>
              </a:cxnLst>
              <a:rect l="l" t="t" r="r" b="b"/>
              <a:pathLst>
                <a:path w="345757" h="322611">
                  <a:moveTo>
                    <a:pt x="0" y="0"/>
                  </a:moveTo>
                  <a:lnTo>
                    <a:pt x="345758" y="0"/>
                  </a:lnTo>
                  <a:lnTo>
                    <a:pt x="345758" y="322612"/>
                  </a:lnTo>
                  <a:lnTo>
                    <a:pt x="0" y="322612"/>
                  </a:lnTo>
                  <a:close/>
                </a:path>
              </a:pathLst>
            </a:custGeom>
            <a:solidFill>
              <a:srgbClr val="E6E6E6"/>
            </a:solidFill>
            <a:ln w="9525" cap="flat">
              <a:noFill/>
              <a:prstDash val="solid"/>
              <a:miter/>
            </a:ln>
          </p:spPr>
          <p:txBody>
            <a:bodyPr rtlCol="0" anchor="ctr"/>
            <a:lstStyle/>
            <a:p>
              <a:endParaRPr lang="en-GB" dirty="0"/>
            </a:p>
          </p:txBody>
        </p:sp>
        <p:sp>
          <p:nvSpPr>
            <p:cNvPr id="489" name="Freeform: Shape 488">
              <a:extLst>
                <a:ext uri="{FF2B5EF4-FFF2-40B4-BE49-F238E27FC236}">
                  <a16:creationId xmlns:a16="http://schemas.microsoft.com/office/drawing/2014/main" id="{F415B218-7F64-469A-8B07-B95A947B36D1}"/>
                </a:ext>
              </a:extLst>
            </p:cNvPr>
            <p:cNvSpPr/>
            <p:nvPr/>
          </p:nvSpPr>
          <p:spPr>
            <a:xfrm>
              <a:off x="6096953" y="3973198"/>
              <a:ext cx="1676115" cy="423"/>
            </a:xfrm>
            <a:custGeom>
              <a:avLst/>
              <a:gdLst>
                <a:gd name="connsiteX0" fmla="*/ 0 w 1511141"/>
                <a:gd name="connsiteY0" fmla="*/ 0 h 381"/>
                <a:gd name="connsiteX1" fmla="*/ 1511141 w 1511141"/>
                <a:gd name="connsiteY1" fmla="*/ 0 h 381"/>
                <a:gd name="connsiteX2" fmla="*/ 1511141 w 1511141"/>
                <a:gd name="connsiteY2" fmla="*/ 381 h 381"/>
                <a:gd name="connsiteX3" fmla="*/ 0 w 1511141"/>
                <a:gd name="connsiteY3" fmla="*/ 381 h 381"/>
              </a:gdLst>
              <a:ahLst/>
              <a:cxnLst>
                <a:cxn ang="0">
                  <a:pos x="connsiteX0" y="connsiteY0"/>
                </a:cxn>
                <a:cxn ang="0">
                  <a:pos x="connsiteX1" y="connsiteY1"/>
                </a:cxn>
                <a:cxn ang="0">
                  <a:pos x="connsiteX2" y="connsiteY2"/>
                </a:cxn>
                <a:cxn ang="0">
                  <a:pos x="connsiteX3" y="connsiteY3"/>
                </a:cxn>
              </a:cxnLst>
              <a:rect l="l" t="t" r="r" b="b"/>
              <a:pathLst>
                <a:path w="1511141" h="381">
                  <a:moveTo>
                    <a:pt x="0" y="0"/>
                  </a:moveTo>
                  <a:lnTo>
                    <a:pt x="1511141" y="0"/>
                  </a:lnTo>
                  <a:lnTo>
                    <a:pt x="1511141" y="381"/>
                  </a:lnTo>
                  <a:lnTo>
                    <a:pt x="0" y="381"/>
                  </a:lnTo>
                  <a:close/>
                </a:path>
              </a:pathLst>
            </a:custGeom>
            <a:solidFill>
              <a:srgbClr val="E6E6E6"/>
            </a:solidFill>
            <a:ln w="9525" cap="flat">
              <a:noFill/>
              <a:prstDash val="solid"/>
              <a:miter/>
            </a:ln>
          </p:spPr>
          <p:txBody>
            <a:bodyPr rtlCol="0" anchor="ctr"/>
            <a:lstStyle/>
            <a:p>
              <a:endParaRPr lang="en-GB" dirty="0"/>
            </a:p>
          </p:txBody>
        </p:sp>
        <p:sp>
          <p:nvSpPr>
            <p:cNvPr id="490" name="Freeform: Shape 489">
              <a:extLst>
                <a:ext uri="{FF2B5EF4-FFF2-40B4-BE49-F238E27FC236}">
                  <a16:creationId xmlns:a16="http://schemas.microsoft.com/office/drawing/2014/main" id="{27655021-D835-406F-9102-32481DD17EA3}"/>
                </a:ext>
              </a:extLst>
            </p:cNvPr>
            <p:cNvSpPr/>
            <p:nvPr/>
          </p:nvSpPr>
          <p:spPr>
            <a:xfrm>
              <a:off x="7774863" y="4018101"/>
              <a:ext cx="4456046" cy="423"/>
            </a:xfrm>
            <a:custGeom>
              <a:avLst/>
              <a:gdLst>
                <a:gd name="connsiteX0" fmla="*/ 0 w 4017454"/>
                <a:gd name="connsiteY0" fmla="*/ 0 h 381"/>
                <a:gd name="connsiteX1" fmla="*/ 4017454 w 4017454"/>
                <a:gd name="connsiteY1" fmla="*/ 0 h 381"/>
                <a:gd name="connsiteX2" fmla="*/ 4017454 w 4017454"/>
                <a:gd name="connsiteY2" fmla="*/ 381 h 381"/>
                <a:gd name="connsiteX3" fmla="*/ -1 w 4017454"/>
                <a:gd name="connsiteY3" fmla="*/ 381 h 381"/>
              </a:gdLst>
              <a:ahLst/>
              <a:cxnLst>
                <a:cxn ang="0">
                  <a:pos x="connsiteX0" y="connsiteY0"/>
                </a:cxn>
                <a:cxn ang="0">
                  <a:pos x="connsiteX1" y="connsiteY1"/>
                </a:cxn>
                <a:cxn ang="0">
                  <a:pos x="connsiteX2" y="connsiteY2"/>
                </a:cxn>
                <a:cxn ang="0">
                  <a:pos x="connsiteX3" y="connsiteY3"/>
                </a:cxn>
              </a:cxnLst>
              <a:rect l="l" t="t" r="r" b="b"/>
              <a:pathLst>
                <a:path w="4017454" h="381">
                  <a:moveTo>
                    <a:pt x="0" y="0"/>
                  </a:moveTo>
                  <a:lnTo>
                    <a:pt x="4017454" y="0"/>
                  </a:lnTo>
                  <a:lnTo>
                    <a:pt x="4017454" y="381"/>
                  </a:lnTo>
                  <a:lnTo>
                    <a:pt x="-1" y="381"/>
                  </a:lnTo>
                  <a:close/>
                </a:path>
              </a:pathLst>
            </a:custGeom>
            <a:solidFill>
              <a:srgbClr val="E6E6E6"/>
            </a:solidFill>
            <a:ln w="9525" cap="flat">
              <a:noFill/>
              <a:prstDash val="solid"/>
              <a:miter/>
            </a:ln>
          </p:spPr>
          <p:txBody>
            <a:bodyPr rtlCol="0" anchor="ctr"/>
            <a:lstStyle/>
            <a:p>
              <a:endParaRPr lang="en-GB" dirty="0"/>
            </a:p>
          </p:txBody>
        </p:sp>
        <p:sp>
          <p:nvSpPr>
            <p:cNvPr id="491" name="Freeform: Shape 490">
              <a:extLst>
                <a:ext uri="{FF2B5EF4-FFF2-40B4-BE49-F238E27FC236}">
                  <a16:creationId xmlns:a16="http://schemas.microsoft.com/office/drawing/2014/main" id="{93916E66-9C3C-4E17-A9CF-5F0C0D8EA136}"/>
                </a:ext>
              </a:extLst>
            </p:cNvPr>
            <p:cNvSpPr/>
            <p:nvPr/>
          </p:nvSpPr>
          <p:spPr>
            <a:xfrm>
              <a:off x="6096953" y="3973198"/>
              <a:ext cx="1676115" cy="423"/>
            </a:xfrm>
            <a:custGeom>
              <a:avLst/>
              <a:gdLst>
                <a:gd name="connsiteX0" fmla="*/ 0 w 1511141"/>
                <a:gd name="connsiteY0" fmla="*/ 0 h 381"/>
                <a:gd name="connsiteX1" fmla="*/ 1511141 w 1511141"/>
                <a:gd name="connsiteY1" fmla="*/ 0 h 381"/>
                <a:gd name="connsiteX2" fmla="*/ 1511141 w 1511141"/>
                <a:gd name="connsiteY2" fmla="*/ 381 h 381"/>
                <a:gd name="connsiteX3" fmla="*/ 0 w 1511141"/>
                <a:gd name="connsiteY3" fmla="*/ 381 h 381"/>
              </a:gdLst>
              <a:ahLst/>
              <a:cxnLst>
                <a:cxn ang="0">
                  <a:pos x="connsiteX0" y="connsiteY0"/>
                </a:cxn>
                <a:cxn ang="0">
                  <a:pos x="connsiteX1" y="connsiteY1"/>
                </a:cxn>
                <a:cxn ang="0">
                  <a:pos x="connsiteX2" y="connsiteY2"/>
                </a:cxn>
                <a:cxn ang="0">
                  <a:pos x="connsiteX3" y="connsiteY3"/>
                </a:cxn>
              </a:cxnLst>
              <a:rect l="l" t="t" r="r" b="b"/>
              <a:pathLst>
                <a:path w="1511141" h="381">
                  <a:moveTo>
                    <a:pt x="0" y="0"/>
                  </a:moveTo>
                  <a:lnTo>
                    <a:pt x="1511141" y="0"/>
                  </a:lnTo>
                  <a:lnTo>
                    <a:pt x="1511141" y="381"/>
                  </a:lnTo>
                  <a:lnTo>
                    <a:pt x="0" y="381"/>
                  </a:lnTo>
                  <a:close/>
                </a:path>
              </a:pathLst>
            </a:custGeom>
            <a:solidFill>
              <a:srgbClr val="FFFFFF"/>
            </a:solidFill>
            <a:ln w="9525" cap="flat">
              <a:noFill/>
              <a:prstDash val="solid"/>
              <a:miter/>
            </a:ln>
          </p:spPr>
          <p:txBody>
            <a:bodyPr rtlCol="0" anchor="ctr"/>
            <a:lstStyle/>
            <a:p>
              <a:endParaRPr lang="en-GB" dirty="0"/>
            </a:p>
          </p:txBody>
        </p:sp>
        <p:sp>
          <p:nvSpPr>
            <p:cNvPr id="492" name="Freeform: Shape 491">
              <a:extLst>
                <a:ext uri="{FF2B5EF4-FFF2-40B4-BE49-F238E27FC236}">
                  <a16:creationId xmlns:a16="http://schemas.microsoft.com/office/drawing/2014/main" id="{1C558C42-B5A5-407F-ADB7-DF57578C75B6}"/>
                </a:ext>
              </a:extLst>
            </p:cNvPr>
            <p:cNvSpPr/>
            <p:nvPr/>
          </p:nvSpPr>
          <p:spPr>
            <a:xfrm rot="10800000">
              <a:off x="7848579" y="4946068"/>
              <a:ext cx="4424668" cy="30532"/>
            </a:xfrm>
            <a:custGeom>
              <a:avLst/>
              <a:gdLst>
                <a:gd name="connsiteX0" fmla="*/ 0 w 3989165"/>
                <a:gd name="connsiteY0" fmla="*/ 0 h 27527"/>
                <a:gd name="connsiteX1" fmla="*/ 3989166 w 3989165"/>
                <a:gd name="connsiteY1" fmla="*/ 0 h 27527"/>
                <a:gd name="connsiteX2" fmla="*/ 3989166 w 3989165"/>
                <a:gd name="connsiteY2" fmla="*/ 27527 h 27527"/>
                <a:gd name="connsiteX3" fmla="*/ 1 w 3989165"/>
                <a:gd name="connsiteY3" fmla="*/ 27527 h 27527"/>
              </a:gdLst>
              <a:ahLst/>
              <a:cxnLst>
                <a:cxn ang="0">
                  <a:pos x="connsiteX0" y="connsiteY0"/>
                </a:cxn>
                <a:cxn ang="0">
                  <a:pos x="connsiteX1" y="connsiteY1"/>
                </a:cxn>
                <a:cxn ang="0">
                  <a:pos x="connsiteX2" y="connsiteY2"/>
                </a:cxn>
                <a:cxn ang="0">
                  <a:pos x="connsiteX3" y="connsiteY3"/>
                </a:cxn>
              </a:cxnLst>
              <a:rect l="l" t="t" r="r" b="b"/>
              <a:pathLst>
                <a:path w="3989165" h="27527">
                  <a:moveTo>
                    <a:pt x="0" y="0"/>
                  </a:moveTo>
                  <a:lnTo>
                    <a:pt x="3989166" y="0"/>
                  </a:lnTo>
                  <a:lnTo>
                    <a:pt x="3989166" y="27527"/>
                  </a:lnTo>
                  <a:lnTo>
                    <a:pt x="1" y="27527"/>
                  </a:lnTo>
                  <a:close/>
                </a:path>
              </a:pathLst>
            </a:custGeom>
            <a:solidFill>
              <a:srgbClr val="FFFFFF"/>
            </a:solidFill>
            <a:ln w="9525" cap="flat">
              <a:noFill/>
              <a:prstDash val="solid"/>
              <a:miter/>
            </a:ln>
          </p:spPr>
          <p:txBody>
            <a:bodyPr rtlCol="0" anchor="ctr"/>
            <a:lstStyle/>
            <a:p>
              <a:endParaRPr lang="en-GB" dirty="0"/>
            </a:p>
          </p:txBody>
        </p:sp>
        <p:grpSp>
          <p:nvGrpSpPr>
            <p:cNvPr id="493" name="Graphic 1">
              <a:extLst>
                <a:ext uri="{FF2B5EF4-FFF2-40B4-BE49-F238E27FC236}">
                  <a16:creationId xmlns:a16="http://schemas.microsoft.com/office/drawing/2014/main" id="{F375715C-A19D-46D3-8107-A6AC8B6C4AF7}"/>
                </a:ext>
              </a:extLst>
            </p:cNvPr>
            <p:cNvGrpSpPr/>
            <p:nvPr/>
          </p:nvGrpSpPr>
          <p:grpSpPr>
            <a:xfrm>
              <a:off x="11340233" y="3662996"/>
              <a:ext cx="381224" cy="2402664"/>
              <a:chOff x="10824156" y="2330847"/>
              <a:chExt cx="343702" cy="2166179"/>
            </a:xfrm>
          </p:grpSpPr>
          <p:sp>
            <p:nvSpPr>
              <p:cNvPr id="582" name="Freeform: Shape 581">
                <a:extLst>
                  <a:ext uri="{FF2B5EF4-FFF2-40B4-BE49-F238E27FC236}">
                    <a16:creationId xmlns:a16="http://schemas.microsoft.com/office/drawing/2014/main" id="{CC2056BB-8F53-4CEE-9768-D38234D7129E}"/>
                  </a:ext>
                </a:extLst>
              </p:cNvPr>
              <p:cNvSpPr/>
              <p:nvPr/>
            </p:nvSpPr>
            <p:spPr>
              <a:xfrm rot="-10800000">
                <a:off x="10843151" y="2767343"/>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583" name="Freeform: Shape 582">
                <a:extLst>
                  <a:ext uri="{FF2B5EF4-FFF2-40B4-BE49-F238E27FC236}">
                    <a16:creationId xmlns:a16="http://schemas.microsoft.com/office/drawing/2014/main" id="{F3C88515-A2D9-436E-85B9-A84CE2BD5F7B}"/>
                  </a:ext>
                </a:extLst>
              </p:cNvPr>
              <p:cNvSpPr/>
              <p:nvPr/>
            </p:nvSpPr>
            <p:spPr>
              <a:xfrm rot="-10800000">
                <a:off x="10885633" y="2890323"/>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584" name="Freeform: Shape 583">
                <a:extLst>
                  <a:ext uri="{FF2B5EF4-FFF2-40B4-BE49-F238E27FC236}">
                    <a16:creationId xmlns:a16="http://schemas.microsoft.com/office/drawing/2014/main" id="{41394FFB-4D64-4F19-BF64-7FE7FA055DA5}"/>
                  </a:ext>
                </a:extLst>
              </p:cNvPr>
              <p:cNvSpPr/>
              <p:nvPr/>
            </p:nvSpPr>
            <p:spPr>
              <a:xfrm rot="-10800000">
                <a:off x="10885633" y="2980948"/>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585" name="Freeform: Shape 584">
                <a:extLst>
                  <a:ext uri="{FF2B5EF4-FFF2-40B4-BE49-F238E27FC236}">
                    <a16:creationId xmlns:a16="http://schemas.microsoft.com/office/drawing/2014/main" id="{B297E71D-EE7F-41FE-B74F-38E6DB2222DC}"/>
                  </a:ext>
                </a:extLst>
              </p:cNvPr>
              <p:cNvSpPr/>
              <p:nvPr/>
            </p:nvSpPr>
            <p:spPr>
              <a:xfrm rot="-10800000">
                <a:off x="10995837" y="2890323"/>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586" name="Freeform: Shape 585">
                <a:extLst>
                  <a:ext uri="{FF2B5EF4-FFF2-40B4-BE49-F238E27FC236}">
                    <a16:creationId xmlns:a16="http://schemas.microsoft.com/office/drawing/2014/main" id="{CEC9ED11-1501-443D-945C-EF175DC52E01}"/>
                  </a:ext>
                </a:extLst>
              </p:cNvPr>
              <p:cNvSpPr/>
              <p:nvPr/>
            </p:nvSpPr>
            <p:spPr>
              <a:xfrm rot="-10800000">
                <a:off x="10885633" y="3610756"/>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587" name="Freeform: Shape 586">
                <a:extLst>
                  <a:ext uri="{FF2B5EF4-FFF2-40B4-BE49-F238E27FC236}">
                    <a16:creationId xmlns:a16="http://schemas.microsoft.com/office/drawing/2014/main" id="{6D0923C8-B97E-43A0-B582-160178136E39}"/>
                  </a:ext>
                </a:extLst>
              </p:cNvPr>
              <p:cNvSpPr/>
              <p:nvPr/>
            </p:nvSpPr>
            <p:spPr>
              <a:xfrm rot="-10800000">
                <a:off x="10995837" y="3610756"/>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588" name="Freeform: Shape 587">
                <a:extLst>
                  <a:ext uri="{FF2B5EF4-FFF2-40B4-BE49-F238E27FC236}">
                    <a16:creationId xmlns:a16="http://schemas.microsoft.com/office/drawing/2014/main" id="{AC034249-51FB-4CF4-AD9E-F0A6BB4074BC}"/>
                  </a:ext>
                </a:extLst>
              </p:cNvPr>
              <p:cNvSpPr/>
              <p:nvPr/>
            </p:nvSpPr>
            <p:spPr>
              <a:xfrm rot="-10800000">
                <a:off x="10885633" y="4312813"/>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589" name="Freeform: Shape 588">
                <a:extLst>
                  <a:ext uri="{FF2B5EF4-FFF2-40B4-BE49-F238E27FC236}">
                    <a16:creationId xmlns:a16="http://schemas.microsoft.com/office/drawing/2014/main" id="{DCC0BB63-2277-472E-B8FF-151ABCDF9E2B}"/>
                  </a:ext>
                </a:extLst>
              </p:cNvPr>
              <p:cNvSpPr/>
              <p:nvPr/>
            </p:nvSpPr>
            <p:spPr>
              <a:xfrm rot="-10800000">
                <a:off x="10995837" y="4312813"/>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590" name="Freeform: Shape 589">
                <a:extLst>
                  <a:ext uri="{FF2B5EF4-FFF2-40B4-BE49-F238E27FC236}">
                    <a16:creationId xmlns:a16="http://schemas.microsoft.com/office/drawing/2014/main" id="{44049760-CA18-455F-8641-A1CF9C5CFA28}"/>
                  </a:ext>
                </a:extLst>
              </p:cNvPr>
              <p:cNvSpPr/>
              <p:nvPr/>
            </p:nvSpPr>
            <p:spPr>
              <a:xfrm rot="-10800000">
                <a:off x="10824156" y="2330847"/>
                <a:ext cx="239744" cy="220694"/>
              </a:xfrm>
              <a:custGeom>
                <a:avLst/>
                <a:gdLst>
                  <a:gd name="connsiteX0" fmla="*/ 0 w 239744"/>
                  <a:gd name="connsiteY0" fmla="*/ 0 h 220694"/>
                  <a:gd name="connsiteX1" fmla="*/ 239745 w 239744"/>
                  <a:gd name="connsiteY1" fmla="*/ 0 h 220694"/>
                  <a:gd name="connsiteX2" fmla="*/ 239745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5" y="0"/>
                    </a:lnTo>
                    <a:lnTo>
                      <a:pt x="239745"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591" name="Freeform: Shape 590">
                <a:extLst>
                  <a:ext uri="{FF2B5EF4-FFF2-40B4-BE49-F238E27FC236}">
                    <a16:creationId xmlns:a16="http://schemas.microsoft.com/office/drawing/2014/main" id="{65146310-5E33-4273-BFEA-D23A367AD76B}"/>
                  </a:ext>
                </a:extLst>
              </p:cNvPr>
              <p:cNvSpPr/>
              <p:nvPr/>
            </p:nvSpPr>
            <p:spPr>
              <a:xfrm rot="-10800000">
                <a:off x="10934360" y="233084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494" name="Graphic 1">
              <a:extLst>
                <a:ext uri="{FF2B5EF4-FFF2-40B4-BE49-F238E27FC236}">
                  <a16:creationId xmlns:a16="http://schemas.microsoft.com/office/drawing/2014/main" id="{1C6DF6B2-2372-4A3F-B333-9978A7CE6DD1}"/>
                </a:ext>
              </a:extLst>
            </p:cNvPr>
            <p:cNvGrpSpPr/>
            <p:nvPr/>
          </p:nvGrpSpPr>
          <p:grpSpPr>
            <a:xfrm>
              <a:off x="10674884" y="3662996"/>
              <a:ext cx="381224" cy="2402664"/>
              <a:chOff x="10224294" y="2330847"/>
              <a:chExt cx="343702" cy="2166179"/>
            </a:xfrm>
          </p:grpSpPr>
          <p:sp>
            <p:nvSpPr>
              <p:cNvPr id="572" name="Freeform: Shape 571">
                <a:extLst>
                  <a:ext uri="{FF2B5EF4-FFF2-40B4-BE49-F238E27FC236}">
                    <a16:creationId xmlns:a16="http://schemas.microsoft.com/office/drawing/2014/main" id="{1E7C2918-F571-4780-93A0-0CC2C307B5D0}"/>
                  </a:ext>
                </a:extLst>
              </p:cNvPr>
              <p:cNvSpPr/>
              <p:nvPr/>
            </p:nvSpPr>
            <p:spPr>
              <a:xfrm rot="-10800000">
                <a:off x="10243290" y="2767343"/>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573" name="Freeform: Shape 572">
                <a:extLst>
                  <a:ext uri="{FF2B5EF4-FFF2-40B4-BE49-F238E27FC236}">
                    <a16:creationId xmlns:a16="http://schemas.microsoft.com/office/drawing/2014/main" id="{F3E09525-3796-407D-92D2-1225A7B17468}"/>
                  </a:ext>
                </a:extLst>
              </p:cNvPr>
              <p:cNvSpPr/>
              <p:nvPr/>
            </p:nvSpPr>
            <p:spPr>
              <a:xfrm rot="-10800000">
                <a:off x="10285771" y="2890323"/>
                <a:ext cx="239744" cy="483965"/>
              </a:xfrm>
              <a:custGeom>
                <a:avLst/>
                <a:gdLst>
                  <a:gd name="connsiteX0" fmla="*/ 0 w 239744"/>
                  <a:gd name="connsiteY0" fmla="*/ 0 h 483965"/>
                  <a:gd name="connsiteX1" fmla="*/ 239745 w 239744"/>
                  <a:gd name="connsiteY1" fmla="*/ 0 h 483965"/>
                  <a:gd name="connsiteX2" fmla="*/ 239745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5" y="0"/>
                    </a:lnTo>
                    <a:lnTo>
                      <a:pt x="239745"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574" name="Freeform: Shape 573">
                <a:extLst>
                  <a:ext uri="{FF2B5EF4-FFF2-40B4-BE49-F238E27FC236}">
                    <a16:creationId xmlns:a16="http://schemas.microsoft.com/office/drawing/2014/main" id="{8DBD76E6-3CE2-4FF2-8299-617AAA11DCFE}"/>
                  </a:ext>
                </a:extLst>
              </p:cNvPr>
              <p:cNvSpPr/>
              <p:nvPr/>
            </p:nvSpPr>
            <p:spPr>
              <a:xfrm rot="-10800000">
                <a:off x="10285771" y="2980948"/>
                <a:ext cx="239744" cy="12953"/>
              </a:xfrm>
              <a:custGeom>
                <a:avLst/>
                <a:gdLst>
                  <a:gd name="connsiteX0" fmla="*/ 0 w 239744"/>
                  <a:gd name="connsiteY0" fmla="*/ 0 h 12953"/>
                  <a:gd name="connsiteX1" fmla="*/ 239745 w 239744"/>
                  <a:gd name="connsiteY1" fmla="*/ 0 h 12953"/>
                  <a:gd name="connsiteX2" fmla="*/ 239745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5" y="0"/>
                    </a:lnTo>
                    <a:lnTo>
                      <a:pt x="239745"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575" name="Freeform: Shape 574">
                <a:extLst>
                  <a:ext uri="{FF2B5EF4-FFF2-40B4-BE49-F238E27FC236}">
                    <a16:creationId xmlns:a16="http://schemas.microsoft.com/office/drawing/2014/main" id="{DE5956D6-9B12-4ECF-A203-7B5704EFBC6E}"/>
                  </a:ext>
                </a:extLst>
              </p:cNvPr>
              <p:cNvSpPr/>
              <p:nvPr/>
            </p:nvSpPr>
            <p:spPr>
              <a:xfrm rot="-10800000">
                <a:off x="10395975" y="2890323"/>
                <a:ext cx="19335" cy="483965"/>
              </a:xfrm>
              <a:custGeom>
                <a:avLst/>
                <a:gdLst>
                  <a:gd name="connsiteX0" fmla="*/ -1 w 19335"/>
                  <a:gd name="connsiteY0" fmla="*/ 0 h 483965"/>
                  <a:gd name="connsiteX1" fmla="*/ 19335 w 19335"/>
                  <a:gd name="connsiteY1" fmla="*/ 0 h 483965"/>
                  <a:gd name="connsiteX2" fmla="*/ 19335 w 19335"/>
                  <a:gd name="connsiteY2" fmla="*/ 483965 h 483965"/>
                  <a:gd name="connsiteX3" fmla="*/ -1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1" y="0"/>
                    </a:moveTo>
                    <a:lnTo>
                      <a:pt x="19335" y="0"/>
                    </a:lnTo>
                    <a:lnTo>
                      <a:pt x="19335" y="483965"/>
                    </a:lnTo>
                    <a:lnTo>
                      <a:pt x="-1" y="483965"/>
                    </a:lnTo>
                    <a:close/>
                  </a:path>
                </a:pathLst>
              </a:custGeom>
              <a:solidFill>
                <a:srgbClr val="F2F2F2"/>
              </a:solidFill>
              <a:ln w="9525" cap="flat">
                <a:noFill/>
                <a:prstDash val="solid"/>
                <a:miter/>
              </a:ln>
            </p:spPr>
            <p:txBody>
              <a:bodyPr rtlCol="0" anchor="ctr"/>
              <a:lstStyle/>
              <a:p>
                <a:endParaRPr lang="en-GB" dirty="0"/>
              </a:p>
            </p:txBody>
          </p:sp>
          <p:sp>
            <p:nvSpPr>
              <p:cNvPr id="576" name="Freeform: Shape 575">
                <a:extLst>
                  <a:ext uri="{FF2B5EF4-FFF2-40B4-BE49-F238E27FC236}">
                    <a16:creationId xmlns:a16="http://schemas.microsoft.com/office/drawing/2014/main" id="{C75E32A6-3A4F-4845-9287-FB8DEAA2B007}"/>
                  </a:ext>
                </a:extLst>
              </p:cNvPr>
              <p:cNvSpPr/>
              <p:nvPr/>
            </p:nvSpPr>
            <p:spPr>
              <a:xfrm rot="-10800000">
                <a:off x="10285771" y="3610756"/>
                <a:ext cx="239744" cy="393382"/>
              </a:xfrm>
              <a:custGeom>
                <a:avLst/>
                <a:gdLst>
                  <a:gd name="connsiteX0" fmla="*/ 0 w 239744"/>
                  <a:gd name="connsiteY0" fmla="*/ 0 h 393382"/>
                  <a:gd name="connsiteX1" fmla="*/ 239745 w 239744"/>
                  <a:gd name="connsiteY1" fmla="*/ 0 h 393382"/>
                  <a:gd name="connsiteX2" fmla="*/ 239745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5" y="0"/>
                    </a:lnTo>
                    <a:lnTo>
                      <a:pt x="239745"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577" name="Freeform: Shape 576">
                <a:extLst>
                  <a:ext uri="{FF2B5EF4-FFF2-40B4-BE49-F238E27FC236}">
                    <a16:creationId xmlns:a16="http://schemas.microsoft.com/office/drawing/2014/main" id="{AC6E063F-3801-4ABC-991A-7459D4ADC033}"/>
                  </a:ext>
                </a:extLst>
              </p:cNvPr>
              <p:cNvSpPr/>
              <p:nvPr/>
            </p:nvSpPr>
            <p:spPr>
              <a:xfrm rot="-10800000">
                <a:off x="10395975" y="3610756"/>
                <a:ext cx="19335" cy="393382"/>
              </a:xfrm>
              <a:custGeom>
                <a:avLst/>
                <a:gdLst>
                  <a:gd name="connsiteX0" fmla="*/ -1 w 19335"/>
                  <a:gd name="connsiteY0" fmla="*/ 0 h 393382"/>
                  <a:gd name="connsiteX1" fmla="*/ 19335 w 19335"/>
                  <a:gd name="connsiteY1" fmla="*/ 0 h 393382"/>
                  <a:gd name="connsiteX2" fmla="*/ 19335 w 19335"/>
                  <a:gd name="connsiteY2" fmla="*/ 393383 h 393382"/>
                  <a:gd name="connsiteX3" fmla="*/ -1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1" y="0"/>
                    </a:moveTo>
                    <a:lnTo>
                      <a:pt x="19335" y="0"/>
                    </a:lnTo>
                    <a:lnTo>
                      <a:pt x="19335" y="393383"/>
                    </a:lnTo>
                    <a:lnTo>
                      <a:pt x="-1" y="393383"/>
                    </a:lnTo>
                    <a:close/>
                  </a:path>
                </a:pathLst>
              </a:custGeom>
              <a:solidFill>
                <a:srgbClr val="F2F2F2"/>
              </a:solidFill>
              <a:ln w="9525" cap="flat">
                <a:noFill/>
                <a:prstDash val="solid"/>
                <a:miter/>
              </a:ln>
            </p:spPr>
            <p:txBody>
              <a:bodyPr rtlCol="0" anchor="ctr"/>
              <a:lstStyle/>
              <a:p>
                <a:endParaRPr lang="en-GB" dirty="0"/>
              </a:p>
            </p:txBody>
          </p:sp>
          <p:sp>
            <p:nvSpPr>
              <p:cNvPr id="578" name="Freeform: Shape 577">
                <a:extLst>
                  <a:ext uri="{FF2B5EF4-FFF2-40B4-BE49-F238E27FC236}">
                    <a16:creationId xmlns:a16="http://schemas.microsoft.com/office/drawing/2014/main" id="{81243DAA-D15D-4B34-B9FC-9DF3A9A8E0EA}"/>
                  </a:ext>
                </a:extLst>
              </p:cNvPr>
              <p:cNvSpPr/>
              <p:nvPr/>
            </p:nvSpPr>
            <p:spPr>
              <a:xfrm rot="-10800000">
                <a:off x="10285771" y="4312813"/>
                <a:ext cx="239744" cy="184213"/>
              </a:xfrm>
              <a:custGeom>
                <a:avLst/>
                <a:gdLst>
                  <a:gd name="connsiteX0" fmla="*/ 0 w 239744"/>
                  <a:gd name="connsiteY0" fmla="*/ 0 h 184213"/>
                  <a:gd name="connsiteX1" fmla="*/ 239745 w 239744"/>
                  <a:gd name="connsiteY1" fmla="*/ 0 h 184213"/>
                  <a:gd name="connsiteX2" fmla="*/ 239745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5" y="0"/>
                    </a:lnTo>
                    <a:lnTo>
                      <a:pt x="239745"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579" name="Freeform: Shape 578">
                <a:extLst>
                  <a:ext uri="{FF2B5EF4-FFF2-40B4-BE49-F238E27FC236}">
                    <a16:creationId xmlns:a16="http://schemas.microsoft.com/office/drawing/2014/main" id="{A688C9CF-773D-4158-9C64-BFD4EE53C9DF}"/>
                  </a:ext>
                </a:extLst>
              </p:cNvPr>
              <p:cNvSpPr/>
              <p:nvPr/>
            </p:nvSpPr>
            <p:spPr>
              <a:xfrm rot="-10800000">
                <a:off x="10395975" y="4312813"/>
                <a:ext cx="19335" cy="184213"/>
              </a:xfrm>
              <a:custGeom>
                <a:avLst/>
                <a:gdLst>
                  <a:gd name="connsiteX0" fmla="*/ -1 w 19335"/>
                  <a:gd name="connsiteY0" fmla="*/ 0 h 184213"/>
                  <a:gd name="connsiteX1" fmla="*/ 19335 w 19335"/>
                  <a:gd name="connsiteY1" fmla="*/ 0 h 184213"/>
                  <a:gd name="connsiteX2" fmla="*/ 19335 w 19335"/>
                  <a:gd name="connsiteY2" fmla="*/ 184214 h 184213"/>
                  <a:gd name="connsiteX3" fmla="*/ -1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1" y="0"/>
                    </a:moveTo>
                    <a:lnTo>
                      <a:pt x="19335" y="0"/>
                    </a:lnTo>
                    <a:lnTo>
                      <a:pt x="19335" y="184214"/>
                    </a:lnTo>
                    <a:lnTo>
                      <a:pt x="-1" y="184214"/>
                    </a:lnTo>
                    <a:close/>
                  </a:path>
                </a:pathLst>
              </a:custGeom>
              <a:solidFill>
                <a:srgbClr val="F2F2F2"/>
              </a:solidFill>
              <a:ln w="9525" cap="flat">
                <a:noFill/>
                <a:prstDash val="solid"/>
                <a:miter/>
              </a:ln>
            </p:spPr>
            <p:txBody>
              <a:bodyPr rtlCol="0" anchor="ctr"/>
              <a:lstStyle/>
              <a:p>
                <a:endParaRPr lang="en-GB" dirty="0"/>
              </a:p>
            </p:txBody>
          </p:sp>
          <p:sp>
            <p:nvSpPr>
              <p:cNvPr id="580" name="Freeform: Shape 579">
                <a:extLst>
                  <a:ext uri="{FF2B5EF4-FFF2-40B4-BE49-F238E27FC236}">
                    <a16:creationId xmlns:a16="http://schemas.microsoft.com/office/drawing/2014/main" id="{81C8E0BC-CCFF-4CEE-A385-0DC98A93F0E3}"/>
                  </a:ext>
                </a:extLst>
              </p:cNvPr>
              <p:cNvSpPr/>
              <p:nvPr/>
            </p:nvSpPr>
            <p:spPr>
              <a:xfrm rot="-10800000">
                <a:off x="10224294" y="233084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581" name="Freeform: Shape 580">
                <a:extLst>
                  <a:ext uri="{FF2B5EF4-FFF2-40B4-BE49-F238E27FC236}">
                    <a16:creationId xmlns:a16="http://schemas.microsoft.com/office/drawing/2014/main" id="{CBAB9079-5395-42F3-AEAB-3B4331B721F8}"/>
                  </a:ext>
                </a:extLst>
              </p:cNvPr>
              <p:cNvSpPr/>
              <p:nvPr/>
            </p:nvSpPr>
            <p:spPr>
              <a:xfrm rot="-10800000">
                <a:off x="10334498" y="233084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495" name="Graphic 1">
              <a:extLst>
                <a:ext uri="{FF2B5EF4-FFF2-40B4-BE49-F238E27FC236}">
                  <a16:creationId xmlns:a16="http://schemas.microsoft.com/office/drawing/2014/main" id="{E084814C-A072-42E3-87A3-01AE077953FF}"/>
                </a:ext>
              </a:extLst>
            </p:cNvPr>
            <p:cNvGrpSpPr/>
            <p:nvPr/>
          </p:nvGrpSpPr>
          <p:grpSpPr>
            <a:xfrm>
              <a:off x="10009536" y="3662996"/>
              <a:ext cx="381224" cy="2402664"/>
              <a:chOff x="9624434" y="2330847"/>
              <a:chExt cx="343702" cy="2166179"/>
            </a:xfrm>
          </p:grpSpPr>
          <p:sp>
            <p:nvSpPr>
              <p:cNvPr id="562" name="Freeform: Shape 561">
                <a:extLst>
                  <a:ext uri="{FF2B5EF4-FFF2-40B4-BE49-F238E27FC236}">
                    <a16:creationId xmlns:a16="http://schemas.microsoft.com/office/drawing/2014/main" id="{88354A82-5A86-48CB-BBEE-55FFDE9CC7A3}"/>
                  </a:ext>
                </a:extLst>
              </p:cNvPr>
              <p:cNvSpPr/>
              <p:nvPr/>
            </p:nvSpPr>
            <p:spPr>
              <a:xfrm rot="-10800000">
                <a:off x="9643430" y="2767343"/>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563" name="Freeform: Shape 562">
                <a:extLst>
                  <a:ext uri="{FF2B5EF4-FFF2-40B4-BE49-F238E27FC236}">
                    <a16:creationId xmlns:a16="http://schemas.microsoft.com/office/drawing/2014/main" id="{EA00A509-897A-412C-95EF-03AAF4751030}"/>
                  </a:ext>
                </a:extLst>
              </p:cNvPr>
              <p:cNvSpPr/>
              <p:nvPr/>
            </p:nvSpPr>
            <p:spPr>
              <a:xfrm rot="-10800000">
                <a:off x="9685911" y="2890323"/>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564" name="Freeform: Shape 563">
                <a:extLst>
                  <a:ext uri="{FF2B5EF4-FFF2-40B4-BE49-F238E27FC236}">
                    <a16:creationId xmlns:a16="http://schemas.microsoft.com/office/drawing/2014/main" id="{3CC43013-3C7A-43CA-977F-03AA1D916641}"/>
                  </a:ext>
                </a:extLst>
              </p:cNvPr>
              <p:cNvSpPr/>
              <p:nvPr/>
            </p:nvSpPr>
            <p:spPr>
              <a:xfrm rot="-10800000">
                <a:off x="9685911" y="2980948"/>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565" name="Freeform: Shape 564">
                <a:extLst>
                  <a:ext uri="{FF2B5EF4-FFF2-40B4-BE49-F238E27FC236}">
                    <a16:creationId xmlns:a16="http://schemas.microsoft.com/office/drawing/2014/main" id="{AA498FC9-4D0D-4C74-9615-0C3B4A21EEAE}"/>
                  </a:ext>
                </a:extLst>
              </p:cNvPr>
              <p:cNvSpPr/>
              <p:nvPr/>
            </p:nvSpPr>
            <p:spPr>
              <a:xfrm rot="-10800000">
                <a:off x="9796116" y="2890323"/>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566" name="Freeform: Shape 565">
                <a:extLst>
                  <a:ext uri="{FF2B5EF4-FFF2-40B4-BE49-F238E27FC236}">
                    <a16:creationId xmlns:a16="http://schemas.microsoft.com/office/drawing/2014/main" id="{D4388536-6E27-4A02-B443-DFF2685C9636}"/>
                  </a:ext>
                </a:extLst>
              </p:cNvPr>
              <p:cNvSpPr/>
              <p:nvPr/>
            </p:nvSpPr>
            <p:spPr>
              <a:xfrm rot="-10800000">
                <a:off x="9685911" y="3610756"/>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567" name="Freeform: Shape 566">
                <a:extLst>
                  <a:ext uri="{FF2B5EF4-FFF2-40B4-BE49-F238E27FC236}">
                    <a16:creationId xmlns:a16="http://schemas.microsoft.com/office/drawing/2014/main" id="{FFD0439B-1D7B-4CD9-8D8E-B2AE1E1FEFB0}"/>
                  </a:ext>
                </a:extLst>
              </p:cNvPr>
              <p:cNvSpPr/>
              <p:nvPr/>
            </p:nvSpPr>
            <p:spPr>
              <a:xfrm rot="-10800000">
                <a:off x="9796116" y="3610756"/>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568" name="Freeform: Shape 567">
                <a:extLst>
                  <a:ext uri="{FF2B5EF4-FFF2-40B4-BE49-F238E27FC236}">
                    <a16:creationId xmlns:a16="http://schemas.microsoft.com/office/drawing/2014/main" id="{0976E760-EC6D-45CA-943C-4FAF3E379ABB}"/>
                  </a:ext>
                </a:extLst>
              </p:cNvPr>
              <p:cNvSpPr/>
              <p:nvPr/>
            </p:nvSpPr>
            <p:spPr>
              <a:xfrm rot="-10800000">
                <a:off x="9685911" y="4312813"/>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569" name="Freeform: Shape 568">
                <a:extLst>
                  <a:ext uri="{FF2B5EF4-FFF2-40B4-BE49-F238E27FC236}">
                    <a16:creationId xmlns:a16="http://schemas.microsoft.com/office/drawing/2014/main" id="{09C9277B-F09F-4B6C-A668-C8EFD11E0450}"/>
                  </a:ext>
                </a:extLst>
              </p:cNvPr>
              <p:cNvSpPr/>
              <p:nvPr/>
            </p:nvSpPr>
            <p:spPr>
              <a:xfrm rot="-10800000">
                <a:off x="9796116" y="4312813"/>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570" name="Freeform: Shape 569">
                <a:extLst>
                  <a:ext uri="{FF2B5EF4-FFF2-40B4-BE49-F238E27FC236}">
                    <a16:creationId xmlns:a16="http://schemas.microsoft.com/office/drawing/2014/main" id="{BB479473-C180-4157-ABF2-3072FA341022}"/>
                  </a:ext>
                </a:extLst>
              </p:cNvPr>
              <p:cNvSpPr/>
              <p:nvPr/>
            </p:nvSpPr>
            <p:spPr>
              <a:xfrm rot="-10800000">
                <a:off x="9624434" y="233084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571" name="Freeform: Shape 570">
                <a:extLst>
                  <a:ext uri="{FF2B5EF4-FFF2-40B4-BE49-F238E27FC236}">
                    <a16:creationId xmlns:a16="http://schemas.microsoft.com/office/drawing/2014/main" id="{AD9A5B30-4D5E-472B-B1C3-0EB3A4858C06}"/>
                  </a:ext>
                </a:extLst>
              </p:cNvPr>
              <p:cNvSpPr/>
              <p:nvPr/>
            </p:nvSpPr>
            <p:spPr>
              <a:xfrm rot="-10800000">
                <a:off x="9734639" y="233084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496" name="Graphic 1">
              <a:extLst>
                <a:ext uri="{FF2B5EF4-FFF2-40B4-BE49-F238E27FC236}">
                  <a16:creationId xmlns:a16="http://schemas.microsoft.com/office/drawing/2014/main" id="{8EDF88D3-E595-484C-86D7-D0ABEA3067B2}"/>
                </a:ext>
              </a:extLst>
            </p:cNvPr>
            <p:cNvGrpSpPr/>
            <p:nvPr/>
          </p:nvGrpSpPr>
          <p:grpSpPr>
            <a:xfrm>
              <a:off x="9344188" y="3662996"/>
              <a:ext cx="381119" cy="2402664"/>
              <a:chOff x="9024575" y="2330847"/>
              <a:chExt cx="343607" cy="2166179"/>
            </a:xfrm>
          </p:grpSpPr>
          <p:sp>
            <p:nvSpPr>
              <p:cNvPr id="552" name="Freeform: Shape 551">
                <a:extLst>
                  <a:ext uri="{FF2B5EF4-FFF2-40B4-BE49-F238E27FC236}">
                    <a16:creationId xmlns:a16="http://schemas.microsoft.com/office/drawing/2014/main" id="{5689CA9D-CE27-4CD9-8937-743DF7A4B72C}"/>
                  </a:ext>
                </a:extLst>
              </p:cNvPr>
              <p:cNvSpPr/>
              <p:nvPr/>
            </p:nvSpPr>
            <p:spPr>
              <a:xfrm rot="-10800000">
                <a:off x="9043475" y="2767343"/>
                <a:ext cx="324707" cy="720280"/>
              </a:xfrm>
              <a:custGeom>
                <a:avLst/>
                <a:gdLst>
                  <a:gd name="connsiteX0" fmla="*/ 0 w 324707"/>
                  <a:gd name="connsiteY0" fmla="*/ 0 h 720280"/>
                  <a:gd name="connsiteX1" fmla="*/ 324708 w 324707"/>
                  <a:gd name="connsiteY1" fmla="*/ 0 h 720280"/>
                  <a:gd name="connsiteX2" fmla="*/ 324708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8" y="0"/>
                    </a:lnTo>
                    <a:lnTo>
                      <a:pt x="324708"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553" name="Freeform: Shape 552">
                <a:extLst>
                  <a:ext uri="{FF2B5EF4-FFF2-40B4-BE49-F238E27FC236}">
                    <a16:creationId xmlns:a16="http://schemas.microsoft.com/office/drawing/2014/main" id="{F8E0C42E-E1A6-49A1-9D36-09D49A6081E6}"/>
                  </a:ext>
                </a:extLst>
              </p:cNvPr>
              <p:cNvSpPr/>
              <p:nvPr/>
            </p:nvSpPr>
            <p:spPr>
              <a:xfrm rot="-10800000">
                <a:off x="9086052" y="2890323"/>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554" name="Freeform: Shape 553">
                <a:extLst>
                  <a:ext uri="{FF2B5EF4-FFF2-40B4-BE49-F238E27FC236}">
                    <a16:creationId xmlns:a16="http://schemas.microsoft.com/office/drawing/2014/main" id="{76B155C5-9EAD-4F5A-8178-85C97D1299F6}"/>
                  </a:ext>
                </a:extLst>
              </p:cNvPr>
              <p:cNvSpPr/>
              <p:nvPr/>
            </p:nvSpPr>
            <p:spPr>
              <a:xfrm rot="-10800000">
                <a:off x="9086052" y="2980948"/>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555" name="Freeform: Shape 554">
                <a:extLst>
                  <a:ext uri="{FF2B5EF4-FFF2-40B4-BE49-F238E27FC236}">
                    <a16:creationId xmlns:a16="http://schemas.microsoft.com/office/drawing/2014/main" id="{70012994-5207-402F-BC7F-7AD900CC4D28}"/>
                  </a:ext>
                </a:extLst>
              </p:cNvPr>
              <p:cNvSpPr/>
              <p:nvPr/>
            </p:nvSpPr>
            <p:spPr>
              <a:xfrm rot="-10800000">
                <a:off x="9196256" y="2890323"/>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556" name="Freeform: Shape 555">
                <a:extLst>
                  <a:ext uri="{FF2B5EF4-FFF2-40B4-BE49-F238E27FC236}">
                    <a16:creationId xmlns:a16="http://schemas.microsoft.com/office/drawing/2014/main" id="{33796E1F-A889-4731-AC9E-0E16E9A34540}"/>
                  </a:ext>
                </a:extLst>
              </p:cNvPr>
              <p:cNvSpPr/>
              <p:nvPr/>
            </p:nvSpPr>
            <p:spPr>
              <a:xfrm rot="-10800000">
                <a:off x="9086052" y="3610756"/>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557" name="Freeform: Shape 556">
                <a:extLst>
                  <a:ext uri="{FF2B5EF4-FFF2-40B4-BE49-F238E27FC236}">
                    <a16:creationId xmlns:a16="http://schemas.microsoft.com/office/drawing/2014/main" id="{56393E06-2F53-44BA-BD4C-EE97B3886EE3}"/>
                  </a:ext>
                </a:extLst>
              </p:cNvPr>
              <p:cNvSpPr/>
              <p:nvPr/>
            </p:nvSpPr>
            <p:spPr>
              <a:xfrm rot="-10800000">
                <a:off x="9196256" y="3610756"/>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558" name="Freeform: Shape 557">
                <a:extLst>
                  <a:ext uri="{FF2B5EF4-FFF2-40B4-BE49-F238E27FC236}">
                    <a16:creationId xmlns:a16="http://schemas.microsoft.com/office/drawing/2014/main" id="{EBC97C2D-924C-4446-8332-FA62A7FF11FA}"/>
                  </a:ext>
                </a:extLst>
              </p:cNvPr>
              <p:cNvSpPr/>
              <p:nvPr/>
            </p:nvSpPr>
            <p:spPr>
              <a:xfrm rot="-10800000">
                <a:off x="9086052" y="4312813"/>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559" name="Freeform: Shape 558">
                <a:extLst>
                  <a:ext uri="{FF2B5EF4-FFF2-40B4-BE49-F238E27FC236}">
                    <a16:creationId xmlns:a16="http://schemas.microsoft.com/office/drawing/2014/main" id="{D6CE47EA-7FD0-4626-972D-211772B71EDB}"/>
                  </a:ext>
                </a:extLst>
              </p:cNvPr>
              <p:cNvSpPr/>
              <p:nvPr/>
            </p:nvSpPr>
            <p:spPr>
              <a:xfrm rot="-10800000">
                <a:off x="9196256" y="4312813"/>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560" name="Freeform: Shape 559">
                <a:extLst>
                  <a:ext uri="{FF2B5EF4-FFF2-40B4-BE49-F238E27FC236}">
                    <a16:creationId xmlns:a16="http://schemas.microsoft.com/office/drawing/2014/main" id="{69B69700-0B17-4524-88DD-C6D6359EE4AB}"/>
                  </a:ext>
                </a:extLst>
              </p:cNvPr>
              <p:cNvSpPr/>
              <p:nvPr/>
            </p:nvSpPr>
            <p:spPr>
              <a:xfrm rot="-10800000">
                <a:off x="9024575" y="233084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561" name="Freeform: Shape 560">
                <a:extLst>
                  <a:ext uri="{FF2B5EF4-FFF2-40B4-BE49-F238E27FC236}">
                    <a16:creationId xmlns:a16="http://schemas.microsoft.com/office/drawing/2014/main" id="{EB3A43AF-D3E3-46FF-9AE7-2E4298B8DC64}"/>
                  </a:ext>
                </a:extLst>
              </p:cNvPr>
              <p:cNvSpPr/>
              <p:nvPr/>
            </p:nvSpPr>
            <p:spPr>
              <a:xfrm rot="-10800000">
                <a:off x="9134779" y="233084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497" name="Graphic 1">
              <a:extLst>
                <a:ext uri="{FF2B5EF4-FFF2-40B4-BE49-F238E27FC236}">
                  <a16:creationId xmlns:a16="http://schemas.microsoft.com/office/drawing/2014/main" id="{ED17587D-DB75-4519-BB68-FD18A18F55F0}"/>
                </a:ext>
              </a:extLst>
            </p:cNvPr>
            <p:cNvGrpSpPr/>
            <p:nvPr/>
          </p:nvGrpSpPr>
          <p:grpSpPr>
            <a:xfrm>
              <a:off x="8678842" y="3662996"/>
              <a:ext cx="381118" cy="2402664"/>
              <a:chOff x="8424715" y="2330847"/>
              <a:chExt cx="343606" cy="2166179"/>
            </a:xfrm>
          </p:grpSpPr>
          <p:sp>
            <p:nvSpPr>
              <p:cNvPr id="542" name="Freeform: Shape 541">
                <a:extLst>
                  <a:ext uri="{FF2B5EF4-FFF2-40B4-BE49-F238E27FC236}">
                    <a16:creationId xmlns:a16="http://schemas.microsoft.com/office/drawing/2014/main" id="{5F333188-DCBE-49B5-A302-20656D451EB1}"/>
                  </a:ext>
                </a:extLst>
              </p:cNvPr>
              <p:cNvSpPr/>
              <p:nvPr/>
            </p:nvSpPr>
            <p:spPr>
              <a:xfrm rot="-10800000">
                <a:off x="8443614" y="2767343"/>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543" name="Freeform: Shape 542">
                <a:extLst>
                  <a:ext uri="{FF2B5EF4-FFF2-40B4-BE49-F238E27FC236}">
                    <a16:creationId xmlns:a16="http://schemas.microsoft.com/office/drawing/2014/main" id="{B6DCD273-2A5D-4D47-8F81-EAA61CBD47EA}"/>
                  </a:ext>
                </a:extLst>
              </p:cNvPr>
              <p:cNvSpPr/>
              <p:nvPr/>
            </p:nvSpPr>
            <p:spPr>
              <a:xfrm rot="-10800000">
                <a:off x="8486191" y="2890323"/>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544" name="Freeform: Shape 543">
                <a:extLst>
                  <a:ext uri="{FF2B5EF4-FFF2-40B4-BE49-F238E27FC236}">
                    <a16:creationId xmlns:a16="http://schemas.microsoft.com/office/drawing/2014/main" id="{A54B6838-8136-4E0E-A569-D3ADD3CA356B}"/>
                  </a:ext>
                </a:extLst>
              </p:cNvPr>
              <p:cNvSpPr/>
              <p:nvPr/>
            </p:nvSpPr>
            <p:spPr>
              <a:xfrm rot="-10800000">
                <a:off x="8486191" y="2980948"/>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545" name="Freeform: Shape 544">
                <a:extLst>
                  <a:ext uri="{FF2B5EF4-FFF2-40B4-BE49-F238E27FC236}">
                    <a16:creationId xmlns:a16="http://schemas.microsoft.com/office/drawing/2014/main" id="{0B4411D5-8EA1-48D7-82D1-90677421834B}"/>
                  </a:ext>
                </a:extLst>
              </p:cNvPr>
              <p:cNvSpPr/>
              <p:nvPr/>
            </p:nvSpPr>
            <p:spPr>
              <a:xfrm rot="-10800000">
                <a:off x="8596395" y="2890323"/>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546" name="Freeform: Shape 545">
                <a:extLst>
                  <a:ext uri="{FF2B5EF4-FFF2-40B4-BE49-F238E27FC236}">
                    <a16:creationId xmlns:a16="http://schemas.microsoft.com/office/drawing/2014/main" id="{7EE9E5E8-65FD-404A-ABFE-BD86355A4D8E}"/>
                  </a:ext>
                </a:extLst>
              </p:cNvPr>
              <p:cNvSpPr/>
              <p:nvPr/>
            </p:nvSpPr>
            <p:spPr>
              <a:xfrm rot="-10800000">
                <a:off x="8486191" y="3610756"/>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547" name="Freeform: Shape 546">
                <a:extLst>
                  <a:ext uri="{FF2B5EF4-FFF2-40B4-BE49-F238E27FC236}">
                    <a16:creationId xmlns:a16="http://schemas.microsoft.com/office/drawing/2014/main" id="{9A856F2D-8586-4851-ACF4-34502CB9E153}"/>
                  </a:ext>
                </a:extLst>
              </p:cNvPr>
              <p:cNvSpPr/>
              <p:nvPr/>
            </p:nvSpPr>
            <p:spPr>
              <a:xfrm rot="-10800000">
                <a:off x="8596395" y="3610756"/>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548" name="Freeform: Shape 547">
                <a:extLst>
                  <a:ext uri="{FF2B5EF4-FFF2-40B4-BE49-F238E27FC236}">
                    <a16:creationId xmlns:a16="http://schemas.microsoft.com/office/drawing/2014/main" id="{B08986CB-3ABE-4483-BA62-4782FE40D815}"/>
                  </a:ext>
                </a:extLst>
              </p:cNvPr>
              <p:cNvSpPr/>
              <p:nvPr/>
            </p:nvSpPr>
            <p:spPr>
              <a:xfrm rot="-10800000">
                <a:off x="8486191" y="4312813"/>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549" name="Freeform: Shape 548">
                <a:extLst>
                  <a:ext uri="{FF2B5EF4-FFF2-40B4-BE49-F238E27FC236}">
                    <a16:creationId xmlns:a16="http://schemas.microsoft.com/office/drawing/2014/main" id="{41A0D12D-2351-4712-BF6F-90AABC5A680A}"/>
                  </a:ext>
                </a:extLst>
              </p:cNvPr>
              <p:cNvSpPr/>
              <p:nvPr/>
            </p:nvSpPr>
            <p:spPr>
              <a:xfrm rot="-10800000">
                <a:off x="8596395" y="4312813"/>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550" name="Freeform: Shape 549">
                <a:extLst>
                  <a:ext uri="{FF2B5EF4-FFF2-40B4-BE49-F238E27FC236}">
                    <a16:creationId xmlns:a16="http://schemas.microsoft.com/office/drawing/2014/main" id="{6439CD55-2B23-434F-B9AD-8FFF57E0589E}"/>
                  </a:ext>
                </a:extLst>
              </p:cNvPr>
              <p:cNvSpPr/>
              <p:nvPr/>
            </p:nvSpPr>
            <p:spPr>
              <a:xfrm rot="-10800000">
                <a:off x="8424715" y="233084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551" name="Freeform: Shape 550">
                <a:extLst>
                  <a:ext uri="{FF2B5EF4-FFF2-40B4-BE49-F238E27FC236}">
                    <a16:creationId xmlns:a16="http://schemas.microsoft.com/office/drawing/2014/main" id="{9D4E413A-814C-4A7B-9915-7953A8ABB98D}"/>
                  </a:ext>
                </a:extLst>
              </p:cNvPr>
              <p:cNvSpPr/>
              <p:nvPr/>
            </p:nvSpPr>
            <p:spPr>
              <a:xfrm rot="-10800000">
                <a:off x="8534919" y="233084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498" name="Graphic 1">
              <a:extLst>
                <a:ext uri="{FF2B5EF4-FFF2-40B4-BE49-F238E27FC236}">
                  <a16:creationId xmlns:a16="http://schemas.microsoft.com/office/drawing/2014/main" id="{80E08191-9124-449C-BE58-9744E6A0869F}"/>
                </a:ext>
              </a:extLst>
            </p:cNvPr>
            <p:cNvGrpSpPr/>
            <p:nvPr/>
          </p:nvGrpSpPr>
          <p:grpSpPr>
            <a:xfrm>
              <a:off x="8013493" y="3662996"/>
              <a:ext cx="381119" cy="1855966"/>
              <a:chOff x="7824854" y="2330847"/>
              <a:chExt cx="343607" cy="1673291"/>
            </a:xfrm>
          </p:grpSpPr>
          <p:sp>
            <p:nvSpPr>
              <p:cNvPr id="534" name="Freeform: Shape 533">
                <a:extLst>
                  <a:ext uri="{FF2B5EF4-FFF2-40B4-BE49-F238E27FC236}">
                    <a16:creationId xmlns:a16="http://schemas.microsoft.com/office/drawing/2014/main" id="{02B5F830-D6D5-49D1-9B7B-359D8FB418C1}"/>
                  </a:ext>
                </a:extLst>
              </p:cNvPr>
              <p:cNvSpPr/>
              <p:nvPr/>
            </p:nvSpPr>
            <p:spPr>
              <a:xfrm rot="-10800000">
                <a:off x="7843755" y="2767343"/>
                <a:ext cx="324707" cy="720280"/>
              </a:xfrm>
              <a:custGeom>
                <a:avLst/>
                <a:gdLst>
                  <a:gd name="connsiteX0" fmla="*/ 0 w 324707"/>
                  <a:gd name="connsiteY0" fmla="*/ 0 h 720280"/>
                  <a:gd name="connsiteX1" fmla="*/ 324708 w 324707"/>
                  <a:gd name="connsiteY1" fmla="*/ 0 h 720280"/>
                  <a:gd name="connsiteX2" fmla="*/ 324708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8" y="0"/>
                    </a:lnTo>
                    <a:lnTo>
                      <a:pt x="324708"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535" name="Freeform: Shape 534">
                <a:extLst>
                  <a:ext uri="{FF2B5EF4-FFF2-40B4-BE49-F238E27FC236}">
                    <a16:creationId xmlns:a16="http://schemas.microsoft.com/office/drawing/2014/main" id="{5ACA5C22-D247-48F1-8953-62DA70825E23}"/>
                  </a:ext>
                </a:extLst>
              </p:cNvPr>
              <p:cNvSpPr/>
              <p:nvPr/>
            </p:nvSpPr>
            <p:spPr>
              <a:xfrm rot="-10800000">
                <a:off x="7886236" y="2890323"/>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536" name="Freeform: Shape 535">
                <a:extLst>
                  <a:ext uri="{FF2B5EF4-FFF2-40B4-BE49-F238E27FC236}">
                    <a16:creationId xmlns:a16="http://schemas.microsoft.com/office/drawing/2014/main" id="{5B94CF8C-7209-4A6E-8A62-634FD79CE729}"/>
                  </a:ext>
                </a:extLst>
              </p:cNvPr>
              <p:cNvSpPr/>
              <p:nvPr/>
            </p:nvSpPr>
            <p:spPr>
              <a:xfrm rot="-10800000">
                <a:off x="7886236" y="2980948"/>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537" name="Freeform: Shape 536">
                <a:extLst>
                  <a:ext uri="{FF2B5EF4-FFF2-40B4-BE49-F238E27FC236}">
                    <a16:creationId xmlns:a16="http://schemas.microsoft.com/office/drawing/2014/main" id="{08A63886-A135-4332-B7E8-96D7A42BEB3D}"/>
                  </a:ext>
                </a:extLst>
              </p:cNvPr>
              <p:cNvSpPr/>
              <p:nvPr/>
            </p:nvSpPr>
            <p:spPr>
              <a:xfrm rot="-10800000">
                <a:off x="7996536" y="2890323"/>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538" name="Freeform: Shape 537">
                <a:extLst>
                  <a:ext uri="{FF2B5EF4-FFF2-40B4-BE49-F238E27FC236}">
                    <a16:creationId xmlns:a16="http://schemas.microsoft.com/office/drawing/2014/main" id="{9162F95D-6E54-4B79-99C7-C7B04D5785E1}"/>
                  </a:ext>
                </a:extLst>
              </p:cNvPr>
              <p:cNvSpPr/>
              <p:nvPr/>
            </p:nvSpPr>
            <p:spPr>
              <a:xfrm rot="-10800000">
                <a:off x="7886236" y="3610756"/>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539" name="Freeform: Shape 538">
                <a:extLst>
                  <a:ext uri="{FF2B5EF4-FFF2-40B4-BE49-F238E27FC236}">
                    <a16:creationId xmlns:a16="http://schemas.microsoft.com/office/drawing/2014/main" id="{B4456D91-C759-4F10-9651-2460D06980D5}"/>
                  </a:ext>
                </a:extLst>
              </p:cNvPr>
              <p:cNvSpPr/>
              <p:nvPr/>
            </p:nvSpPr>
            <p:spPr>
              <a:xfrm rot="-10800000">
                <a:off x="7996536" y="3610756"/>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540" name="Freeform: Shape 539">
                <a:extLst>
                  <a:ext uri="{FF2B5EF4-FFF2-40B4-BE49-F238E27FC236}">
                    <a16:creationId xmlns:a16="http://schemas.microsoft.com/office/drawing/2014/main" id="{E7ABF2A7-2534-40B6-8B1F-1A64237B0036}"/>
                  </a:ext>
                </a:extLst>
              </p:cNvPr>
              <p:cNvSpPr/>
              <p:nvPr/>
            </p:nvSpPr>
            <p:spPr>
              <a:xfrm rot="-10800000">
                <a:off x="7824854" y="233084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541" name="Freeform: Shape 540">
                <a:extLst>
                  <a:ext uri="{FF2B5EF4-FFF2-40B4-BE49-F238E27FC236}">
                    <a16:creationId xmlns:a16="http://schemas.microsoft.com/office/drawing/2014/main" id="{D830C00C-F83E-4F6C-9B90-B87101475683}"/>
                  </a:ext>
                </a:extLst>
              </p:cNvPr>
              <p:cNvSpPr/>
              <p:nvPr/>
            </p:nvSpPr>
            <p:spPr>
              <a:xfrm rot="-10800000">
                <a:off x="7935058" y="233084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sp>
          <p:nvSpPr>
            <p:cNvPr id="499" name="Freeform: Shape 498">
              <a:extLst>
                <a:ext uri="{FF2B5EF4-FFF2-40B4-BE49-F238E27FC236}">
                  <a16:creationId xmlns:a16="http://schemas.microsoft.com/office/drawing/2014/main" id="{D4EA26C4-31AC-478B-BA9E-98EF4A8ECB2F}"/>
                </a:ext>
              </a:extLst>
            </p:cNvPr>
            <p:cNvSpPr/>
            <p:nvPr/>
          </p:nvSpPr>
          <p:spPr>
            <a:xfrm>
              <a:off x="7554479" y="4116877"/>
              <a:ext cx="187948" cy="1651818"/>
            </a:xfrm>
            <a:custGeom>
              <a:avLst/>
              <a:gdLst>
                <a:gd name="connsiteX0" fmla="*/ 169450 w 169449"/>
                <a:gd name="connsiteY0" fmla="*/ 0 h 1460754"/>
                <a:gd name="connsiteX1" fmla="*/ 158401 w 169449"/>
                <a:gd name="connsiteY1" fmla="*/ 75533 h 1460754"/>
                <a:gd name="connsiteX2" fmla="*/ 152019 w 169449"/>
                <a:gd name="connsiteY2" fmla="*/ 163354 h 1460754"/>
                <a:gd name="connsiteX3" fmla="*/ 152019 w 169449"/>
                <a:gd name="connsiteY3" fmla="*/ 1460754 h 1460754"/>
                <a:gd name="connsiteX4" fmla="*/ 17050 w 169449"/>
                <a:gd name="connsiteY4" fmla="*/ 1460754 h 1460754"/>
                <a:gd name="connsiteX5" fmla="*/ 17050 w 169449"/>
                <a:gd name="connsiteY5" fmla="*/ 162306 h 1460754"/>
                <a:gd name="connsiteX6" fmla="*/ 10954 w 169449"/>
                <a:gd name="connsiteY6" fmla="*/ 76486 h 1460754"/>
                <a:gd name="connsiteX7" fmla="*/ 0 w 169449"/>
                <a:gd name="connsiteY7" fmla="*/ 0 h 1460754"/>
                <a:gd name="connsiteX8" fmla="*/ 169450 w 169449"/>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9" h="1460754">
                  <a:moveTo>
                    <a:pt x="169450" y="0"/>
                  </a:moveTo>
                  <a:lnTo>
                    <a:pt x="158401" y="75533"/>
                  </a:lnTo>
                  <a:cubicBezTo>
                    <a:pt x="154210" y="104584"/>
                    <a:pt x="152019" y="133921"/>
                    <a:pt x="152019" y="163354"/>
                  </a:cubicBezTo>
                  <a:lnTo>
                    <a:pt x="152019" y="1460754"/>
                  </a:lnTo>
                  <a:lnTo>
                    <a:pt x="17050" y="1460754"/>
                  </a:lnTo>
                  <a:lnTo>
                    <a:pt x="17050" y="162306"/>
                  </a:lnTo>
                  <a:cubicBezTo>
                    <a:pt x="17050" y="133636"/>
                    <a:pt x="15050" y="104870"/>
                    <a:pt x="10954" y="76486"/>
                  </a:cubicBezTo>
                  <a:lnTo>
                    <a:pt x="0" y="0"/>
                  </a:lnTo>
                  <a:lnTo>
                    <a:pt x="169450" y="0"/>
                  </a:lnTo>
                  <a:close/>
                </a:path>
              </a:pathLst>
            </a:custGeom>
            <a:gradFill>
              <a:gsLst>
                <a:gs pos="0">
                  <a:schemeClr val="bg1">
                    <a:lumMod val="75000"/>
                  </a:schemeClr>
                </a:gs>
                <a:gs pos="100000">
                  <a:schemeClr val="bg1">
                    <a:lumMod val="85000"/>
                  </a:schemeClr>
                </a:gs>
              </a:gsLst>
              <a:lin ang="5400000" scaled="1"/>
            </a:gradFill>
            <a:ln w="9525" cap="flat">
              <a:noFill/>
              <a:prstDash val="solid"/>
              <a:miter/>
            </a:ln>
            <a:effectLst>
              <a:outerShdw blurRad="50800" dist="38100" dir="10800000" algn="r" rotWithShape="0">
                <a:prstClr val="black">
                  <a:alpha val="10000"/>
                </a:prstClr>
              </a:outerShdw>
            </a:effectLst>
          </p:spPr>
          <p:txBody>
            <a:bodyPr rtlCol="0" anchor="ctr"/>
            <a:lstStyle/>
            <a:p>
              <a:endParaRPr lang="en-GB" dirty="0"/>
            </a:p>
          </p:txBody>
        </p:sp>
        <p:sp>
          <p:nvSpPr>
            <p:cNvPr id="500" name="Freeform: Shape 499">
              <a:extLst>
                <a:ext uri="{FF2B5EF4-FFF2-40B4-BE49-F238E27FC236}">
                  <a16:creationId xmlns:a16="http://schemas.microsoft.com/office/drawing/2014/main" id="{6EC3ABD2-9046-4C4F-9B50-27FF6E141412}"/>
                </a:ext>
              </a:extLst>
            </p:cNvPr>
            <p:cNvSpPr/>
            <p:nvPr/>
          </p:nvSpPr>
          <p:spPr>
            <a:xfrm>
              <a:off x="7306417" y="4116877"/>
              <a:ext cx="187842" cy="1651818"/>
            </a:xfrm>
            <a:custGeom>
              <a:avLst/>
              <a:gdLst>
                <a:gd name="connsiteX0" fmla="*/ 169354 w 169354"/>
                <a:gd name="connsiteY0" fmla="*/ 0 h 1460754"/>
                <a:gd name="connsiteX1" fmla="*/ 158305 w 169354"/>
                <a:gd name="connsiteY1" fmla="*/ 75533 h 1460754"/>
                <a:gd name="connsiteX2" fmla="*/ 151924 w 169354"/>
                <a:gd name="connsiteY2" fmla="*/ 163354 h 1460754"/>
                <a:gd name="connsiteX3" fmla="*/ 151924 w 169354"/>
                <a:gd name="connsiteY3" fmla="*/ 1460754 h 1460754"/>
                <a:gd name="connsiteX4" fmla="*/ 16954 w 169354"/>
                <a:gd name="connsiteY4" fmla="*/ 1460754 h 1460754"/>
                <a:gd name="connsiteX5" fmla="*/ 16954 w 169354"/>
                <a:gd name="connsiteY5" fmla="*/ 162306 h 1460754"/>
                <a:gd name="connsiteX6" fmla="*/ 10858 w 169354"/>
                <a:gd name="connsiteY6" fmla="*/ 76486 h 1460754"/>
                <a:gd name="connsiteX7" fmla="*/ 0 w 169354"/>
                <a:gd name="connsiteY7" fmla="*/ 0 h 1460754"/>
                <a:gd name="connsiteX8" fmla="*/ 169354 w 169354"/>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54" h="1460754">
                  <a:moveTo>
                    <a:pt x="169354" y="0"/>
                  </a:moveTo>
                  <a:lnTo>
                    <a:pt x="158305" y="75533"/>
                  </a:lnTo>
                  <a:cubicBezTo>
                    <a:pt x="154114" y="104584"/>
                    <a:pt x="151924" y="133921"/>
                    <a:pt x="151924" y="163354"/>
                  </a:cubicBezTo>
                  <a:lnTo>
                    <a:pt x="151924" y="1460754"/>
                  </a:lnTo>
                  <a:lnTo>
                    <a:pt x="16954" y="1460754"/>
                  </a:lnTo>
                  <a:lnTo>
                    <a:pt x="16954" y="162306"/>
                  </a:lnTo>
                  <a:cubicBezTo>
                    <a:pt x="16954" y="133636"/>
                    <a:pt x="14954" y="104870"/>
                    <a:pt x="10858" y="76486"/>
                  </a:cubicBezTo>
                  <a:lnTo>
                    <a:pt x="0" y="0"/>
                  </a:lnTo>
                  <a:lnTo>
                    <a:pt x="169354" y="0"/>
                  </a:lnTo>
                  <a:close/>
                </a:path>
              </a:pathLst>
            </a:custGeom>
            <a:gradFill>
              <a:gsLst>
                <a:gs pos="0">
                  <a:schemeClr val="bg1">
                    <a:lumMod val="75000"/>
                  </a:schemeClr>
                </a:gs>
                <a:gs pos="100000">
                  <a:schemeClr val="bg1">
                    <a:lumMod val="85000"/>
                  </a:schemeClr>
                </a:gs>
              </a:gsLst>
              <a:lin ang="5400000" scaled="1"/>
            </a:gradFill>
            <a:ln w="9525" cap="flat">
              <a:noFill/>
              <a:prstDash val="solid"/>
              <a:miter/>
            </a:ln>
            <a:effectLst>
              <a:outerShdw blurRad="50800" dist="38100" dir="10800000" algn="r" rotWithShape="0">
                <a:prstClr val="black">
                  <a:alpha val="10000"/>
                </a:prstClr>
              </a:outerShdw>
            </a:effectLst>
          </p:spPr>
          <p:txBody>
            <a:bodyPr rtlCol="0" anchor="ctr"/>
            <a:lstStyle/>
            <a:p>
              <a:endParaRPr lang="en-GB" dirty="0"/>
            </a:p>
          </p:txBody>
        </p:sp>
        <p:sp>
          <p:nvSpPr>
            <p:cNvPr id="501" name="Freeform: Shape 500">
              <a:extLst>
                <a:ext uri="{FF2B5EF4-FFF2-40B4-BE49-F238E27FC236}">
                  <a16:creationId xmlns:a16="http://schemas.microsoft.com/office/drawing/2014/main" id="{BF822236-99A0-4C24-BB75-B5BF771AAA3A}"/>
                </a:ext>
              </a:extLst>
            </p:cNvPr>
            <p:cNvSpPr/>
            <p:nvPr/>
          </p:nvSpPr>
          <p:spPr>
            <a:xfrm>
              <a:off x="6364032" y="4116877"/>
              <a:ext cx="187948" cy="1651818"/>
            </a:xfrm>
            <a:custGeom>
              <a:avLst/>
              <a:gdLst>
                <a:gd name="connsiteX0" fmla="*/ 169450 w 169449"/>
                <a:gd name="connsiteY0" fmla="*/ 0 h 1460754"/>
                <a:gd name="connsiteX1" fmla="*/ 158401 w 169449"/>
                <a:gd name="connsiteY1" fmla="*/ 75533 h 1460754"/>
                <a:gd name="connsiteX2" fmla="*/ 152019 w 169449"/>
                <a:gd name="connsiteY2" fmla="*/ 163354 h 1460754"/>
                <a:gd name="connsiteX3" fmla="*/ 152019 w 169449"/>
                <a:gd name="connsiteY3" fmla="*/ 1460754 h 1460754"/>
                <a:gd name="connsiteX4" fmla="*/ 17050 w 169449"/>
                <a:gd name="connsiteY4" fmla="*/ 1460754 h 1460754"/>
                <a:gd name="connsiteX5" fmla="*/ 17050 w 169449"/>
                <a:gd name="connsiteY5" fmla="*/ 162306 h 1460754"/>
                <a:gd name="connsiteX6" fmla="*/ 10954 w 169449"/>
                <a:gd name="connsiteY6" fmla="*/ 76486 h 1460754"/>
                <a:gd name="connsiteX7" fmla="*/ 0 w 169449"/>
                <a:gd name="connsiteY7" fmla="*/ 0 h 1460754"/>
                <a:gd name="connsiteX8" fmla="*/ 169450 w 169449"/>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9" h="1460754">
                  <a:moveTo>
                    <a:pt x="169450" y="0"/>
                  </a:moveTo>
                  <a:lnTo>
                    <a:pt x="158401" y="75533"/>
                  </a:lnTo>
                  <a:cubicBezTo>
                    <a:pt x="154210" y="104584"/>
                    <a:pt x="152019" y="133921"/>
                    <a:pt x="152019" y="163354"/>
                  </a:cubicBezTo>
                  <a:lnTo>
                    <a:pt x="152019" y="1460754"/>
                  </a:lnTo>
                  <a:lnTo>
                    <a:pt x="17050" y="1460754"/>
                  </a:lnTo>
                  <a:lnTo>
                    <a:pt x="17050" y="162306"/>
                  </a:lnTo>
                  <a:cubicBezTo>
                    <a:pt x="17050" y="133636"/>
                    <a:pt x="15050" y="104870"/>
                    <a:pt x="10954" y="76486"/>
                  </a:cubicBezTo>
                  <a:lnTo>
                    <a:pt x="0" y="0"/>
                  </a:lnTo>
                  <a:lnTo>
                    <a:pt x="169450" y="0"/>
                  </a:lnTo>
                  <a:close/>
                </a:path>
              </a:pathLst>
            </a:custGeom>
            <a:gradFill>
              <a:gsLst>
                <a:gs pos="0">
                  <a:schemeClr val="bg1">
                    <a:lumMod val="75000"/>
                  </a:schemeClr>
                </a:gs>
                <a:gs pos="100000">
                  <a:schemeClr val="bg1">
                    <a:lumMod val="85000"/>
                  </a:schemeClr>
                </a:gs>
              </a:gsLst>
              <a:lin ang="5400000" scaled="1"/>
            </a:gradFill>
            <a:ln w="9525" cap="flat">
              <a:noFill/>
              <a:prstDash val="solid"/>
              <a:miter/>
            </a:ln>
            <a:effectLst>
              <a:outerShdw blurRad="50800" dist="38100" dir="10800000" algn="r" rotWithShape="0">
                <a:prstClr val="black">
                  <a:alpha val="10000"/>
                </a:prstClr>
              </a:outerShdw>
            </a:effectLst>
          </p:spPr>
          <p:txBody>
            <a:bodyPr rtlCol="0" anchor="ctr"/>
            <a:lstStyle/>
            <a:p>
              <a:endParaRPr lang="en-GB" dirty="0"/>
            </a:p>
          </p:txBody>
        </p:sp>
        <p:sp>
          <p:nvSpPr>
            <p:cNvPr id="502" name="Freeform: Shape 501">
              <a:extLst>
                <a:ext uri="{FF2B5EF4-FFF2-40B4-BE49-F238E27FC236}">
                  <a16:creationId xmlns:a16="http://schemas.microsoft.com/office/drawing/2014/main" id="{5EC787CA-F912-4D93-92D9-447E7F870213}"/>
                </a:ext>
              </a:extLst>
            </p:cNvPr>
            <p:cNvSpPr/>
            <p:nvPr/>
          </p:nvSpPr>
          <p:spPr>
            <a:xfrm>
              <a:off x="6741726" y="4939777"/>
              <a:ext cx="471087" cy="768698"/>
            </a:xfrm>
            <a:custGeom>
              <a:avLst/>
              <a:gdLst>
                <a:gd name="connsiteX0" fmla="*/ 0 w 424719"/>
                <a:gd name="connsiteY0" fmla="*/ 0 h 693038"/>
                <a:gd name="connsiteX1" fmla="*/ 424720 w 424719"/>
                <a:gd name="connsiteY1" fmla="*/ 0 h 693038"/>
                <a:gd name="connsiteX2" fmla="*/ 424720 w 424719"/>
                <a:gd name="connsiteY2" fmla="*/ 693039 h 693038"/>
                <a:gd name="connsiteX3" fmla="*/ 0 w 424719"/>
                <a:gd name="connsiteY3" fmla="*/ 693039 h 693038"/>
              </a:gdLst>
              <a:ahLst/>
              <a:cxnLst>
                <a:cxn ang="0">
                  <a:pos x="connsiteX0" y="connsiteY0"/>
                </a:cxn>
                <a:cxn ang="0">
                  <a:pos x="connsiteX1" y="connsiteY1"/>
                </a:cxn>
                <a:cxn ang="0">
                  <a:pos x="connsiteX2" y="connsiteY2"/>
                </a:cxn>
                <a:cxn ang="0">
                  <a:pos x="connsiteX3" y="connsiteY3"/>
                </a:cxn>
              </a:cxnLst>
              <a:rect l="l" t="t" r="r" b="b"/>
              <a:pathLst>
                <a:path w="424719" h="693038">
                  <a:moveTo>
                    <a:pt x="0" y="0"/>
                  </a:moveTo>
                  <a:lnTo>
                    <a:pt x="424720" y="0"/>
                  </a:lnTo>
                  <a:lnTo>
                    <a:pt x="424720" y="693039"/>
                  </a:lnTo>
                  <a:lnTo>
                    <a:pt x="0" y="693039"/>
                  </a:lnTo>
                  <a:close/>
                </a:path>
              </a:pathLst>
            </a:custGeom>
            <a:solidFill>
              <a:srgbClr val="F2F2F2"/>
            </a:solidFill>
            <a:ln w="9525" cap="flat">
              <a:noFill/>
              <a:prstDash val="solid"/>
              <a:miter/>
            </a:ln>
          </p:spPr>
          <p:txBody>
            <a:bodyPr rtlCol="0" anchor="ctr"/>
            <a:lstStyle/>
            <a:p>
              <a:endParaRPr lang="en-GB" dirty="0"/>
            </a:p>
          </p:txBody>
        </p:sp>
        <p:sp>
          <p:nvSpPr>
            <p:cNvPr id="503" name="Freeform: Shape 502">
              <a:extLst>
                <a:ext uri="{FF2B5EF4-FFF2-40B4-BE49-F238E27FC236}">
                  <a16:creationId xmlns:a16="http://schemas.microsoft.com/office/drawing/2014/main" id="{F1AAAAED-E48D-40EB-ABB6-4BC00198885E}"/>
                </a:ext>
              </a:extLst>
            </p:cNvPr>
            <p:cNvSpPr/>
            <p:nvPr/>
          </p:nvSpPr>
          <p:spPr>
            <a:xfrm>
              <a:off x="6791168" y="5070993"/>
              <a:ext cx="374524" cy="637482"/>
            </a:xfrm>
            <a:custGeom>
              <a:avLst/>
              <a:gdLst>
                <a:gd name="connsiteX0" fmla="*/ 0 w 337661"/>
                <a:gd name="connsiteY0" fmla="*/ 0 h 574738"/>
                <a:gd name="connsiteX1" fmla="*/ 337661 w 337661"/>
                <a:gd name="connsiteY1" fmla="*/ 0 h 574738"/>
                <a:gd name="connsiteX2" fmla="*/ 337661 w 337661"/>
                <a:gd name="connsiteY2" fmla="*/ 574738 h 574738"/>
                <a:gd name="connsiteX3" fmla="*/ 0 w 337661"/>
                <a:gd name="connsiteY3" fmla="*/ 574738 h 574738"/>
              </a:gdLst>
              <a:ahLst/>
              <a:cxnLst>
                <a:cxn ang="0">
                  <a:pos x="connsiteX0" y="connsiteY0"/>
                </a:cxn>
                <a:cxn ang="0">
                  <a:pos x="connsiteX1" y="connsiteY1"/>
                </a:cxn>
                <a:cxn ang="0">
                  <a:pos x="connsiteX2" y="connsiteY2"/>
                </a:cxn>
                <a:cxn ang="0">
                  <a:pos x="connsiteX3" y="connsiteY3"/>
                </a:cxn>
              </a:cxnLst>
              <a:rect l="l" t="t" r="r" b="b"/>
              <a:pathLst>
                <a:path w="337661" h="574738">
                  <a:moveTo>
                    <a:pt x="0" y="0"/>
                  </a:moveTo>
                  <a:lnTo>
                    <a:pt x="337661" y="0"/>
                  </a:lnTo>
                  <a:lnTo>
                    <a:pt x="337661" y="574738"/>
                  </a:lnTo>
                  <a:lnTo>
                    <a:pt x="0" y="574738"/>
                  </a:lnTo>
                  <a:close/>
                </a:path>
              </a:pathLst>
            </a:custGeom>
            <a:solidFill>
              <a:srgbClr val="1A1A1A"/>
            </a:solidFill>
            <a:ln w="9525" cap="flat">
              <a:noFill/>
              <a:prstDash val="solid"/>
              <a:miter/>
            </a:ln>
          </p:spPr>
          <p:txBody>
            <a:bodyPr rtlCol="0" anchor="ctr"/>
            <a:lstStyle/>
            <a:p>
              <a:endParaRPr lang="en-GB" dirty="0"/>
            </a:p>
          </p:txBody>
        </p:sp>
        <p:sp>
          <p:nvSpPr>
            <p:cNvPr id="504" name="Freeform: Shape 503">
              <a:extLst>
                <a:ext uri="{FF2B5EF4-FFF2-40B4-BE49-F238E27FC236}">
                  <a16:creationId xmlns:a16="http://schemas.microsoft.com/office/drawing/2014/main" id="{D372E46A-6553-4B06-9A75-5FBEEA4B63B6}"/>
                </a:ext>
              </a:extLst>
            </p:cNvPr>
            <p:cNvSpPr/>
            <p:nvPr/>
          </p:nvSpPr>
          <p:spPr>
            <a:xfrm>
              <a:off x="6782190" y="4325642"/>
              <a:ext cx="383504" cy="357831"/>
            </a:xfrm>
            <a:custGeom>
              <a:avLst/>
              <a:gdLst>
                <a:gd name="connsiteX0" fmla="*/ 0 w 345757"/>
                <a:gd name="connsiteY0" fmla="*/ 0 h 322611"/>
                <a:gd name="connsiteX1" fmla="*/ 345758 w 345757"/>
                <a:gd name="connsiteY1" fmla="*/ 0 h 322611"/>
                <a:gd name="connsiteX2" fmla="*/ 345758 w 345757"/>
                <a:gd name="connsiteY2" fmla="*/ 322612 h 322611"/>
                <a:gd name="connsiteX3" fmla="*/ 0 w 345757"/>
                <a:gd name="connsiteY3" fmla="*/ 322612 h 322611"/>
              </a:gdLst>
              <a:ahLst/>
              <a:cxnLst>
                <a:cxn ang="0">
                  <a:pos x="connsiteX0" y="connsiteY0"/>
                </a:cxn>
                <a:cxn ang="0">
                  <a:pos x="connsiteX1" y="connsiteY1"/>
                </a:cxn>
                <a:cxn ang="0">
                  <a:pos x="connsiteX2" y="connsiteY2"/>
                </a:cxn>
                <a:cxn ang="0">
                  <a:pos x="connsiteX3" y="connsiteY3"/>
                </a:cxn>
              </a:cxnLst>
              <a:rect l="l" t="t" r="r" b="b"/>
              <a:pathLst>
                <a:path w="345757" h="322611">
                  <a:moveTo>
                    <a:pt x="0" y="0"/>
                  </a:moveTo>
                  <a:lnTo>
                    <a:pt x="345758" y="0"/>
                  </a:lnTo>
                  <a:lnTo>
                    <a:pt x="345758" y="322612"/>
                  </a:lnTo>
                  <a:lnTo>
                    <a:pt x="0" y="322612"/>
                  </a:lnTo>
                  <a:close/>
                </a:path>
              </a:pathLst>
            </a:custGeom>
            <a:solidFill>
              <a:srgbClr val="F2F2F2"/>
            </a:solidFill>
            <a:ln w="9525" cap="flat">
              <a:noFill/>
              <a:prstDash val="solid"/>
              <a:miter/>
            </a:ln>
          </p:spPr>
          <p:txBody>
            <a:bodyPr rtlCol="0" anchor="ctr"/>
            <a:lstStyle/>
            <a:p>
              <a:endParaRPr lang="en-GB" dirty="0"/>
            </a:p>
          </p:txBody>
        </p:sp>
        <p:sp>
          <p:nvSpPr>
            <p:cNvPr id="505" name="Freeform: Shape 504">
              <a:extLst>
                <a:ext uri="{FF2B5EF4-FFF2-40B4-BE49-F238E27FC236}">
                  <a16:creationId xmlns:a16="http://schemas.microsoft.com/office/drawing/2014/main" id="{373BCA17-F93E-4F92-B443-6ECC9A003DE9}"/>
                </a:ext>
              </a:extLst>
            </p:cNvPr>
            <p:cNvSpPr/>
            <p:nvPr/>
          </p:nvSpPr>
          <p:spPr>
            <a:xfrm rot="10800000">
              <a:off x="6821541" y="4356477"/>
              <a:ext cx="308388" cy="296450"/>
            </a:xfrm>
            <a:custGeom>
              <a:avLst/>
              <a:gdLst>
                <a:gd name="connsiteX0" fmla="*/ 0 w 278034"/>
                <a:gd name="connsiteY0" fmla="*/ 0 h 267271"/>
                <a:gd name="connsiteX1" fmla="*/ 278035 w 278034"/>
                <a:gd name="connsiteY1" fmla="*/ 0 h 267271"/>
                <a:gd name="connsiteX2" fmla="*/ 278035 w 278034"/>
                <a:gd name="connsiteY2" fmla="*/ 267271 h 267271"/>
                <a:gd name="connsiteX3" fmla="*/ 0 w 278034"/>
                <a:gd name="connsiteY3" fmla="*/ 267271 h 267271"/>
              </a:gdLst>
              <a:ahLst/>
              <a:cxnLst>
                <a:cxn ang="0">
                  <a:pos x="connsiteX0" y="connsiteY0"/>
                </a:cxn>
                <a:cxn ang="0">
                  <a:pos x="connsiteX1" y="connsiteY1"/>
                </a:cxn>
                <a:cxn ang="0">
                  <a:pos x="connsiteX2" y="connsiteY2"/>
                </a:cxn>
                <a:cxn ang="0">
                  <a:pos x="connsiteX3" y="connsiteY3"/>
                </a:cxn>
              </a:cxnLst>
              <a:rect l="l" t="t" r="r" b="b"/>
              <a:pathLst>
                <a:path w="278034" h="267271">
                  <a:moveTo>
                    <a:pt x="0" y="0"/>
                  </a:moveTo>
                  <a:lnTo>
                    <a:pt x="278035" y="0"/>
                  </a:lnTo>
                  <a:lnTo>
                    <a:pt x="278035" y="267271"/>
                  </a:lnTo>
                  <a:lnTo>
                    <a:pt x="0" y="267271"/>
                  </a:lnTo>
                  <a:close/>
                </a:path>
              </a:pathLst>
            </a:custGeom>
            <a:solidFill>
              <a:srgbClr val="1A1A1A"/>
            </a:solidFill>
            <a:ln w="9525" cap="flat">
              <a:noFill/>
              <a:prstDash val="solid"/>
              <a:miter/>
            </a:ln>
          </p:spPr>
          <p:txBody>
            <a:bodyPr rtlCol="0" anchor="ctr"/>
            <a:lstStyle/>
            <a:p>
              <a:endParaRPr lang="en-GB" dirty="0"/>
            </a:p>
          </p:txBody>
        </p:sp>
        <p:sp>
          <p:nvSpPr>
            <p:cNvPr id="506" name="Freeform: Shape 505">
              <a:extLst>
                <a:ext uri="{FF2B5EF4-FFF2-40B4-BE49-F238E27FC236}">
                  <a16:creationId xmlns:a16="http://schemas.microsoft.com/office/drawing/2014/main" id="{C5D7D862-BB70-41DD-938A-4D8DDA6EB27D}"/>
                </a:ext>
              </a:extLst>
            </p:cNvPr>
            <p:cNvSpPr/>
            <p:nvPr/>
          </p:nvSpPr>
          <p:spPr>
            <a:xfrm rot="10800000">
              <a:off x="6962005" y="4356477"/>
              <a:ext cx="19545" cy="296450"/>
            </a:xfrm>
            <a:custGeom>
              <a:avLst/>
              <a:gdLst>
                <a:gd name="connsiteX0" fmla="*/ 0 w 17621"/>
                <a:gd name="connsiteY0" fmla="*/ 0 h 267271"/>
                <a:gd name="connsiteX1" fmla="*/ 17621 w 17621"/>
                <a:gd name="connsiteY1" fmla="*/ 0 h 267271"/>
                <a:gd name="connsiteX2" fmla="*/ 17621 w 17621"/>
                <a:gd name="connsiteY2" fmla="*/ 267271 h 267271"/>
                <a:gd name="connsiteX3" fmla="*/ 0 w 17621"/>
                <a:gd name="connsiteY3" fmla="*/ 267271 h 267271"/>
              </a:gdLst>
              <a:ahLst/>
              <a:cxnLst>
                <a:cxn ang="0">
                  <a:pos x="connsiteX0" y="connsiteY0"/>
                </a:cxn>
                <a:cxn ang="0">
                  <a:pos x="connsiteX1" y="connsiteY1"/>
                </a:cxn>
                <a:cxn ang="0">
                  <a:pos x="connsiteX2" y="connsiteY2"/>
                </a:cxn>
                <a:cxn ang="0">
                  <a:pos x="connsiteX3" y="connsiteY3"/>
                </a:cxn>
              </a:cxnLst>
              <a:rect l="l" t="t" r="r" b="b"/>
              <a:pathLst>
                <a:path w="17621" h="267271">
                  <a:moveTo>
                    <a:pt x="0" y="0"/>
                  </a:moveTo>
                  <a:lnTo>
                    <a:pt x="17621" y="0"/>
                  </a:lnTo>
                  <a:lnTo>
                    <a:pt x="17621" y="267271"/>
                  </a:lnTo>
                  <a:lnTo>
                    <a:pt x="0" y="267271"/>
                  </a:lnTo>
                  <a:close/>
                </a:path>
              </a:pathLst>
            </a:custGeom>
            <a:solidFill>
              <a:srgbClr val="F2F2F2"/>
            </a:solidFill>
            <a:ln w="9525" cap="flat">
              <a:noFill/>
              <a:prstDash val="solid"/>
              <a:miter/>
            </a:ln>
          </p:spPr>
          <p:txBody>
            <a:bodyPr rtlCol="0" anchor="ctr"/>
            <a:lstStyle/>
            <a:p>
              <a:endParaRPr lang="en-GB" dirty="0"/>
            </a:p>
          </p:txBody>
        </p:sp>
        <p:sp>
          <p:nvSpPr>
            <p:cNvPr id="507" name="Freeform: Shape 506">
              <a:extLst>
                <a:ext uri="{FF2B5EF4-FFF2-40B4-BE49-F238E27FC236}">
                  <a16:creationId xmlns:a16="http://schemas.microsoft.com/office/drawing/2014/main" id="{1AEA7547-62FD-4C13-B351-444D854B63D9}"/>
                </a:ext>
              </a:extLst>
            </p:cNvPr>
            <p:cNvSpPr/>
            <p:nvPr/>
          </p:nvSpPr>
          <p:spPr>
            <a:xfrm>
              <a:off x="6112167" y="4356386"/>
              <a:ext cx="137449" cy="296555"/>
            </a:xfrm>
            <a:custGeom>
              <a:avLst/>
              <a:gdLst>
                <a:gd name="connsiteX0" fmla="*/ 0 w 123920"/>
                <a:gd name="connsiteY0" fmla="*/ 0 h 267366"/>
                <a:gd name="connsiteX1" fmla="*/ 123920 w 123920"/>
                <a:gd name="connsiteY1" fmla="*/ 0 h 267366"/>
                <a:gd name="connsiteX2" fmla="*/ 123920 w 123920"/>
                <a:gd name="connsiteY2" fmla="*/ 267367 h 267366"/>
                <a:gd name="connsiteX3" fmla="*/ 0 w 123920"/>
                <a:gd name="connsiteY3" fmla="*/ 267367 h 267366"/>
              </a:gdLst>
              <a:ahLst/>
              <a:cxnLst>
                <a:cxn ang="0">
                  <a:pos x="connsiteX0" y="connsiteY0"/>
                </a:cxn>
                <a:cxn ang="0">
                  <a:pos x="connsiteX1" y="connsiteY1"/>
                </a:cxn>
                <a:cxn ang="0">
                  <a:pos x="connsiteX2" y="connsiteY2"/>
                </a:cxn>
                <a:cxn ang="0">
                  <a:pos x="connsiteX3" y="connsiteY3"/>
                </a:cxn>
              </a:cxnLst>
              <a:rect l="l" t="t" r="r" b="b"/>
              <a:pathLst>
                <a:path w="123920" h="267366">
                  <a:moveTo>
                    <a:pt x="0" y="0"/>
                  </a:moveTo>
                  <a:lnTo>
                    <a:pt x="123920" y="0"/>
                  </a:lnTo>
                  <a:lnTo>
                    <a:pt x="123920" y="267367"/>
                  </a:lnTo>
                  <a:lnTo>
                    <a:pt x="0" y="267367"/>
                  </a:lnTo>
                  <a:close/>
                </a:path>
              </a:pathLst>
            </a:custGeom>
            <a:solidFill>
              <a:srgbClr val="F2F2F2"/>
            </a:solidFill>
            <a:ln w="9525" cap="flat">
              <a:noFill/>
              <a:prstDash val="solid"/>
              <a:miter/>
            </a:ln>
          </p:spPr>
          <p:txBody>
            <a:bodyPr rtlCol="0" anchor="ctr"/>
            <a:lstStyle/>
            <a:p>
              <a:endParaRPr lang="en-GB" dirty="0"/>
            </a:p>
          </p:txBody>
        </p:sp>
        <p:sp>
          <p:nvSpPr>
            <p:cNvPr id="508" name="Freeform: Shape 507">
              <a:extLst>
                <a:ext uri="{FF2B5EF4-FFF2-40B4-BE49-F238E27FC236}">
                  <a16:creationId xmlns:a16="http://schemas.microsoft.com/office/drawing/2014/main" id="{E9BFE994-DDAF-419C-A927-9BB3D7E12576}"/>
                </a:ext>
              </a:extLst>
            </p:cNvPr>
            <p:cNvSpPr/>
            <p:nvPr/>
          </p:nvSpPr>
          <p:spPr>
            <a:xfrm>
              <a:off x="6112167" y="4356386"/>
              <a:ext cx="137449" cy="296555"/>
            </a:xfrm>
            <a:custGeom>
              <a:avLst/>
              <a:gdLst>
                <a:gd name="connsiteX0" fmla="*/ 0 w 123920"/>
                <a:gd name="connsiteY0" fmla="*/ 0 h 267366"/>
                <a:gd name="connsiteX1" fmla="*/ 123920 w 123920"/>
                <a:gd name="connsiteY1" fmla="*/ 0 h 267366"/>
                <a:gd name="connsiteX2" fmla="*/ 123920 w 123920"/>
                <a:gd name="connsiteY2" fmla="*/ 267367 h 267366"/>
                <a:gd name="connsiteX3" fmla="*/ 0 w 123920"/>
                <a:gd name="connsiteY3" fmla="*/ 267367 h 267366"/>
              </a:gdLst>
              <a:ahLst/>
              <a:cxnLst>
                <a:cxn ang="0">
                  <a:pos x="connsiteX0" y="connsiteY0"/>
                </a:cxn>
                <a:cxn ang="0">
                  <a:pos x="connsiteX1" y="connsiteY1"/>
                </a:cxn>
                <a:cxn ang="0">
                  <a:pos x="connsiteX2" y="connsiteY2"/>
                </a:cxn>
                <a:cxn ang="0">
                  <a:pos x="connsiteX3" y="connsiteY3"/>
                </a:cxn>
              </a:cxnLst>
              <a:rect l="l" t="t" r="r" b="b"/>
              <a:pathLst>
                <a:path w="123920" h="267366">
                  <a:moveTo>
                    <a:pt x="0" y="0"/>
                  </a:moveTo>
                  <a:lnTo>
                    <a:pt x="123920" y="0"/>
                  </a:lnTo>
                  <a:lnTo>
                    <a:pt x="123920" y="267367"/>
                  </a:lnTo>
                  <a:lnTo>
                    <a:pt x="0" y="267367"/>
                  </a:lnTo>
                  <a:close/>
                </a:path>
              </a:pathLst>
            </a:custGeom>
            <a:solidFill>
              <a:srgbClr val="1A1A1A"/>
            </a:solidFill>
            <a:ln w="9525" cap="flat">
              <a:noFill/>
              <a:prstDash val="solid"/>
              <a:miter/>
            </a:ln>
          </p:spPr>
          <p:txBody>
            <a:bodyPr rtlCol="0" anchor="ctr"/>
            <a:lstStyle/>
            <a:p>
              <a:endParaRPr lang="en-GB" dirty="0"/>
            </a:p>
          </p:txBody>
        </p:sp>
        <p:sp>
          <p:nvSpPr>
            <p:cNvPr id="509" name="Freeform: Shape 508">
              <a:extLst>
                <a:ext uri="{FF2B5EF4-FFF2-40B4-BE49-F238E27FC236}">
                  <a16:creationId xmlns:a16="http://schemas.microsoft.com/office/drawing/2014/main" id="{CAB83B0B-2E7E-4E32-BDF5-51AC74CC16AB}"/>
                </a:ext>
              </a:extLst>
            </p:cNvPr>
            <p:cNvSpPr/>
            <p:nvPr/>
          </p:nvSpPr>
          <p:spPr>
            <a:xfrm>
              <a:off x="6612200" y="4116877"/>
              <a:ext cx="187948" cy="1651818"/>
            </a:xfrm>
            <a:custGeom>
              <a:avLst/>
              <a:gdLst>
                <a:gd name="connsiteX0" fmla="*/ 169450 w 169449"/>
                <a:gd name="connsiteY0" fmla="*/ 0 h 1460754"/>
                <a:gd name="connsiteX1" fmla="*/ 158401 w 169449"/>
                <a:gd name="connsiteY1" fmla="*/ 75533 h 1460754"/>
                <a:gd name="connsiteX2" fmla="*/ 152019 w 169449"/>
                <a:gd name="connsiteY2" fmla="*/ 163354 h 1460754"/>
                <a:gd name="connsiteX3" fmla="*/ 152019 w 169449"/>
                <a:gd name="connsiteY3" fmla="*/ 1460754 h 1460754"/>
                <a:gd name="connsiteX4" fmla="*/ 17050 w 169449"/>
                <a:gd name="connsiteY4" fmla="*/ 1460754 h 1460754"/>
                <a:gd name="connsiteX5" fmla="*/ 17050 w 169449"/>
                <a:gd name="connsiteY5" fmla="*/ 162306 h 1460754"/>
                <a:gd name="connsiteX6" fmla="*/ 10954 w 169449"/>
                <a:gd name="connsiteY6" fmla="*/ 76486 h 1460754"/>
                <a:gd name="connsiteX7" fmla="*/ 0 w 169449"/>
                <a:gd name="connsiteY7" fmla="*/ 0 h 1460754"/>
                <a:gd name="connsiteX8" fmla="*/ 169450 w 169449"/>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9" h="1460754">
                  <a:moveTo>
                    <a:pt x="169450" y="0"/>
                  </a:moveTo>
                  <a:lnTo>
                    <a:pt x="158401" y="75533"/>
                  </a:lnTo>
                  <a:cubicBezTo>
                    <a:pt x="154114" y="104584"/>
                    <a:pt x="152019" y="133921"/>
                    <a:pt x="152019" y="163354"/>
                  </a:cubicBezTo>
                  <a:lnTo>
                    <a:pt x="152019" y="1460754"/>
                  </a:lnTo>
                  <a:lnTo>
                    <a:pt x="17050" y="1460754"/>
                  </a:lnTo>
                  <a:lnTo>
                    <a:pt x="17050" y="162306"/>
                  </a:lnTo>
                  <a:cubicBezTo>
                    <a:pt x="17050" y="133636"/>
                    <a:pt x="15050" y="104870"/>
                    <a:pt x="10954" y="76486"/>
                  </a:cubicBezTo>
                  <a:lnTo>
                    <a:pt x="0" y="0"/>
                  </a:lnTo>
                  <a:lnTo>
                    <a:pt x="169450" y="0"/>
                  </a:lnTo>
                  <a:close/>
                </a:path>
              </a:pathLst>
            </a:custGeom>
            <a:gradFill>
              <a:gsLst>
                <a:gs pos="0">
                  <a:schemeClr val="bg1">
                    <a:lumMod val="75000"/>
                  </a:schemeClr>
                </a:gs>
                <a:gs pos="100000">
                  <a:schemeClr val="bg1">
                    <a:lumMod val="85000"/>
                  </a:schemeClr>
                </a:gs>
              </a:gsLst>
              <a:lin ang="5400000" scaled="1"/>
            </a:gradFill>
            <a:ln w="9525" cap="flat">
              <a:noFill/>
              <a:prstDash val="solid"/>
              <a:miter/>
            </a:ln>
            <a:effectLst>
              <a:outerShdw blurRad="50800" dist="38100" dir="10800000" algn="r" rotWithShape="0">
                <a:prstClr val="black">
                  <a:alpha val="10000"/>
                </a:prstClr>
              </a:outerShdw>
            </a:effectLst>
          </p:spPr>
          <p:txBody>
            <a:bodyPr rtlCol="0" anchor="ctr"/>
            <a:lstStyle/>
            <a:p>
              <a:endParaRPr lang="en-GB" dirty="0"/>
            </a:p>
          </p:txBody>
        </p:sp>
        <p:sp>
          <p:nvSpPr>
            <p:cNvPr id="510" name="Freeform: Shape 509">
              <a:extLst>
                <a:ext uri="{FF2B5EF4-FFF2-40B4-BE49-F238E27FC236}">
                  <a16:creationId xmlns:a16="http://schemas.microsoft.com/office/drawing/2014/main" id="{3E8D4FDE-FF38-41D0-9D15-F3ACB75EF967}"/>
                </a:ext>
              </a:extLst>
            </p:cNvPr>
            <p:cNvSpPr/>
            <p:nvPr/>
          </p:nvSpPr>
          <p:spPr>
            <a:xfrm>
              <a:off x="7590505" y="5791621"/>
              <a:ext cx="230842" cy="163227"/>
            </a:xfrm>
            <a:custGeom>
              <a:avLst/>
              <a:gdLst>
                <a:gd name="connsiteX0" fmla="*/ 208122 w 208121"/>
                <a:gd name="connsiteY0" fmla="*/ 33052 h 147161"/>
                <a:gd name="connsiteX1" fmla="*/ 208122 w 208121"/>
                <a:gd name="connsiteY1" fmla="*/ 147161 h 147161"/>
                <a:gd name="connsiteX2" fmla="*/ 0 w 208121"/>
                <a:gd name="connsiteY2" fmla="*/ 147161 h 147161"/>
                <a:gd name="connsiteX3" fmla="*/ 0 w 208121"/>
                <a:gd name="connsiteY3" fmla="*/ 0 h 147161"/>
                <a:gd name="connsiteX4" fmla="*/ 153638 w 208121"/>
                <a:gd name="connsiteY4" fmla="*/ 0 h 14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121" h="147161">
                  <a:moveTo>
                    <a:pt x="208122" y="33052"/>
                  </a:moveTo>
                  <a:lnTo>
                    <a:pt x="208122" y="147161"/>
                  </a:lnTo>
                  <a:lnTo>
                    <a:pt x="0" y="147161"/>
                  </a:lnTo>
                  <a:lnTo>
                    <a:pt x="0" y="0"/>
                  </a:lnTo>
                  <a:lnTo>
                    <a:pt x="153638" y="0"/>
                  </a:lnTo>
                  <a:close/>
                </a:path>
              </a:pathLst>
            </a:custGeom>
            <a:solidFill>
              <a:srgbClr val="E6E6E6"/>
            </a:solidFill>
            <a:ln w="9525" cap="flat">
              <a:noFill/>
              <a:prstDash val="solid"/>
              <a:miter/>
            </a:ln>
          </p:spPr>
          <p:txBody>
            <a:bodyPr rtlCol="0" anchor="ctr"/>
            <a:lstStyle/>
            <a:p>
              <a:endParaRPr lang="en-GB" dirty="0"/>
            </a:p>
          </p:txBody>
        </p:sp>
        <p:sp>
          <p:nvSpPr>
            <p:cNvPr id="511" name="Freeform: Shape 510">
              <a:extLst>
                <a:ext uri="{FF2B5EF4-FFF2-40B4-BE49-F238E27FC236}">
                  <a16:creationId xmlns:a16="http://schemas.microsoft.com/office/drawing/2014/main" id="{282360A9-17C3-4EE3-8BBB-5DBA17346C4F}"/>
                </a:ext>
              </a:extLst>
            </p:cNvPr>
            <p:cNvSpPr/>
            <p:nvPr/>
          </p:nvSpPr>
          <p:spPr>
            <a:xfrm>
              <a:off x="6092620" y="4356386"/>
              <a:ext cx="19545" cy="296555"/>
            </a:xfrm>
            <a:custGeom>
              <a:avLst/>
              <a:gdLst>
                <a:gd name="connsiteX0" fmla="*/ 0 w 17621"/>
                <a:gd name="connsiteY0" fmla="*/ 0 h 267366"/>
                <a:gd name="connsiteX1" fmla="*/ 17621 w 17621"/>
                <a:gd name="connsiteY1" fmla="*/ 0 h 267366"/>
                <a:gd name="connsiteX2" fmla="*/ 17621 w 17621"/>
                <a:gd name="connsiteY2" fmla="*/ 267367 h 267366"/>
                <a:gd name="connsiteX3" fmla="*/ 0 w 17621"/>
                <a:gd name="connsiteY3" fmla="*/ 267367 h 267366"/>
              </a:gdLst>
              <a:ahLst/>
              <a:cxnLst>
                <a:cxn ang="0">
                  <a:pos x="connsiteX0" y="connsiteY0"/>
                </a:cxn>
                <a:cxn ang="0">
                  <a:pos x="connsiteX1" y="connsiteY1"/>
                </a:cxn>
                <a:cxn ang="0">
                  <a:pos x="connsiteX2" y="connsiteY2"/>
                </a:cxn>
                <a:cxn ang="0">
                  <a:pos x="connsiteX3" y="connsiteY3"/>
                </a:cxn>
              </a:cxnLst>
              <a:rect l="l" t="t" r="r" b="b"/>
              <a:pathLst>
                <a:path w="17621" h="267366">
                  <a:moveTo>
                    <a:pt x="0" y="0"/>
                  </a:moveTo>
                  <a:lnTo>
                    <a:pt x="17621" y="0"/>
                  </a:lnTo>
                  <a:lnTo>
                    <a:pt x="17621" y="267367"/>
                  </a:lnTo>
                  <a:lnTo>
                    <a:pt x="0" y="267367"/>
                  </a:lnTo>
                  <a:close/>
                </a:path>
              </a:pathLst>
            </a:custGeom>
            <a:solidFill>
              <a:srgbClr val="F2F2F2"/>
            </a:solidFill>
            <a:ln w="9525" cap="flat">
              <a:noFill/>
              <a:prstDash val="solid"/>
              <a:miter/>
            </a:ln>
          </p:spPr>
          <p:txBody>
            <a:bodyPr rtlCol="0" anchor="ctr"/>
            <a:lstStyle/>
            <a:p>
              <a:endParaRPr lang="en-GB" dirty="0"/>
            </a:p>
          </p:txBody>
        </p:sp>
        <p:sp>
          <p:nvSpPr>
            <p:cNvPr id="512" name="Freeform: Shape 511">
              <a:extLst>
                <a:ext uri="{FF2B5EF4-FFF2-40B4-BE49-F238E27FC236}">
                  <a16:creationId xmlns:a16="http://schemas.microsoft.com/office/drawing/2014/main" id="{C62EA8F8-1F08-434E-9E0A-A4D62E748A89}"/>
                </a:ext>
              </a:extLst>
            </p:cNvPr>
            <p:cNvSpPr/>
            <p:nvPr/>
          </p:nvSpPr>
          <p:spPr>
            <a:xfrm>
              <a:off x="-121524" y="3285744"/>
              <a:ext cx="10565" cy="10565"/>
            </a:xfrm>
            <a:custGeom>
              <a:avLst/>
              <a:gdLst/>
              <a:ahLst/>
              <a:cxnLst/>
              <a:rect l="l" t="t" r="r" b="b"/>
              <a:pathLst>
                <a:path w="9525" h="9525"/>
              </a:pathLst>
            </a:custGeom>
            <a:noFill/>
            <a:ln w="2381" cap="flat">
              <a:solidFill>
                <a:srgbClr val="000000"/>
              </a:solidFill>
              <a:prstDash val="solid"/>
              <a:miter/>
            </a:ln>
          </p:spPr>
          <p:txBody>
            <a:bodyPr rtlCol="0" anchor="ctr"/>
            <a:lstStyle/>
            <a:p>
              <a:endParaRPr lang="en-GB" dirty="0"/>
            </a:p>
          </p:txBody>
        </p:sp>
        <p:sp>
          <p:nvSpPr>
            <p:cNvPr id="513" name="Freeform: Shape 512">
              <a:extLst>
                <a:ext uri="{FF2B5EF4-FFF2-40B4-BE49-F238E27FC236}">
                  <a16:creationId xmlns:a16="http://schemas.microsoft.com/office/drawing/2014/main" id="{4A3E4EA7-A532-4DAF-AD38-477035D3AB23}"/>
                </a:ext>
              </a:extLst>
            </p:cNvPr>
            <p:cNvSpPr/>
            <p:nvPr/>
          </p:nvSpPr>
          <p:spPr>
            <a:xfrm>
              <a:off x="-121524" y="3285744"/>
              <a:ext cx="10565" cy="10565"/>
            </a:xfrm>
            <a:custGeom>
              <a:avLst/>
              <a:gdLst/>
              <a:ahLst/>
              <a:cxnLst/>
              <a:rect l="l" t="t" r="r" b="b"/>
              <a:pathLst>
                <a:path w="9525" h="9525"/>
              </a:pathLst>
            </a:custGeom>
            <a:noFill/>
            <a:ln w="2381" cap="flat">
              <a:solidFill>
                <a:srgbClr val="000000"/>
              </a:solidFill>
              <a:prstDash val="solid"/>
              <a:miter/>
            </a:ln>
          </p:spPr>
          <p:txBody>
            <a:bodyPr rtlCol="0" anchor="ctr"/>
            <a:lstStyle/>
            <a:p>
              <a:endParaRPr lang="en-GB" dirty="0"/>
            </a:p>
          </p:txBody>
        </p:sp>
        <p:sp>
          <p:nvSpPr>
            <p:cNvPr id="514" name="Freeform: Shape 513">
              <a:extLst>
                <a:ext uri="{FF2B5EF4-FFF2-40B4-BE49-F238E27FC236}">
                  <a16:creationId xmlns:a16="http://schemas.microsoft.com/office/drawing/2014/main" id="{6072A9E2-70EF-4F53-8E9F-8F2B092CEE89}"/>
                </a:ext>
              </a:extLst>
            </p:cNvPr>
            <p:cNvSpPr/>
            <p:nvPr/>
          </p:nvSpPr>
          <p:spPr>
            <a:xfrm>
              <a:off x="3374282" y="5768697"/>
              <a:ext cx="5445340" cy="503833"/>
            </a:xfrm>
            <a:custGeom>
              <a:avLst/>
              <a:gdLst>
                <a:gd name="connsiteX0" fmla="*/ 4660583 w 4909375"/>
                <a:gd name="connsiteY0" fmla="*/ 448342 h 639603"/>
                <a:gd name="connsiteX1" fmla="*/ 4009358 w 4909375"/>
                <a:gd name="connsiteY1" fmla="*/ 53721 h 639603"/>
                <a:gd name="connsiteX2" fmla="*/ 4009358 w 4909375"/>
                <a:gd name="connsiteY2" fmla="*/ 20669 h 639603"/>
                <a:gd name="connsiteX3" fmla="*/ 3954875 w 4909375"/>
                <a:gd name="connsiteY3" fmla="*/ 20669 h 639603"/>
                <a:gd name="connsiteX4" fmla="*/ 3920776 w 4909375"/>
                <a:gd name="connsiteY4" fmla="*/ 0 h 639603"/>
                <a:gd name="connsiteX5" fmla="*/ 988600 w 4909375"/>
                <a:gd name="connsiteY5" fmla="*/ 0 h 639603"/>
                <a:gd name="connsiteX6" fmla="*/ 954500 w 4909375"/>
                <a:gd name="connsiteY6" fmla="*/ 20669 h 639603"/>
                <a:gd name="connsiteX7" fmla="*/ 900017 w 4909375"/>
                <a:gd name="connsiteY7" fmla="*/ 20669 h 639603"/>
                <a:gd name="connsiteX8" fmla="*/ 900017 w 4909375"/>
                <a:gd name="connsiteY8" fmla="*/ 53721 h 639603"/>
                <a:gd name="connsiteX9" fmla="*/ 248793 w 4909375"/>
                <a:gd name="connsiteY9" fmla="*/ 448342 h 639603"/>
                <a:gd name="connsiteX10" fmla="*/ 0 w 4909375"/>
                <a:gd name="connsiteY10" fmla="*/ 599123 h 639603"/>
                <a:gd name="connsiteX11" fmla="*/ 0 w 4909375"/>
                <a:gd name="connsiteY11" fmla="*/ 633127 h 639603"/>
                <a:gd name="connsiteX12" fmla="*/ 2454688 w 4909375"/>
                <a:gd name="connsiteY12" fmla="*/ 639604 h 639603"/>
                <a:gd name="connsiteX13" fmla="*/ 4909376 w 4909375"/>
                <a:gd name="connsiteY13" fmla="*/ 633127 h 639603"/>
                <a:gd name="connsiteX14" fmla="*/ 4909376 w 4909375"/>
                <a:gd name="connsiteY14" fmla="*/ 599123 h 63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09375" h="639603">
                  <a:moveTo>
                    <a:pt x="4660583" y="448342"/>
                  </a:moveTo>
                  <a:lnTo>
                    <a:pt x="4009358" y="53721"/>
                  </a:lnTo>
                  <a:lnTo>
                    <a:pt x="4009358" y="20669"/>
                  </a:lnTo>
                  <a:lnTo>
                    <a:pt x="3954875" y="20669"/>
                  </a:lnTo>
                  <a:lnTo>
                    <a:pt x="3920776" y="0"/>
                  </a:lnTo>
                  <a:lnTo>
                    <a:pt x="988600" y="0"/>
                  </a:lnTo>
                  <a:lnTo>
                    <a:pt x="954500" y="20669"/>
                  </a:lnTo>
                  <a:lnTo>
                    <a:pt x="900017" y="20669"/>
                  </a:lnTo>
                  <a:lnTo>
                    <a:pt x="900017" y="53721"/>
                  </a:lnTo>
                  <a:lnTo>
                    <a:pt x="248793" y="448342"/>
                  </a:lnTo>
                  <a:lnTo>
                    <a:pt x="0" y="599123"/>
                  </a:lnTo>
                  <a:lnTo>
                    <a:pt x="0" y="633127"/>
                  </a:lnTo>
                  <a:lnTo>
                    <a:pt x="2454688" y="639604"/>
                  </a:lnTo>
                  <a:lnTo>
                    <a:pt x="4909376" y="633127"/>
                  </a:lnTo>
                  <a:lnTo>
                    <a:pt x="4909376" y="599123"/>
                  </a:lnTo>
                  <a:close/>
                </a:path>
              </a:pathLst>
            </a:custGeom>
            <a:gradFill>
              <a:gsLst>
                <a:gs pos="0">
                  <a:schemeClr val="bg1">
                    <a:lumMod val="85000"/>
                  </a:schemeClr>
                </a:gs>
                <a:gs pos="100000">
                  <a:schemeClr val="bg1">
                    <a:lumMod val="75000"/>
                  </a:schemeClr>
                </a:gs>
              </a:gsLst>
              <a:lin ang="5400000" scaled="1"/>
            </a:gradFill>
            <a:ln w="9525" cap="flat">
              <a:noFill/>
              <a:prstDash val="solid"/>
              <a:miter/>
            </a:ln>
          </p:spPr>
          <p:txBody>
            <a:bodyPr rtlCol="0" anchor="ctr"/>
            <a:lstStyle/>
            <a:p>
              <a:endParaRPr lang="en-GB" dirty="0"/>
            </a:p>
          </p:txBody>
        </p:sp>
        <p:sp>
          <p:nvSpPr>
            <p:cNvPr id="515" name="Freeform: Shape 514">
              <a:extLst>
                <a:ext uri="{FF2B5EF4-FFF2-40B4-BE49-F238E27FC236}">
                  <a16:creationId xmlns:a16="http://schemas.microsoft.com/office/drawing/2014/main" id="{E3C02FAE-6055-4AD2-8A7D-E357C91C2B6D}"/>
                </a:ext>
              </a:extLst>
            </p:cNvPr>
            <p:cNvSpPr/>
            <p:nvPr/>
          </p:nvSpPr>
          <p:spPr>
            <a:xfrm>
              <a:off x="-121524" y="3907064"/>
              <a:ext cx="12436952" cy="111459"/>
            </a:xfrm>
            <a:custGeom>
              <a:avLst/>
              <a:gdLst>
                <a:gd name="connsiteX0" fmla="*/ 11212830 w 11212829"/>
                <a:gd name="connsiteY0" fmla="*/ 40481 h 100488"/>
                <a:gd name="connsiteX1" fmla="*/ 11212830 w 11212829"/>
                <a:gd name="connsiteY1" fmla="*/ 100489 h 100488"/>
                <a:gd name="connsiteX2" fmla="*/ 7119176 w 11212829"/>
                <a:gd name="connsiteY2" fmla="*/ 100489 h 100488"/>
                <a:gd name="connsiteX3" fmla="*/ 7119176 w 11212829"/>
                <a:gd name="connsiteY3" fmla="*/ 100108 h 100488"/>
                <a:gd name="connsiteX4" fmla="*/ 7117556 w 11212829"/>
                <a:gd name="connsiteY4" fmla="*/ 60007 h 100488"/>
                <a:gd name="connsiteX5" fmla="*/ 7117556 w 11212829"/>
                <a:gd name="connsiteY5" fmla="*/ 59626 h 100488"/>
                <a:gd name="connsiteX6" fmla="*/ 4095274 w 11212829"/>
                <a:gd name="connsiteY6" fmla="*/ 59626 h 100488"/>
                <a:gd name="connsiteX7" fmla="*/ 4095274 w 11212829"/>
                <a:gd name="connsiteY7" fmla="*/ 60007 h 100488"/>
                <a:gd name="connsiteX8" fmla="*/ 4093655 w 11212829"/>
                <a:gd name="connsiteY8" fmla="*/ 100108 h 100488"/>
                <a:gd name="connsiteX9" fmla="*/ 4093655 w 11212829"/>
                <a:gd name="connsiteY9" fmla="*/ 100489 h 100488"/>
                <a:gd name="connsiteX10" fmla="*/ 0 w 11212829"/>
                <a:gd name="connsiteY10" fmla="*/ 100489 h 100488"/>
                <a:gd name="connsiteX11" fmla="*/ 0 w 11212829"/>
                <a:gd name="connsiteY11" fmla="*/ 40481 h 100488"/>
                <a:gd name="connsiteX12" fmla="*/ 4093655 w 11212829"/>
                <a:gd name="connsiteY12" fmla="*/ 40481 h 100488"/>
                <a:gd name="connsiteX13" fmla="*/ 4095274 w 11212829"/>
                <a:gd name="connsiteY13" fmla="*/ 0 h 100488"/>
                <a:gd name="connsiteX14" fmla="*/ 7117556 w 11212829"/>
                <a:gd name="connsiteY14" fmla="*/ 0 h 100488"/>
                <a:gd name="connsiteX15" fmla="*/ 7119176 w 11212829"/>
                <a:gd name="connsiteY15" fmla="*/ 40481 h 10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12829" h="100488">
                  <a:moveTo>
                    <a:pt x="11212830" y="40481"/>
                  </a:moveTo>
                  <a:lnTo>
                    <a:pt x="11212830" y="100489"/>
                  </a:lnTo>
                  <a:lnTo>
                    <a:pt x="7119176" y="100489"/>
                  </a:lnTo>
                  <a:lnTo>
                    <a:pt x="7119176" y="100108"/>
                  </a:lnTo>
                  <a:lnTo>
                    <a:pt x="7117556" y="60007"/>
                  </a:lnTo>
                  <a:lnTo>
                    <a:pt x="7117556" y="59626"/>
                  </a:lnTo>
                  <a:lnTo>
                    <a:pt x="4095274" y="59626"/>
                  </a:lnTo>
                  <a:lnTo>
                    <a:pt x="4095274" y="60007"/>
                  </a:lnTo>
                  <a:lnTo>
                    <a:pt x="4093655" y="100108"/>
                  </a:lnTo>
                  <a:lnTo>
                    <a:pt x="4093655" y="100489"/>
                  </a:lnTo>
                  <a:lnTo>
                    <a:pt x="0" y="100489"/>
                  </a:lnTo>
                  <a:lnTo>
                    <a:pt x="0" y="40481"/>
                  </a:lnTo>
                  <a:lnTo>
                    <a:pt x="4093655" y="40481"/>
                  </a:lnTo>
                  <a:lnTo>
                    <a:pt x="4095274" y="0"/>
                  </a:lnTo>
                  <a:lnTo>
                    <a:pt x="7117556" y="0"/>
                  </a:lnTo>
                  <a:lnTo>
                    <a:pt x="7119176" y="40481"/>
                  </a:lnTo>
                  <a:close/>
                </a:path>
              </a:pathLst>
            </a:custGeom>
            <a:solidFill>
              <a:schemeClr val="bg1">
                <a:lumMod val="95000"/>
              </a:schemeClr>
            </a:solidFill>
            <a:ln w="9525" cap="flat">
              <a:noFill/>
              <a:prstDash val="solid"/>
              <a:miter/>
            </a:ln>
          </p:spPr>
          <p:txBody>
            <a:bodyPr rtlCol="0" anchor="ctr"/>
            <a:lstStyle/>
            <a:p>
              <a:endParaRPr lang="en-GB" dirty="0"/>
            </a:p>
          </p:txBody>
        </p:sp>
        <p:grpSp>
          <p:nvGrpSpPr>
            <p:cNvPr id="516" name="Graphic 1">
              <a:extLst>
                <a:ext uri="{FF2B5EF4-FFF2-40B4-BE49-F238E27FC236}">
                  <a16:creationId xmlns:a16="http://schemas.microsoft.com/office/drawing/2014/main" id="{1EC10123-7CD9-40A8-BF36-3A3ED4C30B4D}"/>
                </a:ext>
              </a:extLst>
            </p:cNvPr>
            <p:cNvGrpSpPr/>
            <p:nvPr/>
          </p:nvGrpSpPr>
          <p:grpSpPr>
            <a:xfrm>
              <a:off x="3374282" y="5814549"/>
              <a:ext cx="5445340" cy="401922"/>
              <a:chOff x="3642264" y="4270629"/>
              <a:chExt cx="4909375" cy="556164"/>
            </a:xfrm>
          </p:grpSpPr>
          <p:sp>
            <p:nvSpPr>
              <p:cNvPr id="519" name="Freeform: Shape 518">
                <a:extLst>
                  <a:ext uri="{FF2B5EF4-FFF2-40B4-BE49-F238E27FC236}">
                    <a16:creationId xmlns:a16="http://schemas.microsoft.com/office/drawing/2014/main" id="{DEEA3A2D-F62A-4EC1-8277-A4510CDA73E8}"/>
                  </a:ext>
                </a:extLst>
              </p:cNvPr>
              <p:cNvSpPr/>
              <p:nvPr/>
            </p:nvSpPr>
            <p:spPr>
              <a:xfrm>
                <a:off x="3642264" y="4826793"/>
                <a:ext cx="4909375" cy="9525"/>
              </a:xfrm>
              <a:custGeom>
                <a:avLst/>
                <a:gdLst>
                  <a:gd name="connsiteX0" fmla="*/ 0 w 4909375"/>
                  <a:gd name="connsiteY0" fmla="*/ 0 h 9525"/>
                  <a:gd name="connsiteX1" fmla="*/ 4909376 w 4909375"/>
                  <a:gd name="connsiteY1" fmla="*/ 0 h 9525"/>
                </a:gdLst>
                <a:ahLst/>
                <a:cxnLst>
                  <a:cxn ang="0">
                    <a:pos x="connsiteX0" y="connsiteY0"/>
                  </a:cxn>
                  <a:cxn ang="0">
                    <a:pos x="connsiteX1" y="connsiteY1"/>
                  </a:cxn>
                </a:cxnLst>
                <a:rect l="l" t="t" r="r" b="b"/>
                <a:pathLst>
                  <a:path w="4909375" h="9525">
                    <a:moveTo>
                      <a:pt x="0" y="0"/>
                    </a:moveTo>
                    <a:lnTo>
                      <a:pt x="4909376" y="0"/>
                    </a:lnTo>
                  </a:path>
                </a:pathLst>
              </a:custGeom>
              <a:ln w="2381" cap="flat">
                <a:solidFill>
                  <a:srgbClr val="CCCCCC"/>
                </a:solidFill>
                <a:prstDash val="solid"/>
                <a:miter/>
              </a:ln>
            </p:spPr>
            <p:txBody>
              <a:bodyPr rtlCol="0" anchor="ctr"/>
              <a:lstStyle/>
              <a:p>
                <a:endParaRPr lang="en-GB" dirty="0"/>
              </a:p>
            </p:txBody>
          </p:sp>
          <p:sp>
            <p:nvSpPr>
              <p:cNvPr id="520" name="Freeform: Shape 519">
                <a:extLst>
                  <a:ext uri="{FF2B5EF4-FFF2-40B4-BE49-F238E27FC236}">
                    <a16:creationId xmlns:a16="http://schemas.microsoft.com/office/drawing/2014/main" id="{076891EF-318E-4D83-A98F-768EE388DD6B}"/>
                  </a:ext>
                </a:extLst>
              </p:cNvPr>
              <p:cNvSpPr/>
              <p:nvPr/>
            </p:nvSpPr>
            <p:spPr>
              <a:xfrm>
                <a:off x="3707796" y="4787074"/>
                <a:ext cx="4775549" cy="9525"/>
              </a:xfrm>
              <a:custGeom>
                <a:avLst/>
                <a:gdLst>
                  <a:gd name="connsiteX0" fmla="*/ 0 w 4775549"/>
                  <a:gd name="connsiteY0" fmla="*/ 0 h 9525"/>
                  <a:gd name="connsiteX1" fmla="*/ 4775550 w 4775549"/>
                  <a:gd name="connsiteY1" fmla="*/ 0 h 9525"/>
                </a:gdLst>
                <a:ahLst/>
                <a:cxnLst>
                  <a:cxn ang="0">
                    <a:pos x="connsiteX0" y="connsiteY0"/>
                  </a:cxn>
                  <a:cxn ang="0">
                    <a:pos x="connsiteX1" y="connsiteY1"/>
                  </a:cxn>
                </a:cxnLst>
                <a:rect l="l" t="t" r="r" b="b"/>
                <a:pathLst>
                  <a:path w="4775549" h="9525">
                    <a:moveTo>
                      <a:pt x="0" y="0"/>
                    </a:moveTo>
                    <a:lnTo>
                      <a:pt x="4775550" y="0"/>
                    </a:lnTo>
                  </a:path>
                </a:pathLst>
              </a:custGeom>
              <a:ln w="2381" cap="flat">
                <a:solidFill>
                  <a:srgbClr val="CCCCCC"/>
                </a:solidFill>
                <a:prstDash val="solid"/>
                <a:miter/>
              </a:ln>
            </p:spPr>
            <p:txBody>
              <a:bodyPr rtlCol="0" anchor="ctr"/>
              <a:lstStyle/>
              <a:p>
                <a:endParaRPr lang="en-GB" dirty="0"/>
              </a:p>
            </p:txBody>
          </p:sp>
          <p:sp>
            <p:nvSpPr>
              <p:cNvPr id="521" name="Freeform: Shape 520">
                <a:extLst>
                  <a:ext uri="{FF2B5EF4-FFF2-40B4-BE49-F238E27FC236}">
                    <a16:creationId xmlns:a16="http://schemas.microsoft.com/office/drawing/2014/main" id="{325BE68E-C2BD-4569-8ECC-D6139B9B2632}"/>
                  </a:ext>
                </a:extLst>
              </p:cNvPr>
              <p:cNvSpPr/>
              <p:nvPr/>
            </p:nvSpPr>
            <p:spPr>
              <a:xfrm>
                <a:off x="3774376" y="4747355"/>
                <a:ext cx="4643437" cy="9525"/>
              </a:xfrm>
              <a:custGeom>
                <a:avLst/>
                <a:gdLst>
                  <a:gd name="connsiteX0" fmla="*/ 0 w 4643437"/>
                  <a:gd name="connsiteY0" fmla="*/ 0 h 9525"/>
                  <a:gd name="connsiteX1" fmla="*/ 4643438 w 4643437"/>
                  <a:gd name="connsiteY1" fmla="*/ 0 h 9525"/>
                </a:gdLst>
                <a:ahLst/>
                <a:cxnLst>
                  <a:cxn ang="0">
                    <a:pos x="connsiteX0" y="connsiteY0"/>
                  </a:cxn>
                  <a:cxn ang="0">
                    <a:pos x="connsiteX1" y="connsiteY1"/>
                  </a:cxn>
                </a:cxnLst>
                <a:rect l="l" t="t" r="r" b="b"/>
                <a:pathLst>
                  <a:path w="4643437" h="9525">
                    <a:moveTo>
                      <a:pt x="0" y="0"/>
                    </a:moveTo>
                    <a:lnTo>
                      <a:pt x="4643438" y="0"/>
                    </a:lnTo>
                  </a:path>
                </a:pathLst>
              </a:custGeom>
              <a:ln w="2381" cap="flat">
                <a:solidFill>
                  <a:srgbClr val="CCCCCC"/>
                </a:solidFill>
                <a:prstDash val="solid"/>
                <a:miter/>
              </a:ln>
            </p:spPr>
            <p:txBody>
              <a:bodyPr rtlCol="0" anchor="ctr"/>
              <a:lstStyle/>
              <a:p>
                <a:endParaRPr lang="en-GB" dirty="0"/>
              </a:p>
            </p:txBody>
          </p:sp>
          <p:sp>
            <p:nvSpPr>
              <p:cNvPr id="522" name="Freeform: Shape 521">
                <a:extLst>
                  <a:ext uri="{FF2B5EF4-FFF2-40B4-BE49-F238E27FC236}">
                    <a16:creationId xmlns:a16="http://schemas.microsoft.com/office/drawing/2014/main" id="{0E3A0DF2-3440-4D0D-B963-C9A32952AAC8}"/>
                  </a:ext>
                </a:extLst>
              </p:cNvPr>
              <p:cNvSpPr/>
              <p:nvPr/>
            </p:nvSpPr>
            <p:spPr>
              <a:xfrm>
                <a:off x="3840860" y="4707636"/>
                <a:ext cx="4517802" cy="9525"/>
              </a:xfrm>
              <a:custGeom>
                <a:avLst/>
                <a:gdLst>
                  <a:gd name="connsiteX0" fmla="*/ 0 w 4517802"/>
                  <a:gd name="connsiteY0" fmla="*/ 0 h 9525"/>
                  <a:gd name="connsiteX1" fmla="*/ 4517803 w 4517802"/>
                  <a:gd name="connsiteY1" fmla="*/ 0 h 9525"/>
                </a:gdLst>
                <a:ahLst/>
                <a:cxnLst>
                  <a:cxn ang="0">
                    <a:pos x="connsiteX0" y="connsiteY0"/>
                  </a:cxn>
                  <a:cxn ang="0">
                    <a:pos x="connsiteX1" y="connsiteY1"/>
                  </a:cxn>
                </a:cxnLst>
                <a:rect l="l" t="t" r="r" b="b"/>
                <a:pathLst>
                  <a:path w="4517802" h="9525">
                    <a:moveTo>
                      <a:pt x="0" y="0"/>
                    </a:moveTo>
                    <a:lnTo>
                      <a:pt x="4517803" y="0"/>
                    </a:lnTo>
                  </a:path>
                </a:pathLst>
              </a:custGeom>
              <a:ln w="2381" cap="flat">
                <a:solidFill>
                  <a:srgbClr val="CCCCCC"/>
                </a:solidFill>
                <a:prstDash val="solid"/>
                <a:miter/>
              </a:ln>
            </p:spPr>
            <p:txBody>
              <a:bodyPr rtlCol="0" anchor="ctr"/>
              <a:lstStyle/>
              <a:p>
                <a:endParaRPr lang="en-GB" dirty="0"/>
              </a:p>
            </p:txBody>
          </p:sp>
          <p:sp>
            <p:nvSpPr>
              <p:cNvPr id="523" name="Freeform: Shape 522">
                <a:extLst>
                  <a:ext uri="{FF2B5EF4-FFF2-40B4-BE49-F238E27FC236}">
                    <a16:creationId xmlns:a16="http://schemas.microsoft.com/office/drawing/2014/main" id="{2279D45A-A150-4C9D-9769-2BC82AF86151}"/>
                  </a:ext>
                </a:extLst>
              </p:cNvPr>
              <p:cNvSpPr/>
              <p:nvPr/>
            </p:nvSpPr>
            <p:spPr>
              <a:xfrm>
                <a:off x="3903249" y="4667916"/>
                <a:ext cx="4383500" cy="9525"/>
              </a:xfrm>
              <a:custGeom>
                <a:avLst/>
                <a:gdLst>
                  <a:gd name="connsiteX0" fmla="*/ 0 w 4383500"/>
                  <a:gd name="connsiteY0" fmla="*/ 0 h 9525"/>
                  <a:gd name="connsiteX1" fmla="*/ 4383500 w 4383500"/>
                  <a:gd name="connsiteY1" fmla="*/ 0 h 9525"/>
                </a:gdLst>
                <a:ahLst/>
                <a:cxnLst>
                  <a:cxn ang="0">
                    <a:pos x="connsiteX0" y="connsiteY0"/>
                  </a:cxn>
                  <a:cxn ang="0">
                    <a:pos x="connsiteX1" y="connsiteY1"/>
                  </a:cxn>
                </a:cxnLst>
                <a:rect l="l" t="t" r="r" b="b"/>
                <a:pathLst>
                  <a:path w="4383500" h="9525">
                    <a:moveTo>
                      <a:pt x="0" y="0"/>
                    </a:moveTo>
                    <a:lnTo>
                      <a:pt x="4383500" y="0"/>
                    </a:lnTo>
                  </a:path>
                </a:pathLst>
              </a:custGeom>
              <a:ln w="2381" cap="flat">
                <a:solidFill>
                  <a:srgbClr val="CCCCCC"/>
                </a:solidFill>
                <a:prstDash val="solid"/>
                <a:miter/>
              </a:ln>
            </p:spPr>
            <p:txBody>
              <a:bodyPr rtlCol="0" anchor="ctr"/>
              <a:lstStyle/>
              <a:p>
                <a:endParaRPr lang="en-GB" dirty="0"/>
              </a:p>
            </p:txBody>
          </p:sp>
          <p:sp>
            <p:nvSpPr>
              <p:cNvPr id="524" name="Freeform: Shape 523">
                <a:extLst>
                  <a:ext uri="{FF2B5EF4-FFF2-40B4-BE49-F238E27FC236}">
                    <a16:creationId xmlns:a16="http://schemas.microsoft.com/office/drawing/2014/main" id="{86EC8B64-1BB7-4AA2-8671-56233F3E771A}"/>
                  </a:ext>
                </a:extLst>
              </p:cNvPr>
              <p:cNvSpPr/>
              <p:nvPr/>
            </p:nvSpPr>
            <p:spPr>
              <a:xfrm>
                <a:off x="3972210" y="4628197"/>
                <a:ext cx="4249007" cy="9525"/>
              </a:xfrm>
              <a:custGeom>
                <a:avLst/>
                <a:gdLst>
                  <a:gd name="connsiteX0" fmla="*/ 0 w 4249007"/>
                  <a:gd name="connsiteY0" fmla="*/ 0 h 9525"/>
                  <a:gd name="connsiteX1" fmla="*/ 4249007 w 4249007"/>
                  <a:gd name="connsiteY1" fmla="*/ 0 h 9525"/>
                </a:gdLst>
                <a:ahLst/>
                <a:cxnLst>
                  <a:cxn ang="0">
                    <a:pos x="connsiteX0" y="connsiteY0"/>
                  </a:cxn>
                  <a:cxn ang="0">
                    <a:pos x="connsiteX1" y="connsiteY1"/>
                  </a:cxn>
                </a:cxnLst>
                <a:rect l="l" t="t" r="r" b="b"/>
                <a:pathLst>
                  <a:path w="4249007" h="9525">
                    <a:moveTo>
                      <a:pt x="0" y="0"/>
                    </a:moveTo>
                    <a:lnTo>
                      <a:pt x="4249007" y="0"/>
                    </a:lnTo>
                  </a:path>
                </a:pathLst>
              </a:custGeom>
              <a:ln w="2381" cap="flat">
                <a:solidFill>
                  <a:srgbClr val="CCCCCC"/>
                </a:solidFill>
                <a:prstDash val="solid"/>
                <a:miter/>
              </a:ln>
            </p:spPr>
            <p:txBody>
              <a:bodyPr rtlCol="0" anchor="ctr"/>
              <a:lstStyle/>
              <a:p>
                <a:endParaRPr lang="en-GB" dirty="0"/>
              </a:p>
            </p:txBody>
          </p:sp>
          <p:sp>
            <p:nvSpPr>
              <p:cNvPr id="525" name="Freeform: Shape 524">
                <a:extLst>
                  <a:ext uri="{FF2B5EF4-FFF2-40B4-BE49-F238E27FC236}">
                    <a16:creationId xmlns:a16="http://schemas.microsoft.com/office/drawing/2014/main" id="{98C309B3-4F8F-4917-9A48-8AD18C1F24BE}"/>
                  </a:ext>
                </a:extLst>
              </p:cNvPr>
              <p:cNvSpPr/>
              <p:nvPr/>
            </p:nvSpPr>
            <p:spPr>
              <a:xfrm>
                <a:off x="4035456" y="4588478"/>
                <a:ext cx="4120419" cy="9525"/>
              </a:xfrm>
              <a:custGeom>
                <a:avLst/>
                <a:gdLst>
                  <a:gd name="connsiteX0" fmla="*/ 0 w 4120419"/>
                  <a:gd name="connsiteY0" fmla="*/ 0 h 9525"/>
                  <a:gd name="connsiteX1" fmla="*/ 4120420 w 4120419"/>
                  <a:gd name="connsiteY1" fmla="*/ 0 h 9525"/>
                </a:gdLst>
                <a:ahLst/>
                <a:cxnLst>
                  <a:cxn ang="0">
                    <a:pos x="connsiteX0" y="connsiteY0"/>
                  </a:cxn>
                  <a:cxn ang="0">
                    <a:pos x="connsiteX1" y="connsiteY1"/>
                  </a:cxn>
                </a:cxnLst>
                <a:rect l="l" t="t" r="r" b="b"/>
                <a:pathLst>
                  <a:path w="4120419" h="9525">
                    <a:moveTo>
                      <a:pt x="0" y="0"/>
                    </a:moveTo>
                    <a:lnTo>
                      <a:pt x="4120420" y="0"/>
                    </a:lnTo>
                  </a:path>
                </a:pathLst>
              </a:custGeom>
              <a:ln w="2381" cap="flat">
                <a:solidFill>
                  <a:srgbClr val="CCCCCC"/>
                </a:solidFill>
                <a:prstDash val="solid"/>
                <a:miter/>
              </a:ln>
            </p:spPr>
            <p:txBody>
              <a:bodyPr rtlCol="0" anchor="ctr"/>
              <a:lstStyle/>
              <a:p>
                <a:endParaRPr lang="en-GB" dirty="0"/>
              </a:p>
            </p:txBody>
          </p:sp>
          <p:sp>
            <p:nvSpPr>
              <p:cNvPr id="526" name="Freeform: Shape 525">
                <a:extLst>
                  <a:ext uri="{FF2B5EF4-FFF2-40B4-BE49-F238E27FC236}">
                    <a16:creationId xmlns:a16="http://schemas.microsoft.com/office/drawing/2014/main" id="{85C7CA84-C14D-4038-8A4A-AA64937E3B2E}"/>
                  </a:ext>
                </a:extLst>
              </p:cNvPr>
              <p:cNvSpPr/>
              <p:nvPr/>
            </p:nvSpPr>
            <p:spPr>
              <a:xfrm>
                <a:off x="4105179" y="4548759"/>
                <a:ext cx="3984497" cy="9525"/>
              </a:xfrm>
              <a:custGeom>
                <a:avLst/>
                <a:gdLst>
                  <a:gd name="connsiteX0" fmla="*/ 0 w 3984497"/>
                  <a:gd name="connsiteY0" fmla="*/ 0 h 9525"/>
                  <a:gd name="connsiteX1" fmla="*/ 3984498 w 3984497"/>
                  <a:gd name="connsiteY1" fmla="*/ 0 h 9525"/>
                </a:gdLst>
                <a:ahLst/>
                <a:cxnLst>
                  <a:cxn ang="0">
                    <a:pos x="connsiteX0" y="connsiteY0"/>
                  </a:cxn>
                  <a:cxn ang="0">
                    <a:pos x="connsiteX1" y="connsiteY1"/>
                  </a:cxn>
                </a:cxnLst>
                <a:rect l="l" t="t" r="r" b="b"/>
                <a:pathLst>
                  <a:path w="3984497" h="9525">
                    <a:moveTo>
                      <a:pt x="0" y="0"/>
                    </a:moveTo>
                    <a:lnTo>
                      <a:pt x="3984498" y="0"/>
                    </a:lnTo>
                  </a:path>
                </a:pathLst>
              </a:custGeom>
              <a:ln w="2381" cap="flat">
                <a:solidFill>
                  <a:srgbClr val="CCCCCC"/>
                </a:solidFill>
                <a:prstDash val="solid"/>
                <a:miter/>
              </a:ln>
            </p:spPr>
            <p:txBody>
              <a:bodyPr rtlCol="0" anchor="ctr"/>
              <a:lstStyle/>
              <a:p>
                <a:endParaRPr lang="en-GB" dirty="0"/>
              </a:p>
            </p:txBody>
          </p:sp>
          <p:sp>
            <p:nvSpPr>
              <p:cNvPr id="527" name="Freeform: Shape 526">
                <a:extLst>
                  <a:ext uri="{FF2B5EF4-FFF2-40B4-BE49-F238E27FC236}">
                    <a16:creationId xmlns:a16="http://schemas.microsoft.com/office/drawing/2014/main" id="{5B5EF020-1517-49D0-BD2C-36EDCA7E3462}"/>
                  </a:ext>
                </a:extLst>
              </p:cNvPr>
              <p:cNvSpPr/>
              <p:nvPr/>
            </p:nvSpPr>
            <p:spPr>
              <a:xfrm>
                <a:off x="4168806" y="4508944"/>
                <a:ext cx="3856386" cy="9525"/>
              </a:xfrm>
              <a:custGeom>
                <a:avLst/>
                <a:gdLst>
                  <a:gd name="connsiteX0" fmla="*/ 0 w 3856386"/>
                  <a:gd name="connsiteY0" fmla="*/ 0 h 9525"/>
                  <a:gd name="connsiteX1" fmla="*/ 3856387 w 3856386"/>
                  <a:gd name="connsiteY1" fmla="*/ 0 h 9525"/>
                </a:gdLst>
                <a:ahLst/>
                <a:cxnLst>
                  <a:cxn ang="0">
                    <a:pos x="connsiteX0" y="connsiteY0"/>
                  </a:cxn>
                  <a:cxn ang="0">
                    <a:pos x="connsiteX1" y="connsiteY1"/>
                  </a:cxn>
                </a:cxnLst>
                <a:rect l="l" t="t" r="r" b="b"/>
                <a:pathLst>
                  <a:path w="3856386" h="9525">
                    <a:moveTo>
                      <a:pt x="0" y="0"/>
                    </a:moveTo>
                    <a:lnTo>
                      <a:pt x="3856387" y="0"/>
                    </a:lnTo>
                  </a:path>
                </a:pathLst>
              </a:custGeom>
              <a:ln w="2381" cap="flat">
                <a:solidFill>
                  <a:srgbClr val="CCCCCC"/>
                </a:solidFill>
                <a:prstDash val="solid"/>
                <a:miter/>
              </a:ln>
            </p:spPr>
            <p:txBody>
              <a:bodyPr rtlCol="0" anchor="ctr"/>
              <a:lstStyle/>
              <a:p>
                <a:endParaRPr lang="en-GB" dirty="0"/>
              </a:p>
            </p:txBody>
          </p:sp>
          <p:sp>
            <p:nvSpPr>
              <p:cNvPr id="528" name="Freeform: Shape 527">
                <a:extLst>
                  <a:ext uri="{FF2B5EF4-FFF2-40B4-BE49-F238E27FC236}">
                    <a16:creationId xmlns:a16="http://schemas.microsoft.com/office/drawing/2014/main" id="{94FDB8CA-54E1-427B-A92E-A49F6CFDB82D}"/>
                  </a:ext>
                </a:extLst>
              </p:cNvPr>
              <p:cNvSpPr/>
              <p:nvPr/>
            </p:nvSpPr>
            <p:spPr>
              <a:xfrm>
                <a:off x="4234909" y="4469225"/>
                <a:ext cx="3726465" cy="9525"/>
              </a:xfrm>
              <a:custGeom>
                <a:avLst/>
                <a:gdLst>
                  <a:gd name="connsiteX0" fmla="*/ 0 w 3726465"/>
                  <a:gd name="connsiteY0" fmla="*/ 0 h 9525"/>
                  <a:gd name="connsiteX1" fmla="*/ 3726466 w 3726465"/>
                  <a:gd name="connsiteY1" fmla="*/ 0 h 9525"/>
                </a:gdLst>
                <a:ahLst/>
                <a:cxnLst>
                  <a:cxn ang="0">
                    <a:pos x="connsiteX0" y="connsiteY0"/>
                  </a:cxn>
                  <a:cxn ang="0">
                    <a:pos x="connsiteX1" y="connsiteY1"/>
                  </a:cxn>
                </a:cxnLst>
                <a:rect l="l" t="t" r="r" b="b"/>
                <a:pathLst>
                  <a:path w="3726465" h="9525">
                    <a:moveTo>
                      <a:pt x="0" y="0"/>
                    </a:moveTo>
                    <a:lnTo>
                      <a:pt x="3726466" y="0"/>
                    </a:lnTo>
                  </a:path>
                </a:pathLst>
              </a:custGeom>
              <a:ln w="2381" cap="flat">
                <a:solidFill>
                  <a:srgbClr val="CCCCCC"/>
                </a:solidFill>
                <a:prstDash val="solid"/>
                <a:miter/>
              </a:ln>
            </p:spPr>
            <p:txBody>
              <a:bodyPr rtlCol="0" anchor="ctr"/>
              <a:lstStyle/>
              <a:p>
                <a:endParaRPr lang="en-GB" dirty="0"/>
              </a:p>
            </p:txBody>
          </p:sp>
          <p:sp>
            <p:nvSpPr>
              <p:cNvPr id="529" name="Freeform: Shape 528">
                <a:extLst>
                  <a:ext uri="{FF2B5EF4-FFF2-40B4-BE49-F238E27FC236}">
                    <a16:creationId xmlns:a16="http://schemas.microsoft.com/office/drawing/2014/main" id="{BBA0A94A-F544-4EC4-BE5D-CF6B1A68C2B4}"/>
                  </a:ext>
                </a:extLst>
              </p:cNvPr>
              <p:cNvSpPr/>
              <p:nvPr/>
            </p:nvSpPr>
            <p:spPr>
              <a:xfrm>
                <a:off x="4298251" y="4429506"/>
                <a:ext cx="3597878" cy="9525"/>
              </a:xfrm>
              <a:custGeom>
                <a:avLst/>
                <a:gdLst>
                  <a:gd name="connsiteX0" fmla="*/ 0 w 3597878"/>
                  <a:gd name="connsiteY0" fmla="*/ 0 h 9525"/>
                  <a:gd name="connsiteX1" fmla="*/ 3597878 w 3597878"/>
                  <a:gd name="connsiteY1" fmla="*/ 0 h 9525"/>
                </a:gdLst>
                <a:ahLst/>
                <a:cxnLst>
                  <a:cxn ang="0">
                    <a:pos x="connsiteX0" y="connsiteY0"/>
                  </a:cxn>
                  <a:cxn ang="0">
                    <a:pos x="connsiteX1" y="connsiteY1"/>
                  </a:cxn>
                </a:cxnLst>
                <a:rect l="l" t="t" r="r" b="b"/>
                <a:pathLst>
                  <a:path w="3597878" h="9525">
                    <a:moveTo>
                      <a:pt x="0" y="0"/>
                    </a:moveTo>
                    <a:lnTo>
                      <a:pt x="3597878" y="0"/>
                    </a:lnTo>
                  </a:path>
                </a:pathLst>
              </a:custGeom>
              <a:ln w="2381" cap="flat">
                <a:solidFill>
                  <a:srgbClr val="CCCCCC"/>
                </a:solidFill>
                <a:prstDash val="solid"/>
                <a:miter/>
              </a:ln>
            </p:spPr>
            <p:txBody>
              <a:bodyPr rtlCol="0" anchor="ctr"/>
              <a:lstStyle/>
              <a:p>
                <a:endParaRPr lang="en-GB" dirty="0"/>
              </a:p>
            </p:txBody>
          </p:sp>
          <p:sp>
            <p:nvSpPr>
              <p:cNvPr id="530" name="Freeform: Shape 529">
                <a:extLst>
                  <a:ext uri="{FF2B5EF4-FFF2-40B4-BE49-F238E27FC236}">
                    <a16:creationId xmlns:a16="http://schemas.microsoft.com/office/drawing/2014/main" id="{AA5753B4-A8C6-4C02-987F-8125A0D12FDD}"/>
                  </a:ext>
                </a:extLst>
              </p:cNvPr>
              <p:cNvSpPr/>
              <p:nvPr/>
            </p:nvSpPr>
            <p:spPr>
              <a:xfrm>
                <a:off x="4362163" y="4389786"/>
                <a:ext cx="3464337" cy="9525"/>
              </a:xfrm>
              <a:custGeom>
                <a:avLst/>
                <a:gdLst>
                  <a:gd name="connsiteX0" fmla="*/ 0 w 3464337"/>
                  <a:gd name="connsiteY0" fmla="*/ 0 h 9525"/>
                  <a:gd name="connsiteX1" fmla="*/ 3464338 w 3464337"/>
                  <a:gd name="connsiteY1" fmla="*/ 0 h 9525"/>
                </a:gdLst>
                <a:ahLst/>
                <a:cxnLst>
                  <a:cxn ang="0">
                    <a:pos x="connsiteX0" y="connsiteY0"/>
                  </a:cxn>
                  <a:cxn ang="0">
                    <a:pos x="connsiteX1" y="connsiteY1"/>
                  </a:cxn>
                </a:cxnLst>
                <a:rect l="l" t="t" r="r" b="b"/>
                <a:pathLst>
                  <a:path w="3464337" h="9525">
                    <a:moveTo>
                      <a:pt x="0" y="0"/>
                    </a:moveTo>
                    <a:lnTo>
                      <a:pt x="3464338" y="0"/>
                    </a:lnTo>
                  </a:path>
                </a:pathLst>
              </a:custGeom>
              <a:ln w="2381" cap="flat">
                <a:solidFill>
                  <a:srgbClr val="CCCCCC"/>
                </a:solidFill>
                <a:prstDash val="solid"/>
                <a:miter/>
              </a:ln>
            </p:spPr>
            <p:txBody>
              <a:bodyPr rtlCol="0" anchor="ctr"/>
              <a:lstStyle/>
              <a:p>
                <a:endParaRPr lang="en-GB" dirty="0"/>
              </a:p>
            </p:txBody>
          </p:sp>
          <p:sp>
            <p:nvSpPr>
              <p:cNvPr id="531" name="Freeform: Shape 530">
                <a:extLst>
                  <a:ext uri="{FF2B5EF4-FFF2-40B4-BE49-F238E27FC236}">
                    <a16:creationId xmlns:a16="http://schemas.microsoft.com/office/drawing/2014/main" id="{B705C85C-99CC-4517-92BD-F4BCA893A892}"/>
                  </a:ext>
                </a:extLst>
              </p:cNvPr>
              <p:cNvSpPr/>
              <p:nvPr/>
            </p:nvSpPr>
            <p:spPr>
              <a:xfrm>
                <a:off x="4428362" y="4350067"/>
                <a:ext cx="3333940" cy="9525"/>
              </a:xfrm>
              <a:custGeom>
                <a:avLst/>
                <a:gdLst>
                  <a:gd name="connsiteX0" fmla="*/ 0 w 3333940"/>
                  <a:gd name="connsiteY0" fmla="*/ 0 h 9525"/>
                  <a:gd name="connsiteX1" fmla="*/ 3333941 w 3333940"/>
                  <a:gd name="connsiteY1" fmla="*/ 0 h 9525"/>
                </a:gdLst>
                <a:ahLst/>
                <a:cxnLst>
                  <a:cxn ang="0">
                    <a:pos x="connsiteX0" y="connsiteY0"/>
                  </a:cxn>
                  <a:cxn ang="0">
                    <a:pos x="connsiteX1" y="connsiteY1"/>
                  </a:cxn>
                </a:cxnLst>
                <a:rect l="l" t="t" r="r" b="b"/>
                <a:pathLst>
                  <a:path w="3333940" h="9525">
                    <a:moveTo>
                      <a:pt x="0" y="0"/>
                    </a:moveTo>
                    <a:lnTo>
                      <a:pt x="3333941" y="0"/>
                    </a:lnTo>
                  </a:path>
                </a:pathLst>
              </a:custGeom>
              <a:ln w="2381" cap="flat">
                <a:solidFill>
                  <a:srgbClr val="CCCCCC"/>
                </a:solidFill>
                <a:prstDash val="solid"/>
                <a:miter/>
              </a:ln>
            </p:spPr>
            <p:txBody>
              <a:bodyPr rtlCol="0" anchor="ctr"/>
              <a:lstStyle/>
              <a:p>
                <a:endParaRPr lang="en-GB" dirty="0"/>
              </a:p>
            </p:txBody>
          </p:sp>
          <p:sp>
            <p:nvSpPr>
              <p:cNvPr id="532" name="Freeform: Shape 531">
                <a:extLst>
                  <a:ext uri="{FF2B5EF4-FFF2-40B4-BE49-F238E27FC236}">
                    <a16:creationId xmlns:a16="http://schemas.microsoft.com/office/drawing/2014/main" id="{83C65CED-597C-4121-919C-8B1D75D42309}"/>
                  </a:ext>
                </a:extLst>
              </p:cNvPr>
              <p:cNvSpPr/>
              <p:nvPr/>
            </p:nvSpPr>
            <p:spPr>
              <a:xfrm>
                <a:off x="4494085" y="4310348"/>
                <a:ext cx="3215925" cy="9525"/>
              </a:xfrm>
              <a:custGeom>
                <a:avLst/>
                <a:gdLst>
                  <a:gd name="connsiteX0" fmla="*/ 0 w 3215925"/>
                  <a:gd name="connsiteY0" fmla="*/ 0 h 9525"/>
                  <a:gd name="connsiteX1" fmla="*/ 3215926 w 3215925"/>
                  <a:gd name="connsiteY1" fmla="*/ 0 h 9525"/>
                </a:gdLst>
                <a:ahLst/>
                <a:cxnLst>
                  <a:cxn ang="0">
                    <a:pos x="connsiteX0" y="connsiteY0"/>
                  </a:cxn>
                  <a:cxn ang="0">
                    <a:pos x="connsiteX1" y="connsiteY1"/>
                  </a:cxn>
                </a:cxnLst>
                <a:rect l="l" t="t" r="r" b="b"/>
                <a:pathLst>
                  <a:path w="3215925" h="9525">
                    <a:moveTo>
                      <a:pt x="0" y="0"/>
                    </a:moveTo>
                    <a:lnTo>
                      <a:pt x="3215926" y="0"/>
                    </a:lnTo>
                  </a:path>
                </a:pathLst>
              </a:custGeom>
              <a:ln w="2381" cap="flat">
                <a:solidFill>
                  <a:srgbClr val="CCCCCC"/>
                </a:solidFill>
                <a:prstDash val="solid"/>
                <a:miter/>
              </a:ln>
            </p:spPr>
            <p:txBody>
              <a:bodyPr rtlCol="0" anchor="ctr"/>
              <a:lstStyle/>
              <a:p>
                <a:endParaRPr lang="en-GB" dirty="0"/>
              </a:p>
            </p:txBody>
          </p:sp>
          <p:sp>
            <p:nvSpPr>
              <p:cNvPr id="533" name="Freeform: Shape 532">
                <a:extLst>
                  <a:ext uri="{FF2B5EF4-FFF2-40B4-BE49-F238E27FC236}">
                    <a16:creationId xmlns:a16="http://schemas.microsoft.com/office/drawing/2014/main" id="{AB3FA10B-3411-4912-B4A9-631BF3D02629}"/>
                  </a:ext>
                </a:extLst>
              </p:cNvPr>
              <p:cNvSpPr/>
              <p:nvPr/>
            </p:nvSpPr>
            <p:spPr>
              <a:xfrm>
                <a:off x="4571237" y="4270629"/>
                <a:ext cx="3080385" cy="9525"/>
              </a:xfrm>
              <a:custGeom>
                <a:avLst/>
                <a:gdLst>
                  <a:gd name="connsiteX0" fmla="*/ 0 w 3080385"/>
                  <a:gd name="connsiteY0" fmla="*/ 0 h 9525"/>
                  <a:gd name="connsiteX1" fmla="*/ 3080385 w 3080385"/>
                  <a:gd name="connsiteY1" fmla="*/ 0 h 9525"/>
                </a:gdLst>
                <a:ahLst/>
                <a:cxnLst>
                  <a:cxn ang="0">
                    <a:pos x="connsiteX0" y="connsiteY0"/>
                  </a:cxn>
                  <a:cxn ang="0">
                    <a:pos x="connsiteX1" y="connsiteY1"/>
                  </a:cxn>
                </a:cxnLst>
                <a:rect l="l" t="t" r="r" b="b"/>
                <a:pathLst>
                  <a:path w="3080385" h="9525">
                    <a:moveTo>
                      <a:pt x="0" y="0"/>
                    </a:moveTo>
                    <a:lnTo>
                      <a:pt x="3080385" y="0"/>
                    </a:lnTo>
                  </a:path>
                </a:pathLst>
              </a:custGeom>
              <a:ln w="2381" cap="flat">
                <a:solidFill>
                  <a:srgbClr val="CCCCCC"/>
                </a:solidFill>
                <a:prstDash val="solid"/>
                <a:miter/>
              </a:ln>
            </p:spPr>
            <p:txBody>
              <a:bodyPr rtlCol="0" anchor="ctr"/>
              <a:lstStyle/>
              <a:p>
                <a:endParaRPr lang="en-GB" dirty="0"/>
              </a:p>
            </p:txBody>
          </p:sp>
        </p:grpSp>
        <p:sp>
          <p:nvSpPr>
            <p:cNvPr id="517" name="Freeform: Shape 516">
              <a:extLst>
                <a:ext uri="{FF2B5EF4-FFF2-40B4-BE49-F238E27FC236}">
                  <a16:creationId xmlns:a16="http://schemas.microsoft.com/office/drawing/2014/main" id="{5822BF61-D9E4-4361-B086-3FA406C42AFF}"/>
                </a:ext>
              </a:extLst>
            </p:cNvPr>
            <p:cNvSpPr/>
            <p:nvPr/>
          </p:nvSpPr>
          <p:spPr>
            <a:xfrm>
              <a:off x="7590505" y="5791622"/>
              <a:ext cx="230842" cy="163227"/>
            </a:xfrm>
            <a:custGeom>
              <a:avLst/>
              <a:gdLst>
                <a:gd name="connsiteX0" fmla="*/ 0 w 208121"/>
                <a:gd name="connsiteY0" fmla="*/ 0 h 147161"/>
                <a:gd name="connsiteX1" fmla="*/ 208121 w 208121"/>
                <a:gd name="connsiteY1" fmla="*/ 0 h 147161"/>
                <a:gd name="connsiteX2" fmla="*/ 208121 w 208121"/>
                <a:gd name="connsiteY2" fmla="*/ 147161 h 147161"/>
                <a:gd name="connsiteX3" fmla="*/ 0 w 208121"/>
                <a:gd name="connsiteY3" fmla="*/ 147161 h 147161"/>
              </a:gdLst>
              <a:ahLst/>
              <a:cxnLst>
                <a:cxn ang="0">
                  <a:pos x="connsiteX0" y="connsiteY0"/>
                </a:cxn>
                <a:cxn ang="0">
                  <a:pos x="connsiteX1" y="connsiteY1"/>
                </a:cxn>
                <a:cxn ang="0">
                  <a:pos x="connsiteX2" y="connsiteY2"/>
                </a:cxn>
                <a:cxn ang="0">
                  <a:pos x="connsiteX3" y="connsiteY3"/>
                </a:cxn>
              </a:cxnLst>
              <a:rect l="l" t="t" r="r" b="b"/>
              <a:pathLst>
                <a:path w="208121" h="147161">
                  <a:moveTo>
                    <a:pt x="0" y="0"/>
                  </a:moveTo>
                  <a:lnTo>
                    <a:pt x="208121" y="0"/>
                  </a:lnTo>
                  <a:lnTo>
                    <a:pt x="208121" y="147161"/>
                  </a:lnTo>
                  <a:lnTo>
                    <a:pt x="0" y="147161"/>
                  </a:lnTo>
                  <a:close/>
                </a:path>
              </a:pathLst>
            </a:custGeom>
            <a:solidFill>
              <a:schemeClr val="bg1">
                <a:lumMod val="95000"/>
              </a:schemeClr>
            </a:solidFill>
            <a:ln w="9525" cap="flat">
              <a:solidFill>
                <a:schemeClr val="bg1">
                  <a:lumMod val="85000"/>
                </a:schemeClr>
              </a:solidFill>
              <a:prstDash val="solid"/>
              <a:miter/>
            </a:ln>
          </p:spPr>
          <p:txBody>
            <a:bodyPr rtlCol="0" anchor="ctr"/>
            <a:lstStyle/>
            <a:p>
              <a:endParaRPr lang="en-GB" dirty="0"/>
            </a:p>
          </p:txBody>
        </p:sp>
        <p:sp>
          <p:nvSpPr>
            <p:cNvPr id="518" name="Freeform: Shape 517">
              <a:extLst>
                <a:ext uri="{FF2B5EF4-FFF2-40B4-BE49-F238E27FC236}">
                  <a16:creationId xmlns:a16="http://schemas.microsoft.com/office/drawing/2014/main" id="{9CB90DC6-F3D3-48A9-890D-E2E324710784}"/>
                </a:ext>
              </a:extLst>
            </p:cNvPr>
            <p:cNvSpPr/>
            <p:nvPr/>
          </p:nvSpPr>
          <p:spPr>
            <a:xfrm>
              <a:off x="4372556" y="5791627"/>
              <a:ext cx="230842" cy="163227"/>
            </a:xfrm>
            <a:custGeom>
              <a:avLst/>
              <a:gdLst>
                <a:gd name="connsiteX0" fmla="*/ 0 w 208121"/>
                <a:gd name="connsiteY0" fmla="*/ 0 h 147161"/>
                <a:gd name="connsiteX1" fmla="*/ 208121 w 208121"/>
                <a:gd name="connsiteY1" fmla="*/ 0 h 147161"/>
                <a:gd name="connsiteX2" fmla="*/ 208121 w 208121"/>
                <a:gd name="connsiteY2" fmla="*/ 147161 h 147161"/>
                <a:gd name="connsiteX3" fmla="*/ 0 w 208121"/>
                <a:gd name="connsiteY3" fmla="*/ 147161 h 147161"/>
              </a:gdLst>
              <a:ahLst/>
              <a:cxnLst>
                <a:cxn ang="0">
                  <a:pos x="connsiteX0" y="connsiteY0"/>
                </a:cxn>
                <a:cxn ang="0">
                  <a:pos x="connsiteX1" y="connsiteY1"/>
                </a:cxn>
                <a:cxn ang="0">
                  <a:pos x="connsiteX2" y="connsiteY2"/>
                </a:cxn>
                <a:cxn ang="0">
                  <a:pos x="connsiteX3" y="connsiteY3"/>
                </a:cxn>
              </a:cxnLst>
              <a:rect l="l" t="t" r="r" b="b"/>
              <a:pathLst>
                <a:path w="208121" h="147161">
                  <a:moveTo>
                    <a:pt x="0" y="0"/>
                  </a:moveTo>
                  <a:lnTo>
                    <a:pt x="208121" y="0"/>
                  </a:lnTo>
                  <a:lnTo>
                    <a:pt x="208121" y="147161"/>
                  </a:lnTo>
                  <a:lnTo>
                    <a:pt x="0" y="147161"/>
                  </a:lnTo>
                  <a:close/>
                </a:path>
              </a:pathLst>
            </a:custGeom>
            <a:solidFill>
              <a:schemeClr val="bg1">
                <a:lumMod val="95000"/>
              </a:schemeClr>
            </a:solidFill>
            <a:ln w="9525" cap="flat">
              <a:solidFill>
                <a:schemeClr val="bg1">
                  <a:lumMod val="85000"/>
                </a:schemeClr>
              </a:solidFill>
              <a:prstDash val="solid"/>
              <a:miter/>
            </a:ln>
          </p:spPr>
          <p:txBody>
            <a:bodyPr rtlCol="0" anchor="ctr"/>
            <a:lstStyle/>
            <a:p>
              <a:endParaRPr lang="en-GB" dirty="0"/>
            </a:p>
          </p:txBody>
        </p:sp>
      </p:grpSp>
      <p:sp>
        <p:nvSpPr>
          <p:cNvPr id="1040" name="TextBox 1039">
            <a:extLst>
              <a:ext uri="{FF2B5EF4-FFF2-40B4-BE49-F238E27FC236}">
                <a16:creationId xmlns:a16="http://schemas.microsoft.com/office/drawing/2014/main" id="{09F68512-1C6C-4E48-8FA8-7F97F4FDAA3F}"/>
              </a:ext>
            </a:extLst>
          </p:cNvPr>
          <p:cNvSpPr txBox="1"/>
          <p:nvPr/>
        </p:nvSpPr>
        <p:spPr>
          <a:xfrm>
            <a:off x="667073" y="1672082"/>
            <a:ext cx="3941458" cy="1106713"/>
          </a:xfrm>
          <a:prstGeom prst="rect">
            <a:avLst/>
          </a:prstGeom>
          <a:noFill/>
        </p:spPr>
        <p:txBody>
          <a:bodyPr wrap="square" rtlCol="0">
            <a:spAutoFit/>
          </a:bodyPr>
          <a:lstStyle/>
          <a:p>
            <a:pPr>
              <a:lnSpc>
                <a:spcPct val="120000"/>
              </a:lnSpc>
            </a:pPr>
            <a:r>
              <a:rPr lang="en-GB" sz="1400" dirty="0">
                <a:solidFill>
                  <a:schemeClr val="bg1"/>
                </a:solidFill>
                <a:latin typeface="Roboto" panose="02000000000000000000" pitchFamily="2" charset="0"/>
                <a:ea typeface="Roboto" panose="02000000000000000000" pitchFamily="2" charset="0"/>
              </a:rPr>
              <a:t>Lorem ipsum dolor siit quis amet, consectetur adipiscing elit, dolorin do eiusmod am tempor incdidunt utin labore dolore magna dolorin. Ut enim adn minim veniam dolor, nostrud</a:t>
            </a:r>
          </a:p>
        </p:txBody>
      </p:sp>
      <p:sp>
        <p:nvSpPr>
          <p:cNvPr id="1042" name="Rectangle 1041">
            <a:extLst>
              <a:ext uri="{FF2B5EF4-FFF2-40B4-BE49-F238E27FC236}">
                <a16:creationId xmlns:a16="http://schemas.microsoft.com/office/drawing/2014/main" id="{9EE1F36E-A8EF-45C0-9CA8-8D62D27E20C0}"/>
              </a:ext>
            </a:extLst>
          </p:cNvPr>
          <p:cNvSpPr/>
          <p:nvPr/>
        </p:nvSpPr>
        <p:spPr>
          <a:xfrm>
            <a:off x="2464936" y="831870"/>
            <a:ext cx="650760" cy="608075"/>
          </a:xfrm>
          <a:prstGeom prst="rect">
            <a:avLst/>
          </a:prstGeom>
          <a:solidFill>
            <a:srgbClr val="C9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43" name="Rectangle 1042">
            <a:extLst>
              <a:ext uri="{FF2B5EF4-FFF2-40B4-BE49-F238E27FC236}">
                <a16:creationId xmlns:a16="http://schemas.microsoft.com/office/drawing/2014/main" id="{5E25D5BB-6C88-4776-A172-AC4F615471A4}"/>
              </a:ext>
            </a:extLst>
          </p:cNvPr>
          <p:cNvSpPr/>
          <p:nvPr/>
        </p:nvSpPr>
        <p:spPr>
          <a:xfrm>
            <a:off x="2462180" y="831869"/>
            <a:ext cx="648520" cy="608075"/>
          </a:xfrm>
          <a:prstGeom prst="rect">
            <a:avLst/>
          </a:prstGeom>
          <a:blipFill dpi="0" rotWithShape="1">
            <a:blip r:embed="rId3">
              <a:alphaModFix amt="11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44" name="TextBox 1043">
            <a:extLst>
              <a:ext uri="{FF2B5EF4-FFF2-40B4-BE49-F238E27FC236}">
                <a16:creationId xmlns:a16="http://schemas.microsoft.com/office/drawing/2014/main" id="{C99C093D-D951-4755-BF9F-AC82C56121F0}"/>
              </a:ext>
            </a:extLst>
          </p:cNvPr>
          <p:cNvSpPr txBox="1"/>
          <p:nvPr/>
        </p:nvSpPr>
        <p:spPr>
          <a:xfrm>
            <a:off x="667073" y="748752"/>
            <a:ext cx="1792478" cy="923330"/>
          </a:xfrm>
          <a:prstGeom prst="rect">
            <a:avLst/>
          </a:prstGeom>
          <a:noFill/>
        </p:spPr>
        <p:txBody>
          <a:bodyPr wrap="none" rtlCol="0">
            <a:spAutoFit/>
          </a:bodyPr>
          <a:lstStyle/>
          <a:p>
            <a:r>
              <a:rPr lang="en-US" sz="5400" dirty="0">
                <a:solidFill>
                  <a:schemeClr val="bg1"/>
                </a:solidFill>
                <a:latin typeface="Anton" pitchFamily="2" charset="0"/>
              </a:rPr>
              <a:t>ABOUT</a:t>
            </a:r>
            <a:endParaRPr lang="en-GB" sz="5400" dirty="0">
              <a:solidFill>
                <a:schemeClr val="bg1"/>
              </a:solidFill>
              <a:latin typeface="Anton" pitchFamily="2" charset="0"/>
            </a:endParaRPr>
          </a:p>
        </p:txBody>
      </p:sp>
      <p:sp>
        <p:nvSpPr>
          <p:cNvPr id="1045" name="TextBox 1044">
            <a:extLst>
              <a:ext uri="{FF2B5EF4-FFF2-40B4-BE49-F238E27FC236}">
                <a16:creationId xmlns:a16="http://schemas.microsoft.com/office/drawing/2014/main" id="{7F66C16D-B84B-4008-B13A-84261286E42B}"/>
              </a:ext>
            </a:extLst>
          </p:cNvPr>
          <p:cNvSpPr txBox="1"/>
          <p:nvPr/>
        </p:nvSpPr>
        <p:spPr>
          <a:xfrm>
            <a:off x="2465647" y="833439"/>
            <a:ext cx="665567" cy="707886"/>
          </a:xfrm>
          <a:prstGeom prst="rect">
            <a:avLst/>
          </a:prstGeom>
          <a:noFill/>
        </p:spPr>
        <p:txBody>
          <a:bodyPr wrap="none" rtlCol="0">
            <a:spAutoFit/>
          </a:bodyPr>
          <a:lstStyle/>
          <a:p>
            <a:r>
              <a:rPr lang="en-US" sz="4000" dirty="0">
                <a:solidFill>
                  <a:schemeClr val="bg1"/>
                </a:solidFill>
                <a:latin typeface="Anton" pitchFamily="2" charset="0"/>
              </a:rPr>
              <a:t>US</a:t>
            </a:r>
            <a:endParaRPr lang="en-GB" sz="4800" dirty="0">
              <a:solidFill>
                <a:schemeClr val="bg1"/>
              </a:solidFill>
              <a:latin typeface="Anton" pitchFamily="2" charset="0"/>
            </a:endParaRPr>
          </a:p>
        </p:txBody>
      </p:sp>
    </p:spTree>
    <p:extLst>
      <p:ext uri="{BB962C8B-B14F-4D97-AF65-F5344CB8AC3E}">
        <p14:creationId xmlns:p14="http://schemas.microsoft.com/office/powerpoint/2010/main" val="2625204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59" name="Rectangle 258">
            <a:extLst>
              <a:ext uri="{FF2B5EF4-FFF2-40B4-BE49-F238E27FC236}">
                <a16:creationId xmlns:a16="http://schemas.microsoft.com/office/drawing/2014/main" id="{8EEBAC63-660D-42D8-821D-C3283CCCB3B4}"/>
              </a:ext>
            </a:extLst>
          </p:cNvPr>
          <p:cNvSpPr/>
          <p:nvPr/>
        </p:nvSpPr>
        <p:spPr>
          <a:xfrm>
            <a:off x="0" y="-13995"/>
            <a:ext cx="12192000" cy="6858000"/>
          </a:xfrm>
          <a:prstGeom prst="rect">
            <a:avLst/>
          </a:prstGeom>
          <a:blipFill dpi="0" rotWithShape="1">
            <a:blip r:embed="rId2">
              <a:alphaModFix amt="11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49" name="Straight Connector 448">
            <a:extLst>
              <a:ext uri="{FF2B5EF4-FFF2-40B4-BE49-F238E27FC236}">
                <a16:creationId xmlns:a16="http://schemas.microsoft.com/office/drawing/2014/main" id="{9403B5C4-DA8B-439D-8015-349A8ACD3D9F}"/>
              </a:ext>
            </a:extLst>
          </p:cNvPr>
          <p:cNvCxnSpPr>
            <a:cxnSpLocks/>
          </p:cNvCxnSpPr>
          <p:nvPr/>
        </p:nvCxnSpPr>
        <p:spPr>
          <a:xfrm>
            <a:off x="6094025" y="3143862"/>
            <a:ext cx="0" cy="294282"/>
          </a:xfrm>
          <a:prstGeom prst="line">
            <a:avLst/>
          </a:prstGeom>
          <a:ln w="25400" cap="rnd">
            <a:solidFill>
              <a:srgbClr val="CCCCCC"/>
            </a:solidFill>
          </a:ln>
        </p:spPr>
        <p:style>
          <a:lnRef idx="1">
            <a:schemeClr val="accent1"/>
          </a:lnRef>
          <a:fillRef idx="0">
            <a:schemeClr val="accent1"/>
          </a:fillRef>
          <a:effectRef idx="0">
            <a:schemeClr val="accent1"/>
          </a:effectRef>
          <a:fontRef idx="minor">
            <a:schemeClr val="tx1"/>
          </a:fontRef>
        </p:style>
      </p:cxnSp>
      <p:sp>
        <p:nvSpPr>
          <p:cNvPr id="597" name="Rectangle 596" hidden="1">
            <a:extLst>
              <a:ext uri="{FF2B5EF4-FFF2-40B4-BE49-F238E27FC236}">
                <a16:creationId xmlns:a16="http://schemas.microsoft.com/office/drawing/2014/main" id="{CAB477EE-1D16-418D-BC79-A905AA51B984}"/>
              </a:ext>
            </a:extLst>
          </p:cNvPr>
          <p:cNvSpPr/>
          <p:nvPr/>
        </p:nvSpPr>
        <p:spPr>
          <a:xfrm>
            <a:off x="-11211" y="6018299"/>
            <a:ext cx="12203212" cy="8286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28" name="Group 627">
            <a:extLst>
              <a:ext uri="{FF2B5EF4-FFF2-40B4-BE49-F238E27FC236}">
                <a16:creationId xmlns:a16="http://schemas.microsoft.com/office/drawing/2014/main" id="{8C9699F8-61D1-4F6B-A890-085081B5F670}"/>
              </a:ext>
            </a:extLst>
          </p:cNvPr>
          <p:cNvGrpSpPr/>
          <p:nvPr/>
        </p:nvGrpSpPr>
        <p:grpSpPr>
          <a:xfrm>
            <a:off x="-55939" y="6016458"/>
            <a:ext cx="12339396" cy="860370"/>
            <a:chOff x="-55939" y="6016458"/>
            <a:chExt cx="12339396" cy="860370"/>
          </a:xfrm>
        </p:grpSpPr>
        <p:cxnSp>
          <p:nvCxnSpPr>
            <p:cNvPr id="604" name="Straight Connector 603">
              <a:extLst>
                <a:ext uri="{FF2B5EF4-FFF2-40B4-BE49-F238E27FC236}">
                  <a16:creationId xmlns:a16="http://schemas.microsoft.com/office/drawing/2014/main" id="{8F0FB5EB-C206-481D-BFF2-38450857D380}"/>
                </a:ext>
              </a:extLst>
            </p:cNvPr>
            <p:cNvCxnSpPr>
              <a:cxnSpLocks/>
            </p:cNvCxnSpPr>
            <p:nvPr/>
          </p:nvCxnSpPr>
          <p:spPr>
            <a:xfrm flipH="1">
              <a:off x="4656138" y="6018299"/>
              <a:ext cx="726238" cy="858529"/>
            </a:xfrm>
            <a:prstGeom prst="line">
              <a:avLst/>
            </a:prstGeom>
            <a:ln w="38100">
              <a:gradFill>
                <a:gsLst>
                  <a:gs pos="100000">
                    <a:schemeClr val="tx1">
                      <a:lumMod val="50000"/>
                      <a:lumOff val="50000"/>
                    </a:schemeClr>
                  </a:gs>
                  <a:gs pos="0">
                    <a:schemeClr val="tx1">
                      <a:lumMod val="85000"/>
                      <a:lumOff val="1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5" name="Straight Connector 604">
              <a:extLst>
                <a:ext uri="{FF2B5EF4-FFF2-40B4-BE49-F238E27FC236}">
                  <a16:creationId xmlns:a16="http://schemas.microsoft.com/office/drawing/2014/main" id="{A10DA445-3E95-4514-9BFF-24FECB65679A}"/>
                </a:ext>
              </a:extLst>
            </p:cNvPr>
            <p:cNvCxnSpPr>
              <a:cxnSpLocks/>
            </p:cNvCxnSpPr>
            <p:nvPr/>
          </p:nvCxnSpPr>
          <p:spPr>
            <a:xfrm flipH="1">
              <a:off x="-11211" y="6018299"/>
              <a:ext cx="2470249" cy="858529"/>
            </a:xfrm>
            <a:prstGeom prst="line">
              <a:avLst/>
            </a:prstGeom>
            <a:ln w="38100">
              <a:gradFill>
                <a:gsLst>
                  <a:gs pos="100000">
                    <a:schemeClr val="tx1">
                      <a:lumMod val="50000"/>
                      <a:lumOff val="50000"/>
                    </a:schemeClr>
                  </a:gs>
                  <a:gs pos="0">
                    <a:schemeClr val="tx1">
                      <a:lumMod val="85000"/>
                      <a:lumOff val="1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EA745EE5-1538-46C6-9140-62DB915AC108}"/>
                </a:ext>
              </a:extLst>
            </p:cNvPr>
            <p:cNvCxnSpPr>
              <a:cxnSpLocks/>
            </p:cNvCxnSpPr>
            <p:nvPr/>
          </p:nvCxnSpPr>
          <p:spPr>
            <a:xfrm flipH="1">
              <a:off x="2459038" y="6030320"/>
              <a:ext cx="1484159" cy="846508"/>
            </a:xfrm>
            <a:prstGeom prst="line">
              <a:avLst/>
            </a:prstGeom>
            <a:ln w="38100">
              <a:gradFill>
                <a:gsLst>
                  <a:gs pos="100000">
                    <a:schemeClr val="tx1">
                      <a:lumMod val="50000"/>
                      <a:lumOff val="50000"/>
                    </a:schemeClr>
                  </a:gs>
                  <a:gs pos="0">
                    <a:schemeClr val="tx1">
                      <a:lumMod val="85000"/>
                      <a:lumOff val="1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128B9DC4-CAF1-41CF-BADA-A0820995B74F}"/>
                </a:ext>
              </a:extLst>
            </p:cNvPr>
            <p:cNvCxnSpPr>
              <a:cxnSpLocks/>
            </p:cNvCxnSpPr>
            <p:nvPr/>
          </p:nvCxnSpPr>
          <p:spPr>
            <a:xfrm flipH="1">
              <a:off x="-55939" y="6018299"/>
              <a:ext cx="1111627" cy="179714"/>
            </a:xfrm>
            <a:prstGeom prst="line">
              <a:avLst/>
            </a:prstGeom>
            <a:ln w="38100">
              <a:gradFill>
                <a:gsLst>
                  <a:gs pos="100000">
                    <a:schemeClr val="tx1">
                      <a:lumMod val="50000"/>
                      <a:lumOff val="50000"/>
                    </a:schemeClr>
                  </a:gs>
                  <a:gs pos="0">
                    <a:schemeClr val="tx1">
                      <a:lumMod val="85000"/>
                      <a:lumOff val="1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id="{5D5858EF-5C4B-47E1-828D-7BAAE9498FBA}"/>
                </a:ext>
              </a:extLst>
            </p:cNvPr>
            <p:cNvCxnSpPr>
              <a:cxnSpLocks/>
            </p:cNvCxnSpPr>
            <p:nvPr/>
          </p:nvCxnSpPr>
          <p:spPr>
            <a:xfrm>
              <a:off x="6833758" y="6016459"/>
              <a:ext cx="726238" cy="858529"/>
            </a:xfrm>
            <a:prstGeom prst="line">
              <a:avLst/>
            </a:prstGeom>
            <a:ln w="38100">
              <a:gradFill>
                <a:gsLst>
                  <a:gs pos="100000">
                    <a:schemeClr val="tx1">
                      <a:lumMod val="50000"/>
                      <a:lumOff val="50000"/>
                    </a:schemeClr>
                  </a:gs>
                  <a:gs pos="0">
                    <a:schemeClr val="tx1">
                      <a:lumMod val="85000"/>
                      <a:lumOff val="1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id="{0BDF3BB7-86FA-41DD-A260-A95164FBE4F4}"/>
                </a:ext>
              </a:extLst>
            </p:cNvPr>
            <p:cNvCxnSpPr>
              <a:cxnSpLocks/>
            </p:cNvCxnSpPr>
            <p:nvPr/>
          </p:nvCxnSpPr>
          <p:spPr>
            <a:xfrm>
              <a:off x="9757096" y="6016459"/>
              <a:ext cx="2470249" cy="858529"/>
            </a:xfrm>
            <a:prstGeom prst="line">
              <a:avLst/>
            </a:prstGeom>
            <a:ln w="38100">
              <a:gradFill>
                <a:gsLst>
                  <a:gs pos="100000">
                    <a:schemeClr val="tx1">
                      <a:lumMod val="50000"/>
                      <a:lumOff val="50000"/>
                    </a:schemeClr>
                  </a:gs>
                  <a:gs pos="0">
                    <a:schemeClr val="tx1">
                      <a:lumMod val="85000"/>
                      <a:lumOff val="1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id="{8286DAE0-4D62-4CD7-98B9-8357D165BD69}"/>
                </a:ext>
              </a:extLst>
            </p:cNvPr>
            <p:cNvCxnSpPr>
              <a:cxnSpLocks/>
            </p:cNvCxnSpPr>
            <p:nvPr/>
          </p:nvCxnSpPr>
          <p:spPr>
            <a:xfrm>
              <a:off x="8253459" y="6016458"/>
              <a:ext cx="1503637" cy="858530"/>
            </a:xfrm>
            <a:prstGeom prst="line">
              <a:avLst/>
            </a:prstGeom>
            <a:ln w="38100">
              <a:gradFill>
                <a:gsLst>
                  <a:gs pos="100000">
                    <a:schemeClr val="tx1">
                      <a:lumMod val="50000"/>
                      <a:lumOff val="50000"/>
                    </a:schemeClr>
                  </a:gs>
                  <a:gs pos="0">
                    <a:schemeClr val="tx1">
                      <a:lumMod val="85000"/>
                      <a:lumOff val="1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3" name="Straight Connector 622">
              <a:extLst>
                <a:ext uri="{FF2B5EF4-FFF2-40B4-BE49-F238E27FC236}">
                  <a16:creationId xmlns:a16="http://schemas.microsoft.com/office/drawing/2014/main" id="{1F129C6B-BDD3-4928-A581-9908CB9DEDA3}"/>
                </a:ext>
              </a:extLst>
            </p:cNvPr>
            <p:cNvCxnSpPr>
              <a:cxnSpLocks/>
            </p:cNvCxnSpPr>
            <p:nvPr/>
          </p:nvCxnSpPr>
          <p:spPr>
            <a:xfrm>
              <a:off x="11160446" y="6016459"/>
              <a:ext cx="1123011" cy="181554"/>
            </a:xfrm>
            <a:prstGeom prst="line">
              <a:avLst/>
            </a:prstGeom>
            <a:ln w="38100">
              <a:gradFill>
                <a:gsLst>
                  <a:gs pos="100000">
                    <a:schemeClr val="tx1">
                      <a:lumMod val="50000"/>
                      <a:lumOff val="50000"/>
                    </a:schemeClr>
                  </a:gs>
                  <a:gs pos="0">
                    <a:schemeClr val="tx1">
                      <a:lumMod val="85000"/>
                      <a:lumOff val="1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29" name="Group 628">
            <a:extLst>
              <a:ext uri="{FF2B5EF4-FFF2-40B4-BE49-F238E27FC236}">
                <a16:creationId xmlns:a16="http://schemas.microsoft.com/office/drawing/2014/main" id="{C370EA8A-F7F2-4BF2-9197-312A17A38FB0}"/>
              </a:ext>
            </a:extLst>
          </p:cNvPr>
          <p:cNvGrpSpPr/>
          <p:nvPr/>
        </p:nvGrpSpPr>
        <p:grpSpPr>
          <a:xfrm>
            <a:off x="-121524" y="3355193"/>
            <a:ext cx="12436952" cy="3192382"/>
            <a:chOff x="-387777" y="2979657"/>
            <a:chExt cx="12969458" cy="3329068"/>
          </a:xfrm>
          <a:effectLst>
            <a:outerShdw blurRad="25400" dist="25400" dir="5400000" algn="t" rotWithShape="0">
              <a:prstClr val="black">
                <a:alpha val="40000"/>
              </a:prstClr>
            </a:outerShdw>
          </a:effectLst>
        </p:grpSpPr>
        <p:sp>
          <p:nvSpPr>
            <p:cNvPr id="596" name="Rectangle 595">
              <a:extLst>
                <a:ext uri="{FF2B5EF4-FFF2-40B4-BE49-F238E27FC236}">
                  <a16:creationId xmlns:a16="http://schemas.microsoft.com/office/drawing/2014/main" id="{CD00B1AF-94B8-4B87-B398-9CD040B94403}"/>
                </a:ext>
              </a:extLst>
            </p:cNvPr>
            <p:cNvSpPr/>
            <p:nvPr/>
          </p:nvSpPr>
          <p:spPr>
            <a:xfrm>
              <a:off x="3257707" y="4714309"/>
              <a:ext cx="5722559" cy="137021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Freeform: Shape 4">
              <a:extLst>
                <a:ext uri="{FF2B5EF4-FFF2-40B4-BE49-F238E27FC236}">
                  <a16:creationId xmlns:a16="http://schemas.microsoft.com/office/drawing/2014/main" id="{4492F2EB-846C-4D06-BEA9-3B806E5EB652}"/>
                </a:ext>
              </a:extLst>
            </p:cNvPr>
            <p:cNvSpPr/>
            <p:nvPr/>
          </p:nvSpPr>
          <p:spPr>
            <a:xfrm>
              <a:off x="-299639" y="3696986"/>
              <a:ext cx="12793183" cy="2390513"/>
            </a:xfrm>
            <a:custGeom>
              <a:avLst/>
              <a:gdLst>
                <a:gd name="connsiteX0" fmla="*/ 7042976 w 11060429"/>
                <a:gd name="connsiteY0" fmla="*/ 40481 h 2066734"/>
                <a:gd name="connsiteX1" fmla="*/ 7042976 w 11060429"/>
                <a:gd name="connsiteY1" fmla="*/ 40100 h 2066734"/>
                <a:gd name="connsiteX2" fmla="*/ 7041356 w 11060429"/>
                <a:gd name="connsiteY2" fmla="*/ 0 h 2066734"/>
                <a:gd name="connsiteX3" fmla="*/ 4019074 w 11060429"/>
                <a:gd name="connsiteY3" fmla="*/ 0 h 2066734"/>
                <a:gd name="connsiteX4" fmla="*/ 4017455 w 11060429"/>
                <a:gd name="connsiteY4" fmla="*/ 40100 h 2066734"/>
                <a:gd name="connsiteX5" fmla="*/ 4017455 w 11060429"/>
                <a:gd name="connsiteY5" fmla="*/ 40481 h 2066734"/>
                <a:gd name="connsiteX6" fmla="*/ 0 w 11060429"/>
                <a:gd name="connsiteY6" fmla="*/ 40481 h 2066734"/>
                <a:gd name="connsiteX7" fmla="*/ 0 w 11060429"/>
                <a:gd name="connsiteY7" fmla="*/ 2066735 h 2066734"/>
                <a:gd name="connsiteX8" fmla="*/ 3324320 w 11060429"/>
                <a:gd name="connsiteY8" fmla="*/ 2066735 h 2066734"/>
                <a:gd name="connsiteX9" fmla="*/ 3975545 w 11060429"/>
                <a:gd name="connsiteY9" fmla="*/ 1672114 h 2066734"/>
                <a:gd name="connsiteX10" fmla="*/ 3975545 w 11060429"/>
                <a:gd name="connsiteY10" fmla="*/ 1786223 h 2066734"/>
                <a:gd name="connsiteX11" fmla="*/ 4183666 w 11060429"/>
                <a:gd name="connsiteY11" fmla="*/ 1786223 h 2066734"/>
                <a:gd name="connsiteX12" fmla="*/ 4183666 w 11060429"/>
                <a:gd name="connsiteY12" fmla="*/ 1639062 h 2066734"/>
                <a:gd name="connsiteX13" fmla="*/ 4030028 w 11060429"/>
                <a:gd name="connsiteY13" fmla="*/ 1639062 h 2066734"/>
                <a:gd name="connsiteX14" fmla="*/ 4064127 w 11060429"/>
                <a:gd name="connsiteY14" fmla="*/ 1618393 h 2066734"/>
                <a:gd name="connsiteX15" fmla="*/ 4913662 w 11060429"/>
                <a:gd name="connsiteY15" fmla="*/ 1618393 h 2066734"/>
                <a:gd name="connsiteX16" fmla="*/ 4913662 w 11060429"/>
                <a:gd name="connsiteY16" fmla="*/ 1564100 h 2066734"/>
                <a:gd name="connsiteX17" fmla="*/ 4524185 w 11060429"/>
                <a:gd name="connsiteY17" fmla="*/ 1564100 h 2066734"/>
                <a:gd name="connsiteX18" fmla="*/ 4524185 w 11060429"/>
                <a:gd name="connsiteY18" fmla="*/ 871061 h 2066734"/>
                <a:gd name="connsiteX19" fmla="*/ 4913662 w 11060429"/>
                <a:gd name="connsiteY19" fmla="*/ 871061 h 2066734"/>
                <a:gd name="connsiteX20" fmla="*/ 4913662 w 11060429"/>
                <a:gd name="connsiteY20" fmla="*/ 320992 h 2066734"/>
                <a:gd name="connsiteX21" fmla="*/ 4907280 w 11060429"/>
                <a:gd name="connsiteY21" fmla="*/ 233172 h 2066734"/>
                <a:gd name="connsiteX22" fmla="*/ 4896231 w 11060429"/>
                <a:gd name="connsiteY22" fmla="*/ 157639 h 2066734"/>
                <a:gd name="connsiteX23" fmla="*/ 5065681 w 11060429"/>
                <a:gd name="connsiteY23" fmla="*/ 157639 h 2066734"/>
                <a:gd name="connsiteX24" fmla="*/ 5054727 w 11060429"/>
                <a:gd name="connsiteY24" fmla="*/ 234125 h 2066734"/>
                <a:gd name="connsiteX25" fmla="*/ 5048631 w 11060429"/>
                <a:gd name="connsiteY25" fmla="*/ 319945 h 2066734"/>
                <a:gd name="connsiteX26" fmla="*/ 5048631 w 11060429"/>
                <a:gd name="connsiteY26" fmla="*/ 1618393 h 2066734"/>
                <a:gd name="connsiteX27" fmla="*/ 5137404 w 11060429"/>
                <a:gd name="connsiteY27" fmla="*/ 1618393 h 2066734"/>
                <a:gd name="connsiteX28" fmla="*/ 5137404 w 11060429"/>
                <a:gd name="connsiteY28" fmla="*/ 320992 h 2066734"/>
                <a:gd name="connsiteX29" fmla="*/ 5131023 w 11060429"/>
                <a:gd name="connsiteY29" fmla="*/ 233172 h 2066734"/>
                <a:gd name="connsiteX30" fmla="*/ 5119974 w 11060429"/>
                <a:gd name="connsiteY30" fmla="*/ 157639 h 2066734"/>
                <a:gd name="connsiteX31" fmla="*/ 5289423 w 11060429"/>
                <a:gd name="connsiteY31" fmla="*/ 157639 h 2066734"/>
                <a:gd name="connsiteX32" fmla="*/ 5278469 w 11060429"/>
                <a:gd name="connsiteY32" fmla="*/ 234125 h 2066734"/>
                <a:gd name="connsiteX33" fmla="*/ 5272374 w 11060429"/>
                <a:gd name="connsiteY33" fmla="*/ 319945 h 2066734"/>
                <a:gd name="connsiteX34" fmla="*/ 5272374 w 11060429"/>
                <a:gd name="connsiteY34" fmla="*/ 1618393 h 2066734"/>
                <a:gd name="connsiteX35" fmla="*/ 5788057 w 11060429"/>
                <a:gd name="connsiteY35" fmla="*/ 1618393 h 2066734"/>
                <a:gd name="connsiteX36" fmla="*/ 5788057 w 11060429"/>
                <a:gd name="connsiteY36" fmla="*/ 319945 h 2066734"/>
                <a:gd name="connsiteX37" fmla="*/ 5781961 w 11060429"/>
                <a:gd name="connsiteY37" fmla="*/ 234125 h 2066734"/>
                <a:gd name="connsiteX38" fmla="*/ 5771007 w 11060429"/>
                <a:gd name="connsiteY38" fmla="*/ 157639 h 2066734"/>
                <a:gd name="connsiteX39" fmla="*/ 5940457 w 11060429"/>
                <a:gd name="connsiteY39" fmla="*/ 157639 h 2066734"/>
                <a:gd name="connsiteX40" fmla="*/ 5929408 w 11060429"/>
                <a:gd name="connsiteY40" fmla="*/ 233172 h 2066734"/>
                <a:gd name="connsiteX41" fmla="*/ 5923027 w 11060429"/>
                <a:gd name="connsiteY41" fmla="*/ 320992 h 2066734"/>
                <a:gd name="connsiteX42" fmla="*/ 5923027 w 11060429"/>
                <a:gd name="connsiteY42" fmla="*/ 1618393 h 2066734"/>
                <a:gd name="connsiteX43" fmla="*/ 6011799 w 11060429"/>
                <a:gd name="connsiteY43" fmla="*/ 1618393 h 2066734"/>
                <a:gd name="connsiteX44" fmla="*/ 6011799 w 11060429"/>
                <a:gd name="connsiteY44" fmla="*/ 319945 h 2066734"/>
                <a:gd name="connsiteX45" fmla="*/ 6005703 w 11060429"/>
                <a:gd name="connsiteY45" fmla="*/ 234125 h 2066734"/>
                <a:gd name="connsiteX46" fmla="*/ 5994749 w 11060429"/>
                <a:gd name="connsiteY46" fmla="*/ 157639 h 2066734"/>
                <a:gd name="connsiteX47" fmla="*/ 6164199 w 11060429"/>
                <a:gd name="connsiteY47" fmla="*/ 157639 h 2066734"/>
                <a:gd name="connsiteX48" fmla="*/ 6153150 w 11060429"/>
                <a:gd name="connsiteY48" fmla="*/ 233172 h 2066734"/>
                <a:gd name="connsiteX49" fmla="*/ 6146769 w 11060429"/>
                <a:gd name="connsiteY49" fmla="*/ 320992 h 2066734"/>
                <a:gd name="connsiteX50" fmla="*/ 6146769 w 11060429"/>
                <a:gd name="connsiteY50" fmla="*/ 871061 h 2066734"/>
                <a:gd name="connsiteX51" fmla="*/ 6536245 w 11060429"/>
                <a:gd name="connsiteY51" fmla="*/ 871061 h 2066734"/>
                <a:gd name="connsiteX52" fmla="*/ 6536245 w 11060429"/>
                <a:gd name="connsiteY52" fmla="*/ 1564100 h 2066734"/>
                <a:gd name="connsiteX53" fmla="*/ 6146769 w 11060429"/>
                <a:gd name="connsiteY53" fmla="*/ 1564100 h 2066734"/>
                <a:gd name="connsiteX54" fmla="*/ 6146769 w 11060429"/>
                <a:gd name="connsiteY54" fmla="*/ 1618393 h 2066734"/>
                <a:gd name="connsiteX55" fmla="*/ 6996303 w 11060429"/>
                <a:gd name="connsiteY55" fmla="*/ 1618393 h 2066734"/>
                <a:gd name="connsiteX56" fmla="*/ 7030403 w 11060429"/>
                <a:gd name="connsiteY56" fmla="*/ 1639062 h 2066734"/>
                <a:gd name="connsiteX57" fmla="*/ 6876764 w 11060429"/>
                <a:gd name="connsiteY57" fmla="*/ 1639062 h 2066734"/>
                <a:gd name="connsiteX58" fmla="*/ 6876764 w 11060429"/>
                <a:gd name="connsiteY58" fmla="*/ 1786223 h 2066734"/>
                <a:gd name="connsiteX59" fmla="*/ 7084886 w 11060429"/>
                <a:gd name="connsiteY59" fmla="*/ 1786223 h 2066734"/>
                <a:gd name="connsiteX60" fmla="*/ 7084886 w 11060429"/>
                <a:gd name="connsiteY60" fmla="*/ 1672114 h 2066734"/>
                <a:gd name="connsiteX61" fmla="*/ 7736110 w 11060429"/>
                <a:gd name="connsiteY61" fmla="*/ 2066735 h 2066734"/>
                <a:gd name="connsiteX62" fmla="*/ 11060430 w 11060429"/>
                <a:gd name="connsiteY62" fmla="*/ 2066735 h 2066734"/>
                <a:gd name="connsiteX63" fmla="*/ 11060430 w 11060429"/>
                <a:gd name="connsiteY63" fmla="*/ 40481 h 2066734"/>
                <a:gd name="connsiteX64" fmla="*/ 7042976 w 11060429"/>
                <a:gd name="connsiteY64" fmla="*/ 40481 h 2066734"/>
                <a:gd name="connsiteX65" fmla="*/ 4912424 w 11060429"/>
                <a:gd name="connsiteY65" fmla="*/ 317373 h 2066734"/>
                <a:gd name="connsiteX66" fmla="*/ 4912424 w 11060429"/>
                <a:gd name="connsiteY66" fmla="*/ 639985 h 2066734"/>
                <a:gd name="connsiteX67" fmla="*/ 4566666 w 11060429"/>
                <a:gd name="connsiteY67" fmla="*/ 639985 h 2066734"/>
                <a:gd name="connsiteX68" fmla="*/ 4566666 w 11060429"/>
                <a:gd name="connsiteY68" fmla="*/ 317373 h 2066734"/>
                <a:gd name="connsiteX69" fmla="*/ 4912424 w 11060429"/>
                <a:gd name="connsiteY69" fmla="*/ 317373 h 2066734"/>
                <a:gd name="connsiteX70" fmla="*/ 5360289 w 11060429"/>
                <a:gd name="connsiteY70" fmla="*/ 317373 h 2066734"/>
                <a:gd name="connsiteX71" fmla="*/ 5700141 w 11060429"/>
                <a:gd name="connsiteY71" fmla="*/ 317373 h 2066734"/>
                <a:gd name="connsiteX72" fmla="*/ 5700141 w 11060429"/>
                <a:gd name="connsiteY72" fmla="*/ 639985 h 2066734"/>
                <a:gd name="connsiteX73" fmla="*/ 5360289 w 11060429"/>
                <a:gd name="connsiteY73" fmla="*/ 639985 h 2066734"/>
                <a:gd name="connsiteX74" fmla="*/ 5360289 w 11060429"/>
                <a:gd name="connsiteY74" fmla="*/ 317373 h 2066734"/>
                <a:gd name="connsiteX75" fmla="*/ 5738622 w 11060429"/>
                <a:gd name="connsiteY75" fmla="*/ 1564100 h 2066734"/>
                <a:gd name="connsiteX76" fmla="*/ 5321808 w 11060429"/>
                <a:gd name="connsiteY76" fmla="*/ 1564100 h 2066734"/>
                <a:gd name="connsiteX77" fmla="*/ 5321808 w 11060429"/>
                <a:gd name="connsiteY77" fmla="*/ 871061 h 2066734"/>
                <a:gd name="connsiteX78" fmla="*/ 5738622 w 11060429"/>
                <a:gd name="connsiteY78" fmla="*/ 871061 h 2066734"/>
                <a:gd name="connsiteX79" fmla="*/ 5738622 w 11060429"/>
                <a:gd name="connsiteY79" fmla="*/ 1564100 h 2066734"/>
                <a:gd name="connsiteX80" fmla="*/ 6493764 w 11060429"/>
                <a:gd name="connsiteY80" fmla="*/ 639985 h 2066734"/>
                <a:gd name="connsiteX81" fmla="*/ 6148007 w 11060429"/>
                <a:gd name="connsiteY81" fmla="*/ 639985 h 2066734"/>
                <a:gd name="connsiteX82" fmla="*/ 6148007 w 11060429"/>
                <a:gd name="connsiteY82" fmla="*/ 317373 h 2066734"/>
                <a:gd name="connsiteX83" fmla="*/ 6493764 w 11060429"/>
                <a:gd name="connsiteY83" fmla="*/ 317373 h 2066734"/>
                <a:gd name="connsiteX84" fmla="*/ 6493764 w 11060429"/>
                <a:gd name="connsiteY84" fmla="*/ 639985 h 206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1060429" h="2066734">
                  <a:moveTo>
                    <a:pt x="7042976" y="40481"/>
                  </a:moveTo>
                  <a:lnTo>
                    <a:pt x="7042976" y="40100"/>
                  </a:lnTo>
                  <a:lnTo>
                    <a:pt x="7041356" y="0"/>
                  </a:lnTo>
                  <a:lnTo>
                    <a:pt x="4019074" y="0"/>
                  </a:lnTo>
                  <a:lnTo>
                    <a:pt x="4017455" y="40100"/>
                  </a:lnTo>
                  <a:lnTo>
                    <a:pt x="4017455" y="40481"/>
                  </a:lnTo>
                  <a:lnTo>
                    <a:pt x="0" y="40481"/>
                  </a:lnTo>
                  <a:lnTo>
                    <a:pt x="0" y="2066735"/>
                  </a:lnTo>
                  <a:lnTo>
                    <a:pt x="3324320" y="2066735"/>
                  </a:lnTo>
                  <a:lnTo>
                    <a:pt x="3975545" y="1672114"/>
                  </a:lnTo>
                  <a:lnTo>
                    <a:pt x="3975545" y="1786223"/>
                  </a:lnTo>
                  <a:lnTo>
                    <a:pt x="4183666" y="1786223"/>
                  </a:lnTo>
                  <a:lnTo>
                    <a:pt x="4183666" y="1639062"/>
                  </a:lnTo>
                  <a:lnTo>
                    <a:pt x="4030028" y="1639062"/>
                  </a:lnTo>
                  <a:lnTo>
                    <a:pt x="4064127" y="1618393"/>
                  </a:lnTo>
                  <a:lnTo>
                    <a:pt x="4913662" y="1618393"/>
                  </a:lnTo>
                  <a:lnTo>
                    <a:pt x="4913662" y="1564100"/>
                  </a:lnTo>
                  <a:lnTo>
                    <a:pt x="4524185" y="1564100"/>
                  </a:lnTo>
                  <a:lnTo>
                    <a:pt x="4524185" y="871061"/>
                  </a:lnTo>
                  <a:lnTo>
                    <a:pt x="4913662" y="871061"/>
                  </a:lnTo>
                  <a:lnTo>
                    <a:pt x="4913662" y="320992"/>
                  </a:lnTo>
                  <a:cubicBezTo>
                    <a:pt x="4913662" y="291560"/>
                    <a:pt x="4911567" y="262223"/>
                    <a:pt x="4907280" y="233172"/>
                  </a:cubicBezTo>
                  <a:lnTo>
                    <a:pt x="4896231" y="157639"/>
                  </a:lnTo>
                  <a:lnTo>
                    <a:pt x="5065681" y="157639"/>
                  </a:lnTo>
                  <a:lnTo>
                    <a:pt x="5054727" y="234125"/>
                  </a:lnTo>
                  <a:cubicBezTo>
                    <a:pt x="5050631" y="262509"/>
                    <a:pt x="5048631" y="291275"/>
                    <a:pt x="5048631" y="319945"/>
                  </a:cubicBezTo>
                  <a:lnTo>
                    <a:pt x="5048631" y="1618393"/>
                  </a:lnTo>
                  <a:lnTo>
                    <a:pt x="5137404" y="1618393"/>
                  </a:lnTo>
                  <a:lnTo>
                    <a:pt x="5137404" y="320992"/>
                  </a:lnTo>
                  <a:cubicBezTo>
                    <a:pt x="5137404" y="291560"/>
                    <a:pt x="5135214" y="262223"/>
                    <a:pt x="5131023" y="233172"/>
                  </a:cubicBezTo>
                  <a:lnTo>
                    <a:pt x="5119974" y="157639"/>
                  </a:lnTo>
                  <a:lnTo>
                    <a:pt x="5289423" y="157639"/>
                  </a:lnTo>
                  <a:lnTo>
                    <a:pt x="5278469" y="234125"/>
                  </a:lnTo>
                  <a:cubicBezTo>
                    <a:pt x="5274374" y="262509"/>
                    <a:pt x="5272374" y="291275"/>
                    <a:pt x="5272374" y="319945"/>
                  </a:cubicBezTo>
                  <a:lnTo>
                    <a:pt x="5272374" y="1618393"/>
                  </a:lnTo>
                  <a:lnTo>
                    <a:pt x="5788057" y="1618393"/>
                  </a:lnTo>
                  <a:lnTo>
                    <a:pt x="5788057" y="319945"/>
                  </a:lnTo>
                  <a:cubicBezTo>
                    <a:pt x="5788057" y="291275"/>
                    <a:pt x="5786057" y="262509"/>
                    <a:pt x="5781961" y="234125"/>
                  </a:cubicBezTo>
                  <a:lnTo>
                    <a:pt x="5771007" y="157639"/>
                  </a:lnTo>
                  <a:lnTo>
                    <a:pt x="5940457" y="157639"/>
                  </a:lnTo>
                  <a:lnTo>
                    <a:pt x="5929408" y="233172"/>
                  </a:lnTo>
                  <a:cubicBezTo>
                    <a:pt x="5925217" y="262223"/>
                    <a:pt x="5923027" y="291560"/>
                    <a:pt x="5923027" y="320992"/>
                  </a:cubicBezTo>
                  <a:lnTo>
                    <a:pt x="5923027" y="1618393"/>
                  </a:lnTo>
                  <a:lnTo>
                    <a:pt x="6011799" y="1618393"/>
                  </a:lnTo>
                  <a:lnTo>
                    <a:pt x="6011799" y="319945"/>
                  </a:lnTo>
                  <a:cubicBezTo>
                    <a:pt x="6011799" y="291275"/>
                    <a:pt x="6009799" y="262509"/>
                    <a:pt x="6005703" y="234125"/>
                  </a:cubicBezTo>
                  <a:lnTo>
                    <a:pt x="5994749" y="157639"/>
                  </a:lnTo>
                  <a:lnTo>
                    <a:pt x="6164199" y="157639"/>
                  </a:lnTo>
                  <a:lnTo>
                    <a:pt x="6153150" y="233172"/>
                  </a:lnTo>
                  <a:cubicBezTo>
                    <a:pt x="6148864" y="262223"/>
                    <a:pt x="6146769" y="291560"/>
                    <a:pt x="6146769" y="320992"/>
                  </a:cubicBezTo>
                  <a:lnTo>
                    <a:pt x="6146769" y="871061"/>
                  </a:lnTo>
                  <a:lnTo>
                    <a:pt x="6536245" y="871061"/>
                  </a:lnTo>
                  <a:lnTo>
                    <a:pt x="6536245" y="1564100"/>
                  </a:lnTo>
                  <a:lnTo>
                    <a:pt x="6146769" y="1564100"/>
                  </a:lnTo>
                  <a:lnTo>
                    <a:pt x="6146769" y="1618393"/>
                  </a:lnTo>
                  <a:lnTo>
                    <a:pt x="6996303" y="1618393"/>
                  </a:lnTo>
                  <a:lnTo>
                    <a:pt x="7030403" y="1639062"/>
                  </a:lnTo>
                  <a:lnTo>
                    <a:pt x="6876764" y="1639062"/>
                  </a:lnTo>
                  <a:lnTo>
                    <a:pt x="6876764" y="1786223"/>
                  </a:lnTo>
                  <a:lnTo>
                    <a:pt x="7084886" y="1786223"/>
                  </a:lnTo>
                  <a:lnTo>
                    <a:pt x="7084886" y="1672114"/>
                  </a:lnTo>
                  <a:lnTo>
                    <a:pt x="7736110" y="2066735"/>
                  </a:lnTo>
                  <a:lnTo>
                    <a:pt x="11060430" y="2066735"/>
                  </a:lnTo>
                  <a:lnTo>
                    <a:pt x="11060430" y="40481"/>
                  </a:lnTo>
                  <a:lnTo>
                    <a:pt x="7042976" y="40481"/>
                  </a:lnTo>
                  <a:close/>
                  <a:moveTo>
                    <a:pt x="4912424" y="317373"/>
                  </a:moveTo>
                  <a:lnTo>
                    <a:pt x="4912424" y="639985"/>
                  </a:lnTo>
                  <a:lnTo>
                    <a:pt x="4566666" y="639985"/>
                  </a:lnTo>
                  <a:lnTo>
                    <a:pt x="4566666" y="317373"/>
                  </a:lnTo>
                  <a:lnTo>
                    <a:pt x="4912424" y="317373"/>
                  </a:lnTo>
                  <a:close/>
                  <a:moveTo>
                    <a:pt x="5360289" y="317373"/>
                  </a:moveTo>
                  <a:lnTo>
                    <a:pt x="5700141" y="317373"/>
                  </a:lnTo>
                  <a:lnTo>
                    <a:pt x="5700141" y="639985"/>
                  </a:lnTo>
                  <a:lnTo>
                    <a:pt x="5360289" y="639985"/>
                  </a:lnTo>
                  <a:lnTo>
                    <a:pt x="5360289" y="317373"/>
                  </a:lnTo>
                  <a:close/>
                  <a:moveTo>
                    <a:pt x="5738622" y="1564100"/>
                  </a:moveTo>
                  <a:lnTo>
                    <a:pt x="5321808" y="1564100"/>
                  </a:lnTo>
                  <a:lnTo>
                    <a:pt x="5321808" y="871061"/>
                  </a:lnTo>
                  <a:lnTo>
                    <a:pt x="5738622" y="871061"/>
                  </a:lnTo>
                  <a:lnTo>
                    <a:pt x="5738622" y="1564100"/>
                  </a:lnTo>
                  <a:close/>
                  <a:moveTo>
                    <a:pt x="6493764" y="639985"/>
                  </a:moveTo>
                  <a:lnTo>
                    <a:pt x="6148007" y="639985"/>
                  </a:lnTo>
                  <a:lnTo>
                    <a:pt x="6148007" y="317373"/>
                  </a:lnTo>
                  <a:lnTo>
                    <a:pt x="6493764" y="317373"/>
                  </a:lnTo>
                  <a:lnTo>
                    <a:pt x="6493764" y="639985"/>
                  </a:lnTo>
                  <a:close/>
                </a:path>
              </a:pathLst>
            </a:custGeom>
            <a:gradFill>
              <a:gsLst>
                <a:gs pos="100000">
                  <a:schemeClr val="bg1">
                    <a:lumMod val="85000"/>
                  </a:schemeClr>
                </a:gs>
                <a:gs pos="0">
                  <a:schemeClr val="bg1">
                    <a:lumMod val="65000"/>
                  </a:schemeClr>
                </a:gs>
              </a:gsLst>
              <a:lin ang="5400000" scaled="1"/>
            </a:gradFill>
            <a:ln w="9525" cap="flat">
              <a:noFill/>
              <a:prstDash val="solid"/>
              <a:miter/>
            </a:ln>
          </p:spPr>
          <p:txBody>
            <a:bodyPr rtlCol="0" anchor="ctr"/>
            <a:lstStyle/>
            <a:p>
              <a:endParaRPr lang="en-GB" dirty="0"/>
            </a:p>
          </p:txBody>
        </p:sp>
        <p:sp>
          <p:nvSpPr>
            <p:cNvPr id="6" name="Freeform: Shape 5">
              <a:extLst>
                <a:ext uri="{FF2B5EF4-FFF2-40B4-BE49-F238E27FC236}">
                  <a16:creationId xmlns:a16="http://schemas.microsoft.com/office/drawing/2014/main" id="{3C9C7A33-065D-4BB1-A638-484183C09D8F}"/>
                </a:ext>
              </a:extLst>
            </p:cNvPr>
            <p:cNvSpPr/>
            <p:nvPr/>
          </p:nvSpPr>
          <p:spPr>
            <a:xfrm>
              <a:off x="-299639" y="3743371"/>
              <a:ext cx="4646838" cy="441"/>
            </a:xfrm>
            <a:custGeom>
              <a:avLst/>
              <a:gdLst>
                <a:gd name="connsiteX0" fmla="*/ 0 w 4017454"/>
                <a:gd name="connsiteY0" fmla="*/ 0 h 381"/>
                <a:gd name="connsiteX1" fmla="*/ 4017455 w 4017454"/>
                <a:gd name="connsiteY1" fmla="*/ 0 h 381"/>
                <a:gd name="connsiteX2" fmla="*/ 4017455 w 4017454"/>
                <a:gd name="connsiteY2" fmla="*/ 381 h 381"/>
                <a:gd name="connsiteX3" fmla="*/ 0 w 4017454"/>
                <a:gd name="connsiteY3" fmla="*/ 381 h 381"/>
              </a:gdLst>
              <a:ahLst/>
              <a:cxnLst>
                <a:cxn ang="0">
                  <a:pos x="connsiteX0" y="connsiteY0"/>
                </a:cxn>
                <a:cxn ang="0">
                  <a:pos x="connsiteX1" y="connsiteY1"/>
                </a:cxn>
                <a:cxn ang="0">
                  <a:pos x="connsiteX2" y="connsiteY2"/>
                </a:cxn>
                <a:cxn ang="0">
                  <a:pos x="connsiteX3" y="connsiteY3"/>
                </a:cxn>
              </a:cxnLst>
              <a:rect l="l" t="t" r="r" b="b"/>
              <a:pathLst>
                <a:path w="4017454" h="381">
                  <a:moveTo>
                    <a:pt x="0" y="0"/>
                  </a:moveTo>
                  <a:lnTo>
                    <a:pt x="4017455" y="0"/>
                  </a:lnTo>
                  <a:lnTo>
                    <a:pt x="4017455" y="381"/>
                  </a:lnTo>
                  <a:lnTo>
                    <a:pt x="0" y="381"/>
                  </a:lnTo>
                  <a:close/>
                </a:path>
              </a:pathLst>
            </a:custGeom>
            <a:solidFill>
              <a:srgbClr val="E6E6E6"/>
            </a:solidFill>
            <a:ln w="9525" cap="flat">
              <a:noFill/>
              <a:prstDash val="solid"/>
              <a:miter/>
            </a:ln>
          </p:spPr>
          <p:txBody>
            <a:bodyPr rtlCol="0" anchor="ctr"/>
            <a:lstStyle/>
            <a:p>
              <a:endParaRPr lang="en-GB" dirty="0"/>
            </a:p>
          </p:txBody>
        </p:sp>
        <p:sp>
          <p:nvSpPr>
            <p:cNvPr id="7" name="Freeform: Shape 6">
              <a:extLst>
                <a:ext uri="{FF2B5EF4-FFF2-40B4-BE49-F238E27FC236}">
                  <a16:creationId xmlns:a16="http://schemas.microsoft.com/office/drawing/2014/main" id="{741FA635-3DEF-43DB-B4F4-92C157AA5D88}"/>
                </a:ext>
              </a:extLst>
            </p:cNvPr>
            <p:cNvSpPr/>
            <p:nvPr/>
          </p:nvSpPr>
          <p:spPr>
            <a:xfrm>
              <a:off x="4982452" y="4064080"/>
              <a:ext cx="399924" cy="373152"/>
            </a:xfrm>
            <a:custGeom>
              <a:avLst/>
              <a:gdLst>
                <a:gd name="connsiteX0" fmla="*/ 0 w 345757"/>
                <a:gd name="connsiteY0" fmla="*/ 0 h 322611"/>
                <a:gd name="connsiteX1" fmla="*/ 345757 w 345757"/>
                <a:gd name="connsiteY1" fmla="*/ 0 h 322611"/>
                <a:gd name="connsiteX2" fmla="*/ 345757 w 345757"/>
                <a:gd name="connsiteY2" fmla="*/ 322612 h 322611"/>
                <a:gd name="connsiteX3" fmla="*/ 0 w 345757"/>
                <a:gd name="connsiteY3" fmla="*/ 322612 h 322611"/>
              </a:gdLst>
              <a:ahLst/>
              <a:cxnLst>
                <a:cxn ang="0">
                  <a:pos x="connsiteX0" y="connsiteY0"/>
                </a:cxn>
                <a:cxn ang="0">
                  <a:pos x="connsiteX1" y="connsiteY1"/>
                </a:cxn>
                <a:cxn ang="0">
                  <a:pos x="connsiteX2" y="connsiteY2"/>
                </a:cxn>
                <a:cxn ang="0">
                  <a:pos x="connsiteX3" y="connsiteY3"/>
                </a:cxn>
              </a:cxnLst>
              <a:rect l="l" t="t" r="r" b="b"/>
              <a:pathLst>
                <a:path w="345757" h="322611">
                  <a:moveTo>
                    <a:pt x="0" y="0"/>
                  </a:moveTo>
                  <a:lnTo>
                    <a:pt x="345757" y="0"/>
                  </a:lnTo>
                  <a:lnTo>
                    <a:pt x="345757" y="322612"/>
                  </a:lnTo>
                  <a:lnTo>
                    <a:pt x="0" y="322612"/>
                  </a:lnTo>
                  <a:close/>
                </a:path>
              </a:pathLst>
            </a:custGeom>
            <a:solidFill>
              <a:srgbClr val="E6E6E6"/>
            </a:solidFill>
            <a:ln w="9525" cap="flat">
              <a:noFill/>
              <a:prstDash val="solid"/>
              <a:miter/>
            </a:ln>
          </p:spPr>
          <p:txBody>
            <a:bodyPr rtlCol="0" anchor="ctr"/>
            <a:lstStyle/>
            <a:p>
              <a:endParaRPr lang="en-GB" dirty="0"/>
            </a:p>
          </p:txBody>
        </p:sp>
        <p:sp>
          <p:nvSpPr>
            <p:cNvPr id="8" name="Freeform: Shape 7">
              <a:extLst>
                <a:ext uri="{FF2B5EF4-FFF2-40B4-BE49-F238E27FC236}">
                  <a16:creationId xmlns:a16="http://schemas.microsoft.com/office/drawing/2014/main" id="{6F473CBF-492D-4E3E-82DE-AC9C184D77D9}"/>
                </a:ext>
              </a:extLst>
            </p:cNvPr>
            <p:cNvSpPr/>
            <p:nvPr/>
          </p:nvSpPr>
          <p:spPr>
            <a:xfrm>
              <a:off x="4933315" y="3879321"/>
              <a:ext cx="626328" cy="1689598"/>
            </a:xfrm>
            <a:custGeom>
              <a:avLst/>
              <a:gdLst>
                <a:gd name="connsiteX0" fmla="*/ 372046 w 541496"/>
                <a:gd name="connsiteY0" fmla="*/ 0 h 1460754"/>
                <a:gd name="connsiteX1" fmla="*/ 541496 w 541496"/>
                <a:gd name="connsiteY1" fmla="*/ 0 h 1460754"/>
                <a:gd name="connsiteX2" fmla="*/ 530542 w 541496"/>
                <a:gd name="connsiteY2" fmla="*/ 76486 h 1460754"/>
                <a:gd name="connsiteX3" fmla="*/ 524446 w 541496"/>
                <a:gd name="connsiteY3" fmla="*/ 162306 h 1460754"/>
                <a:gd name="connsiteX4" fmla="*/ 524446 w 541496"/>
                <a:gd name="connsiteY4" fmla="*/ 1460754 h 1460754"/>
                <a:gd name="connsiteX5" fmla="*/ 389477 w 541496"/>
                <a:gd name="connsiteY5" fmla="*/ 1460754 h 1460754"/>
                <a:gd name="connsiteX6" fmla="*/ 389477 w 541496"/>
                <a:gd name="connsiteY6" fmla="*/ 1406462 h 1460754"/>
                <a:gd name="connsiteX7" fmla="*/ 0 w 541496"/>
                <a:gd name="connsiteY7" fmla="*/ 1406462 h 1460754"/>
                <a:gd name="connsiteX8" fmla="*/ 0 w 541496"/>
                <a:gd name="connsiteY8" fmla="*/ 713422 h 1460754"/>
                <a:gd name="connsiteX9" fmla="*/ 389477 w 541496"/>
                <a:gd name="connsiteY9" fmla="*/ 713422 h 1460754"/>
                <a:gd name="connsiteX10" fmla="*/ 389477 w 541496"/>
                <a:gd name="connsiteY10" fmla="*/ 163354 h 1460754"/>
                <a:gd name="connsiteX11" fmla="*/ 383096 w 541496"/>
                <a:gd name="connsiteY11" fmla="*/ 75533 h 1460754"/>
                <a:gd name="connsiteX12" fmla="*/ 372046 w 541496"/>
                <a:gd name="connsiteY12"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1496" h="1460754">
                  <a:moveTo>
                    <a:pt x="372046" y="0"/>
                  </a:moveTo>
                  <a:lnTo>
                    <a:pt x="541496" y="0"/>
                  </a:lnTo>
                  <a:lnTo>
                    <a:pt x="530542" y="76486"/>
                  </a:lnTo>
                  <a:cubicBezTo>
                    <a:pt x="526447" y="104870"/>
                    <a:pt x="524446" y="133636"/>
                    <a:pt x="524446" y="162306"/>
                  </a:cubicBezTo>
                  <a:lnTo>
                    <a:pt x="524446" y="1460754"/>
                  </a:lnTo>
                  <a:lnTo>
                    <a:pt x="389477" y="1460754"/>
                  </a:lnTo>
                  <a:lnTo>
                    <a:pt x="389477" y="1406462"/>
                  </a:lnTo>
                  <a:lnTo>
                    <a:pt x="0" y="1406462"/>
                  </a:lnTo>
                  <a:lnTo>
                    <a:pt x="0" y="713422"/>
                  </a:lnTo>
                  <a:lnTo>
                    <a:pt x="389477" y="713422"/>
                  </a:lnTo>
                  <a:lnTo>
                    <a:pt x="389477" y="163354"/>
                  </a:lnTo>
                  <a:cubicBezTo>
                    <a:pt x="389477" y="133921"/>
                    <a:pt x="387382" y="104584"/>
                    <a:pt x="383096" y="75533"/>
                  </a:cubicBezTo>
                  <a:lnTo>
                    <a:pt x="372046" y="0"/>
                  </a:lnTo>
                  <a:close/>
                </a:path>
              </a:pathLst>
            </a:custGeom>
            <a:solidFill>
              <a:srgbClr val="E6E6E6"/>
            </a:solidFill>
            <a:ln w="9525" cap="flat">
              <a:noFill/>
              <a:prstDash val="solid"/>
              <a:miter/>
            </a:ln>
          </p:spPr>
          <p:txBody>
            <a:bodyPr rtlCol="0" anchor="ctr"/>
            <a:lstStyle/>
            <a:p>
              <a:endParaRPr lang="en-GB" dirty="0"/>
            </a:p>
          </p:txBody>
        </p:sp>
        <p:sp>
          <p:nvSpPr>
            <p:cNvPr id="9" name="Freeform: Shape 8">
              <a:extLst>
                <a:ext uri="{FF2B5EF4-FFF2-40B4-BE49-F238E27FC236}">
                  <a16:creationId xmlns:a16="http://schemas.microsoft.com/office/drawing/2014/main" id="{82AAE4CB-2D9B-4A31-B03E-297A36FB7954}"/>
                </a:ext>
              </a:extLst>
            </p:cNvPr>
            <p:cNvSpPr/>
            <p:nvPr/>
          </p:nvSpPr>
          <p:spPr>
            <a:xfrm>
              <a:off x="5622440" y="3879321"/>
              <a:ext cx="195995" cy="1689598"/>
            </a:xfrm>
            <a:custGeom>
              <a:avLst/>
              <a:gdLst>
                <a:gd name="connsiteX0" fmla="*/ 0 w 169449"/>
                <a:gd name="connsiteY0" fmla="*/ 0 h 1460754"/>
                <a:gd name="connsiteX1" fmla="*/ 169450 w 169449"/>
                <a:gd name="connsiteY1" fmla="*/ 0 h 1460754"/>
                <a:gd name="connsiteX2" fmla="*/ 158496 w 169449"/>
                <a:gd name="connsiteY2" fmla="*/ 76486 h 1460754"/>
                <a:gd name="connsiteX3" fmla="*/ 152400 w 169449"/>
                <a:gd name="connsiteY3" fmla="*/ 162306 h 1460754"/>
                <a:gd name="connsiteX4" fmla="*/ 152400 w 169449"/>
                <a:gd name="connsiteY4" fmla="*/ 1460754 h 1460754"/>
                <a:gd name="connsiteX5" fmla="*/ 17430 w 169449"/>
                <a:gd name="connsiteY5" fmla="*/ 1460754 h 1460754"/>
                <a:gd name="connsiteX6" fmla="*/ 17430 w 169449"/>
                <a:gd name="connsiteY6" fmla="*/ 163354 h 1460754"/>
                <a:gd name="connsiteX7" fmla="*/ 11049 w 169449"/>
                <a:gd name="connsiteY7" fmla="*/ 75533 h 1460754"/>
                <a:gd name="connsiteX8" fmla="*/ 0 w 169449"/>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9" h="1460754">
                  <a:moveTo>
                    <a:pt x="0" y="0"/>
                  </a:moveTo>
                  <a:lnTo>
                    <a:pt x="169450" y="0"/>
                  </a:lnTo>
                  <a:lnTo>
                    <a:pt x="158496" y="76486"/>
                  </a:lnTo>
                  <a:cubicBezTo>
                    <a:pt x="154400" y="104870"/>
                    <a:pt x="152400" y="133636"/>
                    <a:pt x="152400" y="162306"/>
                  </a:cubicBezTo>
                  <a:lnTo>
                    <a:pt x="152400" y="1460754"/>
                  </a:lnTo>
                  <a:lnTo>
                    <a:pt x="17430" y="1460754"/>
                  </a:lnTo>
                  <a:lnTo>
                    <a:pt x="17430" y="163354"/>
                  </a:lnTo>
                  <a:cubicBezTo>
                    <a:pt x="17430" y="133921"/>
                    <a:pt x="15240" y="104584"/>
                    <a:pt x="11049" y="75533"/>
                  </a:cubicBezTo>
                  <a:lnTo>
                    <a:pt x="0" y="0"/>
                  </a:lnTo>
                  <a:close/>
                </a:path>
              </a:pathLst>
            </a:custGeom>
            <a:solidFill>
              <a:srgbClr val="E6E6E6"/>
            </a:solidFill>
            <a:ln w="9525" cap="flat">
              <a:noFill/>
              <a:prstDash val="solid"/>
              <a:miter/>
            </a:ln>
          </p:spPr>
          <p:txBody>
            <a:bodyPr rtlCol="0" anchor="ctr"/>
            <a:lstStyle/>
            <a:p>
              <a:endParaRPr lang="en-GB" dirty="0"/>
            </a:p>
          </p:txBody>
        </p:sp>
        <p:sp>
          <p:nvSpPr>
            <p:cNvPr id="10" name="Freeform: Shape 9">
              <a:extLst>
                <a:ext uri="{FF2B5EF4-FFF2-40B4-BE49-F238E27FC236}">
                  <a16:creationId xmlns:a16="http://schemas.microsoft.com/office/drawing/2014/main" id="{1F725113-E063-4365-A22D-AEDB7D093DFE}"/>
                </a:ext>
              </a:extLst>
            </p:cNvPr>
            <p:cNvSpPr/>
            <p:nvPr/>
          </p:nvSpPr>
          <p:spPr>
            <a:xfrm>
              <a:off x="4349072" y="3696545"/>
              <a:ext cx="1747880" cy="441"/>
            </a:xfrm>
            <a:custGeom>
              <a:avLst/>
              <a:gdLst>
                <a:gd name="connsiteX0" fmla="*/ 0 w 1511141"/>
                <a:gd name="connsiteY0" fmla="*/ 0 h 381"/>
                <a:gd name="connsiteX1" fmla="*/ 1511142 w 1511141"/>
                <a:gd name="connsiteY1" fmla="*/ 0 h 381"/>
                <a:gd name="connsiteX2" fmla="*/ 1511142 w 1511141"/>
                <a:gd name="connsiteY2" fmla="*/ 381 h 381"/>
                <a:gd name="connsiteX3" fmla="*/ 0 w 1511141"/>
                <a:gd name="connsiteY3" fmla="*/ 381 h 381"/>
              </a:gdLst>
              <a:ahLst/>
              <a:cxnLst>
                <a:cxn ang="0">
                  <a:pos x="connsiteX0" y="connsiteY0"/>
                </a:cxn>
                <a:cxn ang="0">
                  <a:pos x="connsiteX1" y="connsiteY1"/>
                </a:cxn>
                <a:cxn ang="0">
                  <a:pos x="connsiteX2" y="connsiteY2"/>
                </a:cxn>
                <a:cxn ang="0">
                  <a:pos x="connsiteX3" y="connsiteY3"/>
                </a:cxn>
              </a:cxnLst>
              <a:rect l="l" t="t" r="r" b="b"/>
              <a:pathLst>
                <a:path w="1511141" h="381">
                  <a:moveTo>
                    <a:pt x="0" y="0"/>
                  </a:moveTo>
                  <a:lnTo>
                    <a:pt x="1511142" y="0"/>
                  </a:lnTo>
                  <a:lnTo>
                    <a:pt x="1511142" y="381"/>
                  </a:lnTo>
                  <a:lnTo>
                    <a:pt x="0" y="381"/>
                  </a:lnTo>
                  <a:close/>
                </a:path>
              </a:pathLst>
            </a:custGeom>
            <a:solidFill>
              <a:srgbClr val="E6E6E6"/>
            </a:solidFill>
            <a:ln w="9525" cap="flat">
              <a:noFill/>
              <a:prstDash val="solid"/>
              <a:miter/>
            </a:ln>
          </p:spPr>
          <p:txBody>
            <a:bodyPr rtlCol="0" anchor="ctr"/>
            <a:lstStyle/>
            <a:p>
              <a:endParaRPr lang="en-GB" dirty="0"/>
            </a:p>
          </p:txBody>
        </p:sp>
        <p:sp>
          <p:nvSpPr>
            <p:cNvPr id="11" name="Freeform: Shape 10">
              <a:extLst>
                <a:ext uri="{FF2B5EF4-FFF2-40B4-BE49-F238E27FC236}">
                  <a16:creationId xmlns:a16="http://schemas.microsoft.com/office/drawing/2014/main" id="{A0DE5BD1-6EA1-42B5-9CBB-5D46AB64C10A}"/>
                </a:ext>
              </a:extLst>
            </p:cNvPr>
            <p:cNvSpPr/>
            <p:nvPr/>
          </p:nvSpPr>
          <p:spPr>
            <a:xfrm>
              <a:off x="5937754" y="4096140"/>
              <a:ext cx="154681" cy="309252"/>
            </a:xfrm>
            <a:custGeom>
              <a:avLst/>
              <a:gdLst>
                <a:gd name="connsiteX0" fmla="*/ 0 w 133730"/>
                <a:gd name="connsiteY0" fmla="*/ 0 h 267366"/>
                <a:gd name="connsiteX1" fmla="*/ 133731 w 133730"/>
                <a:gd name="connsiteY1" fmla="*/ 0 h 267366"/>
                <a:gd name="connsiteX2" fmla="*/ 133731 w 133730"/>
                <a:gd name="connsiteY2" fmla="*/ 267367 h 267366"/>
                <a:gd name="connsiteX3" fmla="*/ 0 w 133730"/>
                <a:gd name="connsiteY3" fmla="*/ 267367 h 267366"/>
              </a:gdLst>
              <a:ahLst/>
              <a:cxnLst>
                <a:cxn ang="0">
                  <a:pos x="connsiteX0" y="connsiteY0"/>
                </a:cxn>
                <a:cxn ang="0">
                  <a:pos x="connsiteX1" y="connsiteY1"/>
                </a:cxn>
                <a:cxn ang="0">
                  <a:pos x="connsiteX2" y="connsiteY2"/>
                </a:cxn>
                <a:cxn ang="0">
                  <a:pos x="connsiteX3" y="connsiteY3"/>
                </a:cxn>
              </a:cxnLst>
              <a:rect l="l" t="t" r="r" b="b"/>
              <a:pathLst>
                <a:path w="133730" h="267366">
                  <a:moveTo>
                    <a:pt x="0" y="0"/>
                  </a:moveTo>
                  <a:lnTo>
                    <a:pt x="133731" y="0"/>
                  </a:lnTo>
                  <a:lnTo>
                    <a:pt x="133731" y="267367"/>
                  </a:lnTo>
                  <a:lnTo>
                    <a:pt x="0" y="267367"/>
                  </a:lnTo>
                  <a:close/>
                </a:path>
              </a:pathLst>
            </a:custGeom>
            <a:solidFill>
              <a:srgbClr val="E6E6E6"/>
            </a:solidFill>
            <a:ln w="9525" cap="flat">
              <a:noFill/>
              <a:prstDash val="solid"/>
              <a:miter/>
            </a:ln>
          </p:spPr>
          <p:txBody>
            <a:bodyPr rtlCol="0" anchor="ctr"/>
            <a:lstStyle/>
            <a:p>
              <a:endParaRPr lang="en-GB" dirty="0"/>
            </a:p>
          </p:txBody>
        </p:sp>
        <p:sp>
          <p:nvSpPr>
            <p:cNvPr id="12" name="Freeform: Shape 11">
              <a:extLst>
                <a:ext uri="{FF2B5EF4-FFF2-40B4-BE49-F238E27FC236}">
                  <a16:creationId xmlns:a16="http://schemas.microsoft.com/office/drawing/2014/main" id="{3DF1F834-A6F7-458D-97F5-10F8D496880E}"/>
                </a:ext>
              </a:extLst>
            </p:cNvPr>
            <p:cNvSpPr/>
            <p:nvPr/>
          </p:nvSpPr>
          <p:spPr>
            <a:xfrm>
              <a:off x="-55939" y="2990458"/>
              <a:ext cx="12305781" cy="694744"/>
            </a:xfrm>
            <a:custGeom>
              <a:avLst/>
              <a:gdLst>
                <a:gd name="connsiteX0" fmla="*/ 10639044 w 10639043"/>
                <a:gd name="connsiteY0" fmla="*/ 70580 h 600646"/>
                <a:gd name="connsiteX1" fmla="*/ 10639044 w 10639043"/>
                <a:gd name="connsiteY1" fmla="*/ 600647 h 600646"/>
                <a:gd name="connsiteX2" fmla="*/ 6832283 w 10639043"/>
                <a:gd name="connsiteY2" fmla="*/ 600647 h 600646"/>
                <a:gd name="connsiteX3" fmla="*/ 6830663 w 10639043"/>
                <a:gd name="connsiteY3" fmla="*/ 560165 h 600646"/>
                <a:gd name="connsiteX4" fmla="*/ 3808381 w 10639043"/>
                <a:gd name="connsiteY4" fmla="*/ 560165 h 600646"/>
                <a:gd name="connsiteX5" fmla="*/ 3806762 w 10639043"/>
                <a:gd name="connsiteY5" fmla="*/ 600647 h 600646"/>
                <a:gd name="connsiteX6" fmla="*/ 0 w 10639043"/>
                <a:gd name="connsiteY6" fmla="*/ 600647 h 600646"/>
                <a:gd name="connsiteX7" fmla="*/ 0 w 10639043"/>
                <a:gd name="connsiteY7" fmla="*/ 70580 h 600646"/>
                <a:gd name="connsiteX8" fmla="*/ 3962876 w 10639043"/>
                <a:gd name="connsiteY8" fmla="*/ 70580 h 600646"/>
                <a:gd name="connsiteX9" fmla="*/ 3963257 w 10639043"/>
                <a:gd name="connsiteY9" fmla="*/ 30480 h 600646"/>
                <a:gd name="connsiteX10" fmla="*/ 4019074 w 10639043"/>
                <a:gd name="connsiteY10" fmla="*/ 30099 h 600646"/>
                <a:gd name="connsiteX11" fmla="*/ 4475988 w 10639043"/>
                <a:gd name="connsiteY11" fmla="*/ 30099 h 600646"/>
                <a:gd name="connsiteX12" fmla="*/ 4475988 w 10639043"/>
                <a:gd name="connsiteY12" fmla="*/ 0 h 600646"/>
                <a:gd name="connsiteX13" fmla="*/ 6163056 w 10639043"/>
                <a:gd name="connsiteY13" fmla="*/ 0 h 600646"/>
                <a:gd name="connsiteX14" fmla="*/ 6163056 w 10639043"/>
                <a:gd name="connsiteY14" fmla="*/ 30099 h 600646"/>
                <a:gd name="connsiteX15" fmla="*/ 6619971 w 10639043"/>
                <a:gd name="connsiteY15" fmla="*/ 30099 h 600646"/>
                <a:gd name="connsiteX16" fmla="*/ 6675787 w 10639043"/>
                <a:gd name="connsiteY16" fmla="*/ 30480 h 600646"/>
                <a:gd name="connsiteX17" fmla="*/ 6676168 w 10639043"/>
                <a:gd name="connsiteY17" fmla="*/ 70580 h 60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39043" h="600646">
                  <a:moveTo>
                    <a:pt x="10639044" y="70580"/>
                  </a:moveTo>
                  <a:lnTo>
                    <a:pt x="10639044" y="600647"/>
                  </a:lnTo>
                  <a:lnTo>
                    <a:pt x="6832283" y="600647"/>
                  </a:lnTo>
                  <a:lnTo>
                    <a:pt x="6830663" y="560165"/>
                  </a:lnTo>
                  <a:lnTo>
                    <a:pt x="3808381" y="560165"/>
                  </a:lnTo>
                  <a:lnTo>
                    <a:pt x="3806762" y="600647"/>
                  </a:lnTo>
                  <a:lnTo>
                    <a:pt x="0" y="600647"/>
                  </a:lnTo>
                  <a:lnTo>
                    <a:pt x="0" y="70580"/>
                  </a:lnTo>
                  <a:lnTo>
                    <a:pt x="3962876" y="70580"/>
                  </a:lnTo>
                  <a:lnTo>
                    <a:pt x="3963257" y="30480"/>
                  </a:lnTo>
                  <a:lnTo>
                    <a:pt x="4019074" y="30099"/>
                  </a:lnTo>
                  <a:lnTo>
                    <a:pt x="4475988" y="30099"/>
                  </a:lnTo>
                  <a:lnTo>
                    <a:pt x="4475988" y="0"/>
                  </a:lnTo>
                  <a:lnTo>
                    <a:pt x="6163056" y="0"/>
                  </a:lnTo>
                  <a:lnTo>
                    <a:pt x="6163056" y="30099"/>
                  </a:lnTo>
                  <a:lnTo>
                    <a:pt x="6619971" y="30099"/>
                  </a:lnTo>
                  <a:lnTo>
                    <a:pt x="6675787" y="30480"/>
                  </a:lnTo>
                  <a:lnTo>
                    <a:pt x="6676168" y="70580"/>
                  </a:lnTo>
                  <a:close/>
                </a:path>
              </a:pathLst>
            </a:custGeom>
            <a:gradFill>
              <a:gsLst>
                <a:gs pos="51000">
                  <a:schemeClr val="bg1">
                    <a:lumMod val="85000"/>
                  </a:schemeClr>
                </a:gs>
                <a:gs pos="0">
                  <a:schemeClr val="bg1">
                    <a:lumMod val="65000"/>
                  </a:schemeClr>
                </a:gs>
              </a:gsLst>
              <a:lin ang="5400000" scaled="1"/>
            </a:gradFill>
            <a:ln w="9525" cap="flat">
              <a:noFill/>
              <a:prstDash val="solid"/>
              <a:miter/>
            </a:ln>
          </p:spPr>
          <p:txBody>
            <a:bodyPr rtlCol="0" anchor="ctr"/>
            <a:lstStyle/>
            <a:p>
              <a:endParaRPr lang="en-GB" dirty="0"/>
            </a:p>
          </p:txBody>
        </p:sp>
        <p:sp>
          <p:nvSpPr>
            <p:cNvPr id="13" name="Freeform: Shape 12">
              <a:extLst>
                <a:ext uri="{FF2B5EF4-FFF2-40B4-BE49-F238E27FC236}">
                  <a16:creationId xmlns:a16="http://schemas.microsoft.com/office/drawing/2014/main" id="{57FED519-6332-482F-928C-27D337C7FD36}"/>
                </a:ext>
              </a:extLst>
            </p:cNvPr>
            <p:cNvSpPr/>
            <p:nvPr/>
          </p:nvSpPr>
          <p:spPr>
            <a:xfrm>
              <a:off x="4528212" y="3848363"/>
              <a:ext cx="3126243" cy="1720556"/>
            </a:xfrm>
            <a:custGeom>
              <a:avLst/>
              <a:gdLst>
                <a:gd name="connsiteX0" fmla="*/ 0 w 2702814"/>
                <a:gd name="connsiteY0" fmla="*/ 0 h 1487519"/>
                <a:gd name="connsiteX1" fmla="*/ 2702814 w 2702814"/>
                <a:gd name="connsiteY1" fmla="*/ 0 h 1487519"/>
                <a:gd name="connsiteX2" fmla="*/ 2702814 w 2702814"/>
                <a:gd name="connsiteY2" fmla="*/ 1487519 h 1487519"/>
                <a:gd name="connsiteX3" fmla="*/ 0 w 2702814"/>
                <a:gd name="connsiteY3" fmla="*/ 1487519 h 1487519"/>
              </a:gdLst>
              <a:ahLst/>
              <a:cxnLst>
                <a:cxn ang="0">
                  <a:pos x="connsiteX0" y="connsiteY0"/>
                </a:cxn>
                <a:cxn ang="0">
                  <a:pos x="connsiteX1" y="connsiteY1"/>
                </a:cxn>
                <a:cxn ang="0">
                  <a:pos x="connsiteX2" y="connsiteY2"/>
                </a:cxn>
                <a:cxn ang="0">
                  <a:pos x="connsiteX3" y="connsiteY3"/>
                </a:cxn>
              </a:cxnLst>
              <a:rect l="l" t="t" r="r" b="b"/>
              <a:pathLst>
                <a:path w="2702814" h="1487519">
                  <a:moveTo>
                    <a:pt x="0" y="0"/>
                  </a:moveTo>
                  <a:lnTo>
                    <a:pt x="2702814" y="0"/>
                  </a:lnTo>
                  <a:lnTo>
                    <a:pt x="2702814" y="1487519"/>
                  </a:lnTo>
                  <a:lnTo>
                    <a:pt x="0" y="1487519"/>
                  </a:lnTo>
                  <a:close/>
                </a:path>
              </a:pathLst>
            </a:custGeom>
            <a:gradFill>
              <a:gsLst>
                <a:gs pos="100000">
                  <a:schemeClr val="bg1">
                    <a:lumMod val="85000"/>
                  </a:schemeClr>
                </a:gs>
                <a:gs pos="0">
                  <a:schemeClr val="bg1">
                    <a:lumMod val="50000"/>
                  </a:schemeClr>
                </a:gs>
              </a:gsLst>
              <a:lin ang="5400000" scaled="1"/>
            </a:gradFill>
            <a:ln w="9525" cap="flat">
              <a:noFill/>
              <a:prstDash val="solid"/>
              <a:miter/>
            </a:ln>
          </p:spPr>
          <p:txBody>
            <a:bodyPr rtlCol="0" anchor="ctr"/>
            <a:lstStyle/>
            <a:p>
              <a:endParaRPr lang="en-GB" dirty="0"/>
            </a:p>
          </p:txBody>
        </p:sp>
        <p:sp>
          <p:nvSpPr>
            <p:cNvPr id="14" name="Freeform: Shape 13">
              <a:extLst>
                <a:ext uri="{FF2B5EF4-FFF2-40B4-BE49-F238E27FC236}">
                  <a16:creationId xmlns:a16="http://schemas.microsoft.com/office/drawing/2014/main" id="{18ADABC8-D07D-4ACB-99C1-4AB24D55518E}"/>
                </a:ext>
              </a:extLst>
            </p:cNvPr>
            <p:cNvSpPr/>
            <p:nvPr/>
          </p:nvSpPr>
          <p:spPr>
            <a:xfrm>
              <a:off x="-387777" y="3685750"/>
              <a:ext cx="12969458" cy="116231"/>
            </a:xfrm>
            <a:custGeom>
              <a:avLst/>
              <a:gdLst>
                <a:gd name="connsiteX0" fmla="*/ 11212830 w 11212829"/>
                <a:gd name="connsiteY0" fmla="*/ 40481 h 100488"/>
                <a:gd name="connsiteX1" fmla="*/ 11212830 w 11212829"/>
                <a:gd name="connsiteY1" fmla="*/ 100489 h 100488"/>
                <a:gd name="connsiteX2" fmla="*/ 7119176 w 11212829"/>
                <a:gd name="connsiteY2" fmla="*/ 100489 h 100488"/>
                <a:gd name="connsiteX3" fmla="*/ 7119176 w 11212829"/>
                <a:gd name="connsiteY3" fmla="*/ 100108 h 100488"/>
                <a:gd name="connsiteX4" fmla="*/ 7117556 w 11212829"/>
                <a:gd name="connsiteY4" fmla="*/ 60008 h 100488"/>
                <a:gd name="connsiteX5" fmla="*/ 7117556 w 11212829"/>
                <a:gd name="connsiteY5" fmla="*/ 59627 h 100488"/>
                <a:gd name="connsiteX6" fmla="*/ 4095274 w 11212829"/>
                <a:gd name="connsiteY6" fmla="*/ 59627 h 100488"/>
                <a:gd name="connsiteX7" fmla="*/ 4095274 w 11212829"/>
                <a:gd name="connsiteY7" fmla="*/ 60008 h 100488"/>
                <a:gd name="connsiteX8" fmla="*/ 4093655 w 11212829"/>
                <a:gd name="connsiteY8" fmla="*/ 100108 h 100488"/>
                <a:gd name="connsiteX9" fmla="*/ 4093655 w 11212829"/>
                <a:gd name="connsiteY9" fmla="*/ 100489 h 100488"/>
                <a:gd name="connsiteX10" fmla="*/ 0 w 11212829"/>
                <a:gd name="connsiteY10" fmla="*/ 100489 h 100488"/>
                <a:gd name="connsiteX11" fmla="*/ 0 w 11212829"/>
                <a:gd name="connsiteY11" fmla="*/ 40481 h 100488"/>
                <a:gd name="connsiteX12" fmla="*/ 4093655 w 11212829"/>
                <a:gd name="connsiteY12" fmla="*/ 40481 h 100488"/>
                <a:gd name="connsiteX13" fmla="*/ 4095274 w 11212829"/>
                <a:gd name="connsiteY13" fmla="*/ 0 h 100488"/>
                <a:gd name="connsiteX14" fmla="*/ 7117556 w 11212829"/>
                <a:gd name="connsiteY14" fmla="*/ 0 h 100488"/>
                <a:gd name="connsiteX15" fmla="*/ 7119176 w 11212829"/>
                <a:gd name="connsiteY15" fmla="*/ 40481 h 10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12829" h="100488">
                  <a:moveTo>
                    <a:pt x="11212830" y="40481"/>
                  </a:moveTo>
                  <a:lnTo>
                    <a:pt x="11212830" y="100489"/>
                  </a:lnTo>
                  <a:lnTo>
                    <a:pt x="7119176" y="100489"/>
                  </a:lnTo>
                  <a:lnTo>
                    <a:pt x="7119176" y="100108"/>
                  </a:lnTo>
                  <a:lnTo>
                    <a:pt x="7117556" y="60008"/>
                  </a:lnTo>
                  <a:lnTo>
                    <a:pt x="7117556" y="59627"/>
                  </a:lnTo>
                  <a:lnTo>
                    <a:pt x="4095274" y="59627"/>
                  </a:lnTo>
                  <a:lnTo>
                    <a:pt x="4095274" y="60008"/>
                  </a:lnTo>
                  <a:lnTo>
                    <a:pt x="4093655" y="100108"/>
                  </a:lnTo>
                  <a:lnTo>
                    <a:pt x="4093655" y="100489"/>
                  </a:lnTo>
                  <a:lnTo>
                    <a:pt x="0" y="100489"/>
                  </a:lnTo>
                  <a:lnTo>
                    <a:pt x="0" y="40481"/>
                  </a:lnTo>
                  <a:lnTo>
                    <a:pt x="4093655" y="40481"/>
                  </a:lnTo>
                  <a:lnTo>
                    <a:pt x="4095274" y="0"/>
                  </a:lnTo>
                  <a:lnTo>
                    <a:pt x="7117556" y="0"/>
                  </a:lnTo>
                  <a:lnTo>
                    <a:pt x="7119176" y="40481"/>
                  </a:lnTo>
                  <a:close/>
                </a:path>
              </a:pathLst>
            </a:custGeom>
            <a:solidFill>
              <a:srgbClr val="808080"/>
            </a:solidFill>
            <a:ln w="9525" cap="flat">
              <a:noFill/>
              <a:prstDash val="solid"/>
              <a:miter/>
            </a:ln>
          </p:spPr>
          <p:txBody>
            <a:bodyPr rtlCol="0" anchor="ctr"/>
            <a:lstStyle/>
            <a:p>
              <a:endParaRPr lang="en-GB" dirty="0"/>
            </a:p>
          </p:txBody>
        </p:sp>
        <p:sp>
          <p:nvSpPr>
            <p:cNvPr id="15" name="Freeform: Shape 14">
              <a:extLst>
                <a:ext uri="{FF2B5EF4-FFF2-40B4-BE49-F238E27FC236}">
                  <a16:creationId xmlns:a16="http://schemas.microsoft.com/office/drawing/2014/main" id="{BB1862D6-5972-47B8-9D12-0C10D7F221C9}"/>
                </a:ext>
              </a:extLst>
            </p:cNvPr>
            <p:cNvSpPr/>
            <p:nvPr/>
          </p:nvSpPr>
          <p:spPr>
            <a:xfrm>
              <a:off x="4349072" y="3696545"/>
              <a:ext cx="1747880" cy="441"/>
            </a:xfrm>
            <a:custGeom>
              <a:avLst/>
              <a:gdLst>
                <a:gd name="connsiteX0" fmla="*/ 0 w 1511141"/>
                <a:gd name="connsiteY0" fmla="*/ 0 h 381"/>
                <a:gd name="connsiteX1" fmla="*/ 1511142 w 1511141"/>
                <a:gd name="connsiteY1" fmla="*/ 0 h 381"/>
                <a:gd name="connsiteX2" fmla="*/ 1511142 w 1511141"/>
                <a:gd name="connsiteY2" fmla="*/ 381 h 381"/>
                <a:gd name="connsiteX3" fmla="*/ 0 w 1511141"/>
                <a:gd name="connsiteY3" fmla="*/ 381 h 381"/>
              </a:gdLst>
              <a:ahLst/>
              <a:cxnLst>
                <a:cxn ang="0">
                  <a:pos x="connsiteX0" y="connsiteY0"/>
                </a:cxn>
                <a:cxn ang="0">
                  <a:pos x="connsiteX1" y="connsiteY1"/>
                </a:cxn>
                <a:cxn ang="0">
                  <a:pos x="connsiteX2" y="connsiteY2"/>
                </a:cxn>
                <a:cxn ang="0">
                  <a:pos x="connsiteX3" y="connsiteY3"/>
                </a:cxn>
              </a:cxnLst>
              <a:rect l="l" t="t" r="r" b="b"/>
              <a:pathLst>
                <a:path w="1511141" h="381">
                  <a:moveTo>
                    <a:pt x="0" y="0"/>
                  </a:moveTo>
                  <a:lnTo>
                    <a:pt x="1511142" y="0"/>
                  </a:lnTo>
                  <a:lnTo>
                    <a:pt x="1511142" y="381"/>
                  </a:lnTo>
                  <a:lnTo>
                    <a:pt x="0" y="381"/>
                  </a:lnTo>
                  <a:close/>
                </a:path>
              </a:pathLst>
            </a:custGeom>
            <a:solidFill>
              <a:srgbClr val="FFFFFF"/>
            </a:solidFill>
            <a:ln w="9525" cap="flat">
              <a:noFill/>
              <a:prstDash val="solid"/>
              <a:miter/>
            </a:ln>
          </p:spPr>
          <p:txBody>
            <a:bodyPr rtlCol="0" anchor="ctr"/>
            <a:lstStyle/>
            <a:p>
              <a:endParaRPr lang="en-GB" dirty="0"/>
            </a:p>
          </p:txBody>
        </p:sp>
        <p:sp>
          <p:nvSpPr>
            <p:cNvPr id="16" name="Freeform: Shape 15">
              <a:extLst>
                <a:ext uri="{FF2B5EF4-FFF2-40B4-BE49-F238E27FC236}">
                  <a16:creationId xmlns:a16="http://schemas.microsoft.com/office/drawing/2014/main" id="{E93E941F-1008-4CB3-826D-1F557D0D2CBE}"/>
                </a:ext>
              </a:extLst>
            </p:cNvPr>
            <p:cNvSpPr/>
            <p:nvPr/>
          </p:nvSpPr>
          <p:spPr>
            <a:xfrm>
              <a:off x="-343708" y="4711010"/>
              <a:ext cx="4614117" cy="31839"/>
            </a:xfrm>
            <a:custGeom>
              <a:avLst/>
              <a:gdLst>
                <a:gd name="connsiteX0" fmla="*/ 0 w 3989165"/>
                <a:gd name="connsiteY0" fmla="*/ 0 h 27527"/>
                <a:gd name="connsiteX1" fmla="*/ 3989165 w 3989165"/>
                <a:gd name="connsiteY1" fmla="*/ 0 h 27527"/>
                <a:gd name="connsiteX2" fmla="*/ 3989165 w 3989165"/>
                <a:gd name="connsiteY2" fmla="*/ 27527 h 27527"/>
                <a:gd name="connsiteX3" fmla="*/ 0 w 3989165"/>
                <a:gd name="connsiteY3" fmla="*/ 27527 h 27527"/>
              </a:gdLst>
              <a:ahLst/>
              <a:cxnLst>
                <a:cxn ang="0">
                  <a:pos x="connsiteX0" y="connsiteY0"/>
                </a:cxn>
                <a:cxn ang="0">
                  <a:pos x="connsiteX1" y="connsiteY1"/>
                </a:cxn>
                <a:cxn ang="0">
                  <a:pos x="connsiteX2" y="connsiteY2"/>
                </a:cxn>
                <a:cxn ang="0">
                  <a:pos x="connsiteX3" y="connsiteY3"/>
                </a:cxn>
              </a:cxnLst>
              <a:rect l="l" t="t" r="r" b="b"/>
              <a:pathLst>
                <a:path w="3989165" h="27527">
                  <a:moveTo>
                    <a:pt x="0" y="0"/>
                  </a:moveTo>
                  <a:lnTo>
                    <a:pt x="3989165" y="0"/>
                  </a:lnTo>
                  <a:lnTo>
                    <a:pt x="3989165" y="27527"/>
                  </a:lnTo>
                  <a:lnTo>
                    <a:pt x="0" y="27527"/>
                  </a:lnTo>
                  <a:close/>
                </a:path>
              </a:pathLst>
            </a:custGeom>
            <a:solidFill>
              <a:srgbClr val="FFFFFF"/>
            </a:solidFill>
            <a:ln w="9525" cap="flat">
              <a:noFill/>
              <a:prstDash val="solid"/>
              <a:miter/>
            </a:ln>
          </p:spPr>
          <p:txBody>
            <a:bodyPr rtlCol="0" anchor="ctr"/>
            <a:lstStyle/>
            <a:p>
              <a:endParaRPr lang="en-GB" dirty="0"/>
            </a:p>
          </p:txBody>
        </p:sp>
        <p:grpSp>
          <p:nvGrpSpPr>
            <p:cNvPr id="17" name="Graphic 1">
              <a:extLst>
                <a:ext uri="{FF2B5EF4-FFF2-40B4-BE49-F238E27FC236}">
                  <a16:creationId xmlns:a16="http://schemas.microsoft.com/office/drawing/2014/main" id="{BF8F3F73-25F0-4C99-A131-2DEFD27F5B9D}"/>
                </a:ext>
              </a:extLst>
            </p:cNvPr>
            <p:cNvGrpSpPr/>
            <p:nvPr/>
          </p:nvGrpSpPr>
          <p:grpSpPr>
            <a:xfrm>
              <a:off x="231610" y="3372971"/>
              <a:ext cx="397501" cy="2505643"/>
              <a:chOff x="1026032" y="2330767"/>
              <a:chExt cx="343662" cy="2166270"/>
            </a:xfrm>
          </p:grpSpPr>
          <p:sp>
            <p:nvSpPr>
              <p:cNvPr id="18" name="Freeform: Shape 17">
                <a:extLst>
                  <a:ext uri="{FF2B5EF4-FFF2-40B4-BE49-F238E27FC236}">
                    <a16:creationId xmlns:a16="http://schemas.microsoft.com/office/drawing/2014/main" id="{612C209F-97AA-4666-9000-298F155832EE}"/>
                  </a:ext>
                </a:extLst>
              </p:cNvPr>
              <p:cNvSpPr/>
              <p:nvPr/>
            </p:nvSpPr>
            <p:spPr>
              <a:xfrm>
                <a:off x="1026032" y="2767298"/>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19" name="Freeform: Shape 18">
                <a:extLst>
                  <a:ext uri="{FF2B5EF4-FFF2-40B4-BE49-F238E27FC236}">
                    <a16:creationId xmlns:a16="http://schemas.microsoft.com/office/drawing/2014/main" id="{F659129C-17C8-4444-9750-8EBAC7A1628F}"/>
                  </a:ext>
                </a:extLst>
              </p:cNvPr>
              <p:cNvSpPr/>
              <p:nvPr/>
            </p:nvSpPr>
            <p:spPr>
              <a:xfrm>
                <a:off x="1068514" y="2890361"/>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20" name="Freeform: Shape 19">
                <a:extLst>
                  <a:ext uri="{FF2B5EF4-FFF2-40B4-BE49-F238E27FC236}">
                    <a16:creationId xmlns:a16="http://schemas.microsoft.com/office/drawing/2014/main" id="{93F800EE-5E19-4879-AE89-0D2D63E14BCE}"/>
                  </a:ext>
                </a:extLst>
              </p:cNvPr>
              <p:cNvSpPr/>
              <p:nvPr/>
            </p:nvSpPr>
            <p:spPr>
              <a:xfrm>
                <a:off x="1068514" y="2980944"/>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21" name="Freeform: Shape 20">
                <a:extLst>
                  <a:ext uri="{FF2B5EF4-FFF2-40B4-BE49-F238E27FC236}">
                    <a16:creationId xmlns:a16="http://schemas.microsoft.com/office/drawing/2014/main" id="{EA554A48-E817-4B6D-956A-3CD13CC6C54B}"/>
                  </a:ext>
                </a:extLst>
              </p:cNvPr>
              <p:cNvSpPr/>
              <p:nvPr/>
            </p:nvSpPr>
            <p:spPr>
              <a:xfrm>
                <a:off x="1178718" y="2890361"/>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22" name="Freeform: Shape 21">
                <a:extLst>
                  <a:ext uri="{FF2B5EF4-FFF2-40B4-BE49-F238E27FC236}">
                    <a16:creationId xmlns:a16="http://schemas.microsoft.com/office/drawing/2014/main" id="{54DE5695-048E-419E-807E-8852828EACF7}"/>
                  </a:ext>
                </a:extLst>
              </p:cNvPr>
              <p:cNvSpPr/>
              <p:nvPr/>
            </p:nvSpPr>
            <p:spPr>
              <a:xfrm>
                <a:off x="1068514" y="3610832"/>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23" name="Freeform: Shape 22">
                <a:extLst>
                  <a:ext uri="{FF2B5EF4-FFF2-40B4-BE49-F238E27FC236}">
                    <a16:creationId xmlns:a16="http://schemas.microsoft.com/office/drawing/2014/main" id="{43207A8D-4304-402B-A0E5-E515840BA8AC}"/>
                  </a:ext>
                </a:extLst>
              </p:cNvPr>
              <p:cNvSpPr/>
              <p:nvPr/>
            </p:nvSpPr>
            <p:spPr>
              <a:xfrm>
                <a:off x="1178718" y="3610832"/>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24" name="Freeform: Shape 23">
                <a:extLst>
                  <a:ext uri="{FF2B5EF4-FFF2-40B4-BE49-F238E27FC236}">
                    <a16:creationId xmlns:a16="http://schemas.microsoft.com/office/drawing/2014/main" id="{7326C07D-71F7-4798-AFF1-1B5C770D87C2}"/>
                  </a:ext>
                </a:extLst>
              </p:cNvPr>
              <p:cNvSpPr/>
              <p:nvPr/>
            </p:nvSpPr>
            <p:spPr>
              <a:xfrm>
                <a:off x="1068514" y="4312824"/>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25" name="Freeform: Shape 24">
                <a:extLst>
                  <a:ext uri="{FF2B5EF4-FFF2-40B4-BE49-F238E27FC236}">
                    <a16:creationId xmlns:a16="http://schemas.microsoft.com/office/drawing/2014/main" id="{92BD952B-F198-4D7D-A1E8-7B6FB0D79770}"/>
                  </a:ext>
                </a:extLst>
              </p:cNvPr>
              <p:cNvSpPr/>
              <p:nvPr/>
            </p:nvSpPr>
            <p:spPr>
              <a:xfrm>
                <a:off x="1178718" y="4312824"/>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26" name="Freeform: Shape 25">
                <a:extLst>
                  <a:ext uri="{FF2B5EF4-FFF2-40B4-BE49-F238E27FC236}">
                    <a16:creationId xmlns:a16="http://schemas.microsoft.com/office/drawing/2014/main" id="{05220377-8C6C-4A97-924A-6E1511407DED}"/>
                  </a:ext>
                </a:extLst>
              </p:cNvPr>
              <p:cNvSpPr/>
              <p:nvPr/>
            </p:nvSpPr>
            <p:spPr>
              <a:xfrm>
                <a:off x="1129950" y="233076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27" name="Freeform: Shape 26">
                <a:extLst>
                  <a:ext uri="{FF2B5EF4-FFF2-40B4-BE49-F238E27FC236}">
                    <a16:creationId xmlns:a16="http://schemas.microsoft.com/office/drawing/2014/main" id="{C6F4A918-94D6-4978-97BB-3368962D2297}"/>
                  </a:ext>
                </a:extLst>
              </p:cNvPr>
              <p:cNvSpPr/>
              <p:nvPr/>
            </p:nvSpPr>
            <p:spPr>
              <a:xfrm>
                <a:off x="1240154" y="233076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28" name="Graphic 1">
              <a:extLst>
                <a:ext uri="{FF2B5EF4-FFF2-40B4-BE49-F238E27FC236}">
                  <a16:creationId xmlns:a16="http://schemas.microsoft.com/office/drawing/2014/main" id="{BF8F3F73-25F0-4C99-A131-2DEFD27F5B9D}"/>
                </a:ext>
              </a:extLst>
            </p:cNvPr>
            <p:cNvGrpSpPr/>
            <p:nvPr/>
          </p:nvGrpSpPr>
          <p:grpSpPr>
            <a:xfrm>
              <a:off x="925475" y="3372971"/>
              <a:ext cx="397501" cy="2505643"/>
              <a:chOff x="1625917" y="2330767"/>
              <a:chExt cx="343662" cy="2166270"/>
            </a:xfrm>
          </p:grpSpPr>
          <p:sp>
            <p:nvSpPr>
              <p:cNvPr id="29" name="Freeform: Shape 28">
                <a:extLst>
                  <a:ext uri="{FF2B5EF4-FFF2-40B4-BE49-F238E27FC236}">
                    <a16:creationId xmlns:a16="http://schemas.microsoft.com/office/drawing/2014/main" id="{CF683B55-BCE9-4957-B84A-793850999CD2}"/>
                  </a:ext>
                </a:extLst>
              </p:cNvPr>
              <p:cNvSpPr/>
              <p:nvPr/>
            </p:nvSpPr>
            <p:spPr>
              <a:xfrm>
                <a:off x="1625917" y="2767298"/>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30" name="Freeform: Shape 29">
                <a:extLst>
                  <a:ext uri="{FF2B5EF4-FFF2-40B4-BE49-F238E27FC236}">
                    <a16:creationId xmlns:a16="http://schemas.microsoft.com/office/drawing/2014/main" id="{5B77DB17-6883-43EF-A730-8E704518CF47}"/>
                  </a:ext>
                </a:extLst>
              </p:cNvPr>
              <p:cNvSpPr/>
              <p:nvPr/>
            </p:nvSpPr>
            <p:spPr>
              <a:xfrm>
                <a:off x="1668398" y="2890361"/>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31" name="Freeform: Shape 30">
                <a:extLst>
                  <a:ext uri="{FF2B5EF4-FFF2-40B4-BE49-F238E27FC236}">
                    <a16:creationId xmlns:a16="http://schemas.microsoft.com/office/drawing/2014/main" id="{CAD33BEC-4874-4975-B3E9-DE9B014E649C}"/>
                  </a:ext>
                </a:extLst>
              </p:cNvPr>
              <p:cNvSpPr/>
              <p:nvPr/>
            </p:nvSpPr>
            <p:spPr>
              <a:xfrm>
                <a:off x="1668398" y="2980944"/>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32" name="Freeform: Shape 31">
                <a:extLst>
                  <a:ext uri="{FF2B5EF4-FFF2-40B4-BE49-F238E27FC236}">
                    <a16:creationId xmlns:a16="http://schemas.microsoft.com/office/drawing/2014/main" id="{A1B8E700-C3BB-484D-A5B8-CCE385730B72}"/>
                  </a:ext>
                </a:extLst>
              </p:cNvPr>
              <p:cNvSpPr/>
              <p:nvPr/>
            </p:nvSpPr>
            <p:spPr>
              <a:xfrm>
                <a:off x="1778602" y="2890361"/>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33" name="Freeform: Shape 32">
                <a:extLst>
                  <a:ext uri="{FF2B5EF4-FFF2-40B4-BE49-F238E27FC236}">
                    <a16:creationId xmlns:a16="http://schemas.microsoft.com/office/drawing/2014/main" id="{81B34159-BA82-450B-BDB3-00658129FCA6}"/>
                  </a:ext>
                </a:extLst>
              </p:cNvPr>
              <p:cNvSpPr/>
              <p:nvPr/>
            </p:nvSpPr>
            <p:spPr>
              <a:xfrm>
                <a:off x="1668398" y="3610832"/>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34" name="Freeform: Shape 33">
                <a:extLst>
                  <a:ext uri="{FF2B5EF4-FFF2-40B4-BE49-F238E27FC236}">
                    <a16:creationId xmlns:a16="http://schemas.microsoft.com/office/drawing/2014/main" id="{E70BF7CE-627F-4F63-9D9B-1D0369B769F4}"/>
                  </a:ext>
                </a:extLst>
              </p:cNvPr>
              <p:cNvSpPr/>
              <p:nvPr/>
            </p:nvSpPr>
            <p:spPr>
              <a:xfrm>
                <a:off x="1778602" y="3610832"/>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35" name="Freeform: Shape 34">
                <a:extLst>
                  <a:ext uri="{FF2B5EF4-FFF2-40B4-BE49-F238E27FC236}">
                    <a16:creationId xmlns:a16="http://schemas.microsoft.com/office/drawing/2014/main" id="{1EEFB16B-6FFC-4896-AB1B-FDFB198C03FA}"/>
                  </a:ext>
                </a:extLst>
              </p:cNvPr>
              <p:cNvSpPr/>
              <p:nvPr/>
            </p:nvSpPr>
            <p:spPr>
              <a:xfrm>
                <a:off x="1668398" y="4312824"/>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36" name="Freeform: Shape 35">
                <a:extLst>
                  <a:ext uri="{FF2B5EF4-FFF2-40B4-BE49-F238E27FC236}">
                    <a16:creationId xmlns:a16="http://schemas.microsoft.com/office/drawing/2014/main" id="{7140FBCD-AD12-4834-868D-1BC04ADEBF34}"/>
                  </a:ext>
                </a:extLst>
              </p:cNvPr>
              <p:cNvSpPr/>
              <p:nvPr/>
            </p:nvSpPr>
            <p:spPr>
              <a:xfrm>
                <a:off x="1778602" y="4312824"/>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37" name="Freeform: Shape 36">
                <a:extLst>
                  <a:ext uri="{FF2B5EF4-FFF2-40B4-BE49-F238E27FC236}">
                    <a16:creationId xmlns:a16="http://schemas.microsoft.com/office/drawing/2014/main" id="{00C012A6-0779-4A55-B01D-9DEC6F2E9127}"/>
                  </a:ext>
                </a:extLst>
              </p:cNvPr>
              <p:cNvSpPr/>
              <p:nvPr/>
            </p:nvSpPr>
            <p:spPr>
              <a:xfrm>
                <a:off x="1729834" y="233076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38" name="Freeform: Shape 37">
                <a:extLst>
                  <a:ext uri="{FF2B5EF4-FFF2-40B4-BE49-F238E27FC236}">
                    <a16:creationId xmlns:a16="http://schemas.microsoft.com/office/drawing/2014/main" id="{6D1DEF0F-D283-43B6-95D3-04B9CF4F9509}"/>
                  </a:ext>
                </a:extLst>
              </p:cNvPr>
              <p:cNvSpPr/>
              <p:nvPr/>
            </p:nvSpPr>
            <p:spPr>
              <a:xfrm>
                <a:off x="1840039" y="233076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39" name="Graphic 1">
              <a:extLst>
                <a:ext uri="{FF2B5EF4-FFF2-40B4-BE49-F238E27FC236}">
                  <a16:creationId xmlns:a16="http://schemas.microsoft.com/office/drawing/2014/main" id="{BF8F3F73-25F0-4C99-A131-2DEFD27F5B9D}"/>
                </a:ext>
              </a:extLst>
            </p:cNvPr>
            <p:cNvGrpSpPr/>
            <p:nvPr/>
          </p:nvGrpSpPr>
          <p:grpSpPr>
            <a:xfrm>
              <a:off x="1619337" y="3372971"/>
              <a:ext cx="397500" cy="2505643"/>
              <a:chOff x="2225801" y="2330767"/>
              <a:chExt cx="343661" cy="2166270"/>
            </a:xfrm>
          </p:grpSpPr>
          <p:sp>
            <p:nvSpPr>
              <p:cNvPr id="40" name="Freeform: Shape 39">
                <a:extLst>
                  <a:ext uri="{FF2B5EF4-FFF2-40B4-BE49-F238E27FC236}">
                    <a16:creationId xmlns:a16="http://schemas.microsoft.com/office/drawing/2014/main" id="{E666A5E7-477B-473D-9F66-F9B9A85F30CD}"/>
                  </a:ext>
                </a:extLst>
              </p:cNvPr>
              <p:cNvSpPr/>
              <p:nvPr/>
            </p:nvSpPr>
            <p:spPr>
              <a:xfrm>
                <a:off x="2225801" y="2767298"/>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41" name="Freeform: Shape 40">
                <a:extLst>
                  <a:ext uri="{FF2B5EF4-FFF2-40B4-BE49-F238E27FC236}">
                    <a16:creationId xmlns:a16="http://schemas.microsoft.com/office/drawing/2014/main" id="{332423DF-B784-4FFE-BCAA-2D64548FDD74}"/>
                  </a:ext>
                </a:extLst>
              </p:cNvPr>
              <p:cNvSpPr/>
              <p:nvPr/>
            </p:nvSpPr>
            <p:spPr>
              <a:xfrm>
                <a:off x="2268283" y="2890361"/>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42" name="Freeform: Shape 41">
                <a:extLst>
                  <a:ext uri="{FF2B5EF4-FFF2-40B4-BE49-F238E27FC236}">
                    <a16:creationId xmlns:a16="http://schemas.microsoft.com/office/drawing/2014/main" id="{9308F40E-EB5D-49A0-829A-4B6B6852A174}"/>
                  </a:ext>
                </a:extLst>
              </p:cNvPr>
              <p:cNvSpPr/>
              <p:nvPr/>
            </p:nvSpPr>
            <p:spPr>
              <a:xfrm>
                <a:off x="2268283" y="2980944"/>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43" name="Freeform: Shape 42">
                <a:extLst>
                  <a:ext uri="{FF2B5EF4-FFF2-40B4-BE49-F238E27FC236}">
                    <a16:creationId xmlns:a16="http://schemas.microsoft.com/office/drawing/2014/main" id="{89DD1724-DB3A-4E54-98A9-78DB9DC513D1}"/>
                  </a:ext>
                </a:extLst>
              </p:cNvPr>
              <p:cNvSpPr/>
              <p:nvPr/>
            </p:nvSpPr>
            <p:spPr>
              <a:xfrm>
                <a:off x="2378487" y="2890361"/>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44" name="Freeform: Shape 43">
                <a:extLst>
                  <a:ext uri="{FF2B5EF4-FFF2-40B4-BE49-F238E27FC236}">
                    <a16:creationId xmlns:a16="http://schemas.microsoft.com/office/drawing/2014/main" id="{7BBF8934-2DCD-402D-BD38-D89E367E5856}"/>
                  </a:ext>
                </a:extLst>
              </p:cNvPr>
              <p:cNvSpPr/>
              <p:nvPr/>
            </p:nvSpPr>
            <p:spPr>
              <a:xfrm>
                <a:off x="2268283" y="3610832"/>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45" name="Freeform: Shape 44">
                <a:extLst>
                  <a:ext uri="{FF2B5EF4-FFF2-40B4-BE49-F238E27FC236}">
                    <a16:creationId xmlns:a16="http://schemas.microsoft.com/office/drawing/2014/main" id="{48CB0A01-BCE1-47B2-A787-1B387A62C5C7}"/>
                  </a:ext>
                </a:extLst>
              </p:cNvPr>
              <p:cNvSpPr/>
              <p:nvPr/>
            </p:nvSpPr>
            <p:spPr>
              <a:xfrm>
                <a:off x="2378487" y="3610832"/>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46" name="Freeform: Shape 45">
                <a:extLst>
                  <a:ext uri="{FF2B5EF4-FFF2-40B4-BE49-F238E27FC236}">
                    <a16:creationId xmlns:a16="http://schemas.microsoft.com/office/drawing/2014/main" id="{647EF29D-961B-468E-81D6-7AA6866E96FA}"/>
                  </a:ext>
                </a:extLst>
              </p:cNvPr>
              <p:cNvSpPr/>
              <p:nvPr/>
            </p:nvSpPr>
            <p:spPr>
              <a:xfrm>
                <a:off x="2268283" y="4312824"/>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47" name="Freeform: Shape 46">
                <a:extLst>
                  <a:ext uri="{FF2B5EF4-FFF2-40B4-BE49-F238E27FC236}">
                    <a16:creationId xmlns:a16="http://schemas.microsoft.com/office/drawing/2014/main" id="{28BC09F0-A882-44E8-A2BC-7863329A8393}"/>
                  </a:ext>
                </a:extLst>
              </p:cNvPr>
              <p:cNvSpPr/>
              <p:nvPr/>
            </p:nvSpPr>
            <p:spPr>
              <a:xfrm>
                <a:off x="2378487" y="4312824"/>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48" name="Freeform: Shape 47">
                <a:extLst>
                  <a:ext uri="{FF2B5EF4-FFF2-40B4-BE49-F238E27FC236}">
                    <a16:creationId xmlns:a16="http://schemas.microsoft.com/office/drawing/2014/main" id="{01C12411-226F-4263-897B-A1A4CDB67421}"/>
                  </a:ext>
                </a:extLst>
              </p:cNvPr>
              <p:cNvSpPr/>
              <p:nvPr/>
            </p:nvSpPr>
            <p:spPr>
              <a:xfrm>
                <a:off x="2329719" y="233076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49" name="Freeform: Shape 48">
                <a:extLst>
                  <a:ext uri="{FF2B5EF4-FFF2-40B4-BE49-F238E27FC236}">
                    <a16:creationId xmlns:a16="http://schemas.microsoft.com/office/drawing/2014/main" id="{F34AF8CC-9CC8-4B49-AF00-23A07AF1AEDD}"/>
                  </a:ext>
                </a:extLst>
              </p:cNvPr>
              <p:cNvSpPr/>
              <p:nvPr/>
            </p:nvSpPr>
            <p:spPr>
              <a:xfrm>
                <a:off x="2439923" y="233076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50" name="Graphic 1">
              <a:extLst>
                <a:ext uri="{FF2B5EF4-FFF2-40B4-BE49-F238E27FC236}">
                  <a16:creationId xmlns:a16="http://schemas.microsoft.com/office/drawing/2014/main" id="{BF8F3F73-25F0-4C99-A131-2DEFD27F5B9D}"/>
                </a:ext>
              </a:extLst>
            </p:cNvPr>
            <p:cNvGrpSpPr/>
            <p:nvPr/>
          </p:nvGrpSpPr>
          <p:grpSpPr>
            <a:xfrm>
              <a:off x="2313203" y="3372971"/>
              <a:ext cx="397501" cy="2505643"/>
              <a:chOff x="2825686" y="2330767"/>
              <a:chExt cx="343662" cy="2166270"/>
            </a:xfrm>
          </p:grpSpPr>
          <p:sp>
            <p:nvSpPr>
              <p:cNvPr id="51" name="Freeform: Shape 50">
                <a:extLst>
                  <a:ext uri="{FF2B5EF4-FFF2-40B4-BE49-F238E27FC236}">
                    <a16:creationId xmlns:a16="http://schemas.microsoft.com/office/drawing/2014/main" id="{62990599-0DEA-4859-B234-E9E58821387A}"/>
                  </a:ext>
                </a:extLst>
              </p:cNvPr>
              <p:cNvSpPr/>
              <p:nvPr/>
            </p:nvSpPr>
            <p:spPr>
              <a:xfrm>
                <a:off x="2825686" y="2767298"/>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52" name="Freeform: Shape 51">
                <a:extLst>
                  <a:ext uri="{FF2B5EF4-FFF2-40B4-BE49-F238E27FC236}">
                    <a16:creationId xmlns:a16="http://schemas.microsoft.com/office/drawing/2014/main" id="{CC953A10-6B25-45C0-92D5-D91D51C324F0}"/>
                  </a:ext>
                </a:extLst>
              </p:cNvPr>
              <p:cNvSpPr/>
              <p:nvPr/>
            </p:nvSpPr>
            <p:spPr>
              <a:xfrm>
                <a:off x="2868167" y="2890361"/>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53" name="Freeform: Shape 52">
                <a:extLst>
                  <a:ext uri="{FF2B5EF4-FFF2-40B4-BE49-F238E27FC236}">
                    <a16:creationId xmlns:a16="http://schemas.microsoft.com/office/drawing/2014/main" id="{5FE1BB4C-B5D5-401F-BED2-131053C3521C}"/>
                  </a:ext>
                </a:extLst>
              </p:cNvPr>
              <p:cNvSpPr/>
              <p:nvPr/>
            </p:nvSpPr>
            <p:spPr>
              <a:xfrm>
                <a:off x="2868167" y="2980944"/>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54" name="Freeform: Shape 53">
                <a:extLst>
                  <a:ext uri="{FF2B5EF4-FFF2-40B4-BE49-F238E27FC236}">
                    <a16:creationId xmlns:a16="http://schemas.microsoft.com/office/drawing/2014/main" id="{C789B1F5-FE1C-4A65-9BE3-3F034838672E}"/>
                  </a:ext>
                </a:extLst>
              </p:cNvPr>
              <p:cNvSpPr/>
              <p:nvPr/>
            </p:nvSpPr>
            <p:spPr>
              <a:xfrm>
                <a:off x="2978371" y="2890361"/>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55" name="Freeform: Shape 54">
                <a:extLst>
                  <a:ext uri="{FF2B5EF4-FFF2-40B4-BE49-F238E27FC236}">
                    <a16:creationId xmlns:a16="http://schemas.microsoft.com/office/drawing/2014/main" id="{C2E47CB6-4C91-4F05-BBBB-DD1FA28E52EB}"/>
                  </a:ext>
                </a:extLst>
              </p:cNvPr>
              <p:cNvSpPr/>
              <p:nvPr/>
            </p:nvSpPr>
            <p:spPr>
              <a:xfrm>
                <a:off x="2868167" y="3610832"/>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56" name="Freeform: Shape 55">
                <a:extLst>
                  <a:ext uri="{FF2B5EF4-FFF2-40B4-BE49-F238E27FC236}">
                    <a16:creationId xmlns:a16="http://schemas.microsoft.com/office/drawing/2014/main" id="{262F67BF-4645-465B-A111-5F790CA3DF5B}"/>
                  </a:ext>
                </a:extLst>
              </p:cNvPr>
              <p:cNvSpPr/>
              <p:nvPr/>
            </p:nvSpPr>
            <p:spPr>
              <a:xfrm>
                <a:off x="2978371" y="3610832"/>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57" name="Freeform: Shape 56">
                <a:extLst>
                  <a:ext uri="{FF2B5EF4-FFF2-40B4-BE49-F238E27FC236}">
                    <a16:creationId xmlns:a16="http://schemas.microsoft.com/office/drawing/2014/main" id="{F7BB5799-388B-483C-A4B3-08707E95CCE9}"/>
                  </a:ext>
                </a:extLst>
              </p:cNvPr>
              <p:cNvSpPr/>
              <p:nvPr/>
            </p:nvSpPr>
            <p:spPr>
              <a:xfrm>
                <a:off x="2868167" y="4312824"/>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58" name="Freeform: Shape 57">
                <a:extLst>
                  <a:ext uri="{FF2B5EF4-FFF2-40B4-BE49-F238E27FC236}">
                    <a16:creationId xmlns:a16="http://schemas.microsoft.com/office/drawing/2014/main" id="{5EE19931-0E02-4D08-AB95-D1BB0524BFF5}"/>
                  </a:ext>
                </a:extLst>
              </p:cNvPr>
              <p:cNvSpPr/>
              <p:nvPr/>
            </p:nvSpPr>
            <p:spPr>
              <a:xfrm>
                <a:off x="2978371" y="4312824"/>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59" name="Freeform: Shape 58">
                <a:extLst>
                  <a:ext uri="{FF2B5EF4-FFF2-40B4-BE49-F238E27FC236}">
                    <a16:creationId xmlns:a16="http://schemas.microsoft.com/office/drawing/2014/main" id="{B38B15B4-B49D-434E-AD8B-2BB10923D944}"/>
                  </a:ext>
                </a:extLst>
              </p:cNvPr>
              <p:cNvSpPr/>
              <p:nvPr/>
            </p:nvSpPr>
            <p:spPr>
              <a:xfrm>
                <a:off x="2929603" y="233076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60" name="Freeform: Shape 59">
                <a:extLst>
                  <a:ext uri="{FF2B5EF4-FFF2-40B4-BE49-F238E27FC236}">
                    <a16:creationId xmlns:a16="http://schemas.microsoft.com/office/drawing/2014/main" id="{EED0E44E-57A2-436D-9C66-2AF90E1BF99B}"/>
                  </a:ext>
                </a:extLst>
              </p:cNvPr>
              <p:cNvSpPr/>
              <p:nvPr/>
            </p:nvSpPr>
            <p:spPr>
              <a:xfrm>
                <a:off x="3039808" y="233076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61" name="Graphic 1">
              <a:extLst>
                <a:ext uri="{FF2B5EF4-FFF2-40B4-BE49-F238E27FC236}">
                  <a16:creationId xmlns:a16="http://schemas.microsoft.com/office/drawing/2014/main" id="{BF8F3F73-25F0-4C99-A131-2DEFD27F5B9D}"/>
                </a:ext>
              </a:extLst>
            </p:cNvPr>
            <p:cNvGrpSpPr/>
            <p:nvPr/>
          </p:nvGrpSpPr>
          <p:grpSpPr>
            <a:xfrm>
              <a:off x="3007065" y="3372971"/>
              <a:ext cx="397501" cy="2505643"/>
              <a:chOff x="3425570" y="2330767"/>
              <a:chExt cx="343662" cy="2166270"/>
            </a:xfrm>
          </p:grpSpPr>
          <p:sp>
            <p:nvSpPr>
              <p:cNvPr id="62" name="Freeform: Shape 61">
                <a:extLst>
                  <a:ext uri="{FF2B5EF4-FFF2-40B4-BE49-F238E27FC236}">
                    <a16:creationId xmlns:a16="http://schemas.microsoft.com/office/drawing/2014/main" id="{DB26B4DA-2EDD-487A-B18B-1FDF510C4E7D}"/>
                  </a:ext>
                </a:extLst>
              </p:cNvPr>
              <p:cNvSpPr/>
              <p:nvPr/>
            </p:nvSpPr>
            <p:spPr>
              <a:xfrm>
                <a:off x="3425570" y="2767298"/>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63" name="Freeform: Shape 62">
                <a:extLst>
                  <a:ext uri="{FF2B5EF4-FFF2-40B4-BE49-F238E27FC236}">
                    <a16:creationId xmlns:a16="http://schemas.microsoft.com/office/drawing/2014/main" id="{5630A8E7-3F9C-410C-8E49-C04110D2E102}"/>
                  </a:ext>
                </a:extLst>
              </p:cNvPr>
              <p:cNvSpPr/>
              <p:nvPr/>
            </p:nvSpPr>
            <p:spPr>
              <a:xfrm>
                <a:off x="3468052" y="2890361"/>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455" name="Freeform: Shape 454">
                <a:extLst>
                  <a:ext uri="{FF2B5EF4-FFF2-40B4-BE49-F238E27FC236}">
                    <a16:creationId xmlns:a16="http://schemas.microsoft.com/office/drawing/2014/main" id="{F442654C-E5C8-47CB-910C-1BFDA8704709}"/>
                  </a:ext>
                </a:extLst>
              </p:cNvPr>
              <p:cNvSpPr/>
              <p:nvPr/>
            </p:nvSpPr>
            <p:spPr>
              <a:xfrm>
                <a:off x="3468052" y="2980944"/>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456" name="Freeform: Shape 455">
                <a:extLst>
                  <a:ext uri="{FF2B5EF4-FFF2-40B4-BE49-F238E27FC236}">
                    <a16:creationId xmlns:a16="http://schemas.microsoft.com/office/drawing/2014/main" id="{12CF1655-1EC3-44E2-855D-1475EA227C1B}"/>
                  </a:ext>
                </a:extLst>
              </p:cNvPr>
              <p:cNvSpPr/>
              <p:nvPr/>
            </p:nvSpPr>
            <p:spPr>
              <a:xfrm>
                <a:off x="3578161" y="2890361"/>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457" name="Freeform: Shape 456">
                <a:extLst>
                  <a:ext uri="{FF2B5EF4-FFF2-40B4-BE49-F238E27FC236}">
                    <a16:creationId xmlns:a16="http://schemas.microsoft.com/office/drawing/2014/main" id="{7C5823C8-CE74-4A83-BF1E-41969EB31767}"/>
                  </a:ext>
                </a:extLst>
              </p:cNvPr>
              <p:cNvSpPr/>
              <p:nvPr/>
            </p:nvSpPr>
            <p:spPr>
              <a:xfrm>
                <a:off x="3468052" y="3610832"/>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458" name="Freeform: Shape 457">
                <a:extLst>
                  <a:ext uri="{FF2B5EF4-FFF2-40B4-BE49-F238E27FC236}">
                    <a16:creationId xmlns:a16="http://schemas.microsoft.com/office/drawing/2014/main" id="{C47C7336-2FEB-41DB-8F9E-4A1FFC9BF93F}"/>
                  </a:ext>
                </a:extLst>
              </p:cNvPr>
              <p:cNvSpPr/>
              <p:nvPr/>
            </p:nvSpPr>
            <p:spPr>
              <a:xfrm>
                <a:off x="3578161" y="3610832"/>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459" name="Freeform: Shape 458">
                <a:extLst>
                  <a:ext uri="{FF2B5EF4-FFF2-40B4-BE49-F238E27FC236}">
                    <a16:creationId xmlns:a16="http://schemas.microsoft.com/office/drawing/2014/main" id="{DE8B5274-E0FE-4820-B363-CB96637D8A8F}"/>
                  </a:ext>
                </a:extLst>
              </p:cNvPr>
              <p:cNvSpPr/>
              <p:nvPr/>
            </p:nvSpPr>
            <p:spPr>
              <a:xfrm>
                <a:off x="3468052" y="4312824"/>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460" name="Freeform: Shape 459">
                <a:extLst>
                  <a:ext uri="{FF2B5EF4-FFF2-40B4-BE49-F238E27FC236}">
                    <a16:creationId xmlns:a16="http://schemas.microsoft.com/office/drawing/2014/main" id="{D9C83A8D-3602-4974-B8C6-36AEC7B014F9}"/>
                  </a:ext>
                </a:extLst>
              </p:cNvPr>
              <p:cNvSpPr/>
              <p:nvPr/>
            </p:nvSpPr>
            <p:spPr>
              <a:xfrm>
                <a:off x="3578161" y="4312824"/>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461" name="Freeform: Shape 460">
                <a:extLst>
                  <a:ext uri="{FF2B5EF4-FFF2-40B4-BE49-F238E27FC236}">
                    <a16:creationId xmlns:a16="http://schemas.microsoft.com/office/drawing/2014/main" id="{AB9626BC-7EEB-452E-8426-784F5F060785}"/>
                  </a:ext>
                </a:extLst>
              </p:cNvPr>
              <p:cNvSpPr/>
              <p:nvPr/>
            </p:nvSpPr>
            <p:spPr>
              <a:xfrm>
                <a:off x="3529488" y="233076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462" name="Freeform: Shape 461">
                <a:extLst>
                  <a:ext uri="{FF2B5EF4-FFF2-40B4-BE49-F238E27FC236}">
                    <a16:creationId xmlns:a16="http://schemas.microsoft.com/office/drawing/2014/main" id="{45A273BD-EF38-4D75-B207-62A473DD3C27}"/>
                  </a:ext>
                </a:extLst>
              </p:cNvPr>
              <p:cNvSpPr/>
              <p:nvPr/>
            </p:nvSpPr>
            <p:spPr>
              <a:xfrm>
                <a:off x="3639692" y="233076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463" name="Graphic 1">
              <a:extLst>
                <a:ext uri="{FF2B5EF4-FFF2-40B4-BE49-F238E27FC236}">
                  <a16:creationId xmlns:a16="http://schemas.microsoft.com/office/drawing/2014/main" id="{BF8F3F73-25F0-4C99-A131-2DEFD27F5B9D}"/>
                </a:ext>
              </a:extLst>
            </p:cNvPr>
            <p:cNvGrpSpPr/>
            <p:nvPr/>
          </p:nvGrpSpPr>
          <p:grpSpPr>
            <a:xfrm>
              <a:off x="3700930" y="3372971"/>
              <a:ext cx="397500" cy="1935613"/>
              <a:chOff x="4025455" y="2330767"/>
              <a:chExt cx="343661" cy="1673447"/>
            </a:xfrm>
          </p:grpSpPr>
          <p:sp>
            <p:nvSpPr>
              <p:cNvPr id="464" name="Freeform: Shape 463">
                <a:extLst>
                  <a:ext uri="{FF2B5EF4-FFF2-40B4-BE49-F238E27FC236}">
                    <a16:creationId xmlns:a16="http://schemas.microsoft.com/office/drawing/2014/main" id="{EF6BC379-B727-4E65-9695-31EA151C12FA}"/>
                  </a:ext>
                </a:extLst>
              </p:cNvPr>
              <p:cNvSpPr/>
              <p:nvPr/>
            </p:nvSpPr>
            <p:spPr>
              <a:xfrm>
                <a:off x="4025455" y="2767298"/>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465" name="Freeform: Shape 464">
                <a:extLst>
                  <a:ext uri="{FF2B5EF4-FFF2-40B4-BE49-F238E27FC236}">
                    <a16:creationId xmlns:a16="http://schemas.microsoft.com/office/drawing/2014/main" id="{6110D7F0-4C6F-4C37-89E0-456EB4E3EF10}"/>
                  </a:ext>
                </a:extLst>
              </p:cNvPr>
              <p:cNvSpPr/>
              <p:nvPr/>
            </p:nvSpPr>
            <p:spPr>
              <a:xfrm>
                <a:off x="4067841" y="2890361"/>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466" name="Freeform: Shape 465">
                <a:extLst>
                  <a:ext uri="{FF2B5EF4-FFF2-40B4-BE49-F238E27FC236}">
                    <a16:creationId xmlns:a16="http://schemas.microsoft.com/office/drawing/2014/main" id="{005241DB-3041-4310-AA4E-6DC9E763C745}"/>
                  </a:ext>
                </a:extLst>
              </p:cNvPr>
              <p:cNvSpPr/>
              <p:nvPr/>
            </p:nvSpPr>
            <p:spPr>
              <a:xfrm>
                <a:off x="4067841" y="2980944"/>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467" name="Freeform: Shape 466">
                <a:extLst>
                  <a:ext uri="{FF2B5EF4-FFF2-40B4-BE49-F238E27FC236}">
                    <a16:creationId xmlns:a16="http://schemas.microsoft.com/office/drawing/2014/main" id="{A868A7AF-EDFB-4425-A8F9-4C73B3B389D8}"/>
                  </a:ext>
                </a:extLst>
              </p:cNvPr>
              <p:cNvSpPr/>
              <p:nvPr/>
            </p:nvSpPr>
            <p:spPr>
              <a:xfrm>
                <a:off x="4178045" y="2890361"/>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468" name="Freeform: Shape 467">
                <a:extLst>
                  <a:ext uri="{FF2B5EF4-FFF2-40B4-BE49-F238E27FC236}">
                    <a16:creationId xmlns:a16="http://schemas.microsoft.com/office/drawing/2014/main" id="{4E413CCC-2C6C-4FB7-AFBC-732CA82D2082}"/>
                  </a:ext>
                </a:extLst>
              </p:cNvPr>
              <p:cNvSpPr/>
              <p:nvPr/>
            </p:nvSpPr>
            <p:spPr>
              <a:xfrm>
                <a:off x="4067841" y="3610832"/>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469" name="Freeform: Shape 468">
                <a:extLst>
                  <a:ext uri="{FF2B5EF4-FFF2-40B4-BE49-F238E27FC236}">
                    <a16:creationId xmlns:a16="http://schemas.microsoft.com/office/drawing/2014/main" id="{0F195B24-E2B1-40FC-B715-FD4D45F3C56B}"/>
                  </a:ext>
                </a:extLst>
              </p:cNvPr>
              <p:cNvSpPr/>
              <p:nvPr/>
            </p:nvSpPr>
            <p:spPr>
              <a:xfrm>
                <a:off x="4178045" y="3610832"/>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470" name="Freeform: Shape 469">
                <a:extLst>
                  <a:ext uri="{FF2B5EF4-FFF2-40B4-BE49-F238E27FC236}">
                    <a16:creationId xmlns:a16="http://schemas.microsoft.com/office/drawing/2014/main" id="{495FF719-B7D3-4106-8021-7EDE816E49D7}"/>
                  </a:ext>
                </a:extLst>
              </p:cNvPr>
              <p:cNvSpPr/>
              <p:nvPr/>
            </p:nvSpPr>
            <p:spPr>
              <a:xfrm>
                <a:off x="4129372" y="233076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471" name="Freeform: Shape 470">
                <a:extLst>
                  <a:ext uri="{FF2B5EF4-FFF2-40B4-BE49-F238E27FC236}">
                    <a16:creationId xmlns:a16="http://schemas.microsoft.com/office/drawing/2014/main" id="{892367B8-EE8E-4E62-948D-4AB281B889E2}"/>
                  </a:ext>
                </a:extLst>
              </p:cNvPr>
              <p:cNvSpPr/>
              <p:nvPr/>
            </p:nvSpPr>
            <p:spPr>
              <a:xfrm>
                <a:off x="4239577" y="233076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sp>
          <p:nvSpPr>
            <p:cNvPr id="472" name="Freeform: Shape 471">
              <a:extLst>
                <a:ext uri="{FF2B5EF4-FFF2-40B4-BE49-F238E27FC236}">
                  <a16:creationId xmlns:a16="http://schemas.microsoft.com/office/drawing/2014/main" id="{2B054BC3-833A-4D0B-B4CF-700C157C8BE4}"/>
                </a:ext>
              </a:extLst>
            </p:cNvPr>
            <p:cNvSpPr/>
            <p:nvPr/>
          </p:nvSpPr>
          <p:spPr>
            <a:xfrm>
              <a:off x="4381022" y="3846376"/>
              <a:ext cx="195995" cy="1722543"/>
            </a:xfrm>
            <a:custGeom>
              <a:avLst/>
              <a:gdLst>
                <a:gd name="connsiteX0" fmla="*/ 169450 w 169449"/>
                <a:gd name="connsiteY0" fmla="*/ 0 h 1460754"/>
                <a:gd name="connsiteX1" fmla="*/ 158496 w 169449"/>
                <a:gd name="connsiteY1" fmla="*/ 76486 h 1460754"/>
                <a:gd name="connsiteX2" fmla="*/ 152400 w 169449"/>
                <a:gd name="connsiteY2" fmla="*/ 162306 h 1460754"/>
                <a:gd name="connsiteX3" fmla="*/ 152400 w 169449"/>
                <a:gd name="connsiteY3" fmla="*/ 1460754 h 1460754"/>
                <a:gd name="connsiteX4" fmla="*/ 17431 w 169449"/>
                <a:gd name="connsiteY4" fmla="*/ 1460754 h 1460754"/>
                <a:gd name="connsiteX5" fmla="*/ 17431 w 169449"/>
                <a:gd name="connsiteY5" fmla="*/ 163354 h 1460754"/>
                <a:gd name="connsiteX6" fmla="*/ 11049 w 169449"/>
                <a:gd name="connsiteY6" fmla="*/ 75533 h 1460754"/>
                <a:gd name="connsiteX7" fmla="*/ 0 w 169449"/>
                <a:gd name="connsiteY7" fmla="*/ 0 h 1460754"/>
                <a:gd name="connsiteX8" fmla="*/ 169450 w 169449"/>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9" h="1460754">
                  <a:moveTo>
                    <a:pt x="169450" y="0"/>
                  </a:moveTo>
                  <a:lnTo>
                    <a:pt x="158496" y="76486"/>
                  </a:lnTo>
                  <a:cubicBezTo>
                    <a:pt x="154400" y="104870"/>
                    <a:pt x="152400" y="133636"/>
                    <a:pt x="152400" y="162306"/>
                  </a:cubicBezTo>
                  <a:lnTo>
                    <a:pt x="152400" y="1460754"/>
                  </a:lnTo>
                  <a:lnTo>
                    <a:pt x="17431" y="1460754"/>
                  </a:lnTo>
                  <a:lnTo>
                    <a:pt x="17431" y="163354"/>
                  </a:lnTo>
                  <a:cubicBezTo>
                    <a:pt x="17431" y="133921"/>
                    <a:pt x="15240" y="104584"/>
                    <a:pt x="11049" y="75533"/>
                  </a:cubicBezTo>
                  <a:lnTo>
                    <a:pt x="0" y="0"/>
                  </a:lnTo>
                  <a:lnTo>
                    <a:pt x="169450" y="0"/>
                  </a:lnTo>
                  <a:close/>
                </a:path>
              </a:pathLst>
            </a:custGeom>
            <a:gradFill>
              <a:gsLst>
                <a:gs pos="0">
                  <a:schemeClr val="bg1">
                    <a:lumMod val="85000"/>
                  </a:schemeClr>
                </a:gs>
                <a:gs pos="100000">
                  <a:schemeClr val="bg1">
                    <a:lumMod val="95000"/>
                  </a:schemeClr>
                </a:gs>
              </a:gsLst>
              <a:lin ang="5400000" scaled="1"/>
            </a:gradFill>
            <a:ln w="9525" cap="flat">
              <a:noFill/>
              <a:prstDash val="solid"/>
              <a:miter/>
            </a:ln>
            <a:effectLst>
              <a:outerShdw blurRad="50800" dist="38100" algn="l" rotWithShape="0">
                <a:prstClr val="black">
                  <a:alpha val="10000"/>
                </a:prstClr>
              </a:outerShdw>
            </a:effectLst>
          </p:spPr>
          <p:txBody>
            <a:bodyPr rtlCol="0" anchor="ctr"/>
            <a:lstStyle/>
            <a:p>
              <a:endParaRPr lang="en-GB" dirty="0"/>
            </a:p>
          </p:txBody>
        </p:sp>
        <p:sp>
          <p:nvSpPr>
            <p:cNvPr id="473" name="Freeform: Shape 472">
              <a:extLst>
                <a:ext uri="{FF2B5EF4-FFF2-40B4-BE49-F238E27FC236}">
                  <a16:creationId xmlns:a16="http://schemas.microsoft.com/office/drawing/2014/main" id="{0A9D977A-229F-44D5-95CD-E05C4DC555F4}"/>
                </a:ext>
              </a:extLst>
            </p:cNvPr>
            <p:cNvSpPr/>
            <p:nvPr/>
          </p:nvSpPr>
          <p:spPr>
            <a:xfrm>
              <a:off x="4639815" y="3846376"/>
              <a:ext cx="195885" cy="1722543"/>
            </a:xfrm>
            <a:custGeom>
              <a:avLst/>
              <a:gdLst>
                <a:gd name="connsiteX0" fmla="*/ 169354 w 169354"/>
                <a:gd name="connsiteY0" fmla="*/ 0 h 1460754"/>
                <a:gd name="connsiteX1" fmla="*/ 158496 w 169354"/>
                <a:gd name="connsiteY1" fmla="*/ 76486 h 1460754"/>
                <a:gd name="connsiteX2" fmla="*/ 152400 w 169354"/>
                <a:gd name="connsiteY2" fmla="*/ 162306 h 1460754"/>
                <a:gd name="connsiteX3" fmla="*/ 152400 w 169354"/>
                <a:gd name="connsiteY3" fmla="*/ 1460754 h 1460754"/>
                <a:gd name="connsiteX4" fmla="*/ 17431 w 169354"/>
                <a:gd name="connsiteY4" fmla="*/ 1460754 h 1460754"/>
                <a:gd name="connsiteX5" fmla="*/ 17431 w 169354"/>
                <a:gd name="connsiteY5" fmla="*/ 163354 h 1460754"/>
                <a:gd name="connsiteX6" fmla="*/ 11049 w 169354"/>
                <a:gd name="connsiteY6" fmla="*/ 75533 h 1460754"/>
                <a:gd name="connsiteX7" fmla="*/ 0 w 169354"/>
                <a:gd name="connsiteY7" fmla="*/ 0 h 1460754"/>
                <a:gd name="connsiteX8" fmla="*/ 169354 w 169354"/>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54" h="1460754">
                  <a:moveTo>
                    <a:pt x="169354" y="0"/>
                  </a:moveTo>
                  <a:lnTo>
                    <a:pt x="158496" y="76486"/>
                  </a:lnTo>
                  <a:cubicBezTo>
                    <a:pt x="154400" y="104870"/>
                    <a:pt x="152400" y="133636"/>
                    <a:pt x="152400" y="162306"/>
                  </a:cubicBezTo>
                  <a:lnTo>
                    <a:pt x="152400" y="1460754"/>
                  </a:lnTo>
                  <a:lnTo>
                    <a:pt x="17431" y="1460754"/>
                  </a:lnTo>
                  <a:lnTo>
                    <a:pt x="17431" y="163354"/>
                  </a:lnTo>
                  <a:cubicBezTo>
                    <a:pt x="17431" y="133921"/>
                    <a:pt x="15240" y="104584"/>
                    <a:pt x="11049" y="75533"/>
                  </a:cubicBezTo>
                  <a:lnTo>
                    <a:pt x="0" y="0"/>
                  </a:lnTo>
                  <a:lnTo>
                    <a:pt x="169354" y="0"/>
                  </a:lnTo>
                  <a:close/>
                </a:path>
              </a:pathLst>
            </a:custGeom>
            <a:gradFill>
              <a:gsLst>
                <a:gs pos="0">
                  <a:schemeClr val="bg1">
                    <a:lumMod val="85000"/>
                  </a:schemeClr>
                </a:gs>
                <a:gs pos="100000">
                  <a:schemeClr val="bg1">
                    <a:lumMod val="95000"/>
                  </a:schemeClr>
                </a:gs>
              </a:gsLst>
              <a:lin ang="5400000" scaled="1"/>
            </a:gradFill>
            <a:ln w="9525" cap="flat">
              <a:noFill/>
              <a:prstDash val="solid"/>
              <a:miter/>
            </a:ln>
            <a:effectLst>
              <a:outerShdw blurRad="50800" dist="38100" algn="l" rotWithShape="0">
                <a:prstClr val="black">
                  <a:alpha val="10000"/>
                </a:prstClr>
              </a:outerShdw>
            </a:effectLst>
          </p:spPr>
          <p:txBody>
            <a:bodyPr rtlCol="0" anchor="ctr"/>
            <a:lstStyle/>
            <a:p>
              <a:endParaRPr lang="en-GB" dirty="0"/>
            </a:p>
          </p:txBody>
        </p:sp>
        <p:sp>
          <p:nvSpPr>
            <p:cNvPr id="474" name="Freeform: Shape 473">
              <a:extLst>
                <a:ext uri="{FF2B5EF4-FFF2-40B4-BE49-F238E27FC236}">
                  <a16:creationId xmlns:a16="http://schemas.microsoft.com/office/drawing/2014/main" id="{12715057-C653-4027-A2D5-81700F187DD2}"/>
                </a:ext>
              </a:extLst>
            </p:cNvPr>
            <p:cNvSpPr/>
            <p:nvPr/>
          </p:nvSpPr>
          <p:spPr>
            <a:xfrm>
              <a:off x="5622440" y="3846376"/>
              <a:ext cx="195995" cy="1722543"/>
            </a:xfrm>
            <a:custGeom>
              <a:avLst/>
              <a:gdLst>
                <a:gd name="connsiteX0" fmla="*/ 169450 w 169449"/>
                <a:gd name="connsiteY0" fmla="*/ 0 h 1460754"/>
                <a:gd name="connsiteX1" fmla="*/ 158496 w 169449"/>
                <a:gd name="connsiteY1" fmla="*/ 76486 h 1460754"/>
                <a:gd name="connsiteX2" fmla="*/ 152400 w 169449"/>
                <a:gd name="connsiteY2" fmla="*/ 162306 h 1460754"/>
                <a:gd name="connsiteX3" fmla="*/ 152400 w 169449"/>
                <a:gd name="connsiteY3" fmla="*/ 1460754 h 1460754"/>
                <a:gd name="connsiteX4" fmla="*/ 17430 w 169449"/>
                <a:gd name="connsiteY4" fmla="*/ 1460754 h 1460754"/>
                <a:gd name="connsiteX5" fmla="*/ 17430 w 169449"/>
                <a:gd name="connsiteY5" fmla="*/ 163354 h 1460754"/>
                <a:gd name="connsiteX6" fmla="*/ 11049 w 169449"/>
                <a:gd name="connsiteY6" fmla="*/ 75533 h 1460754"/>
                <a:gd name="connsiteX7" fmla="*/ 0 w 169449"/>
                <a:gd name="connsiteY7" fmla="*/ 0 h 1460754"/>
                <a:gd name="connsiteX8" fmla="*/ 169450 w 169449"/>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9" h="1460754">
                  <a:moveTo>
                    <a:pt x="169450" y="0"/>
                  </a:moveTo>
                  <a:lnTo>
                    <a:pt x="158496" y="76486"/>
                  </a:lnTo>
                  <a:cubicBezTo>
                    <a:pt x="154400" y="104870"/>
                    <a:pt x="152400" y="133636"/>
                    <a:pt x="152400" y="162306"/>
                  </a:cubicBezTo>
                  <a:lnTo>
                    <a:pt x="152400" y="1460754"/>
                  </a:lnTo>
                  <a:lnTo>
                    <a:pt x="17430" y="1460754"/>
                  </a:lnTo>
                  <a:lnTo>
                    <a:pt x="17430" y="163354"/>
                  </a:lnTo>
                  <a:cubicBezTo>
                    <a:pt x="17430" y="133921"/>
                    <a:pt x="15240" y="104584"/>
                    <a:pt x="11049" y="75533"/>
                  </a:cubicBezTo>
                  <a:lnTo>
                    <a:pt x="0" y="0"/>
                  </a:lnTo>
                  <a:lnTo>
                    <a:pt x="169450" y="0"/>
                  </a:lnTo>
                  <a:close/>
                </a:path>
              </a:pathLst>
            </a:custGeom>
            <a:gradFill>
              <a:gsLst>
                <a:gs pos="0">
                  <a:schemeClr val="bg1">
                    <a:lumMod val="85000"/>
                  </a:schemeClr>
                </a:gs>
                <a:gs pos="100000">
                  <a:schemeClr val="bg1">
                    <a:lumMod val="95000"/>
                  </a:schemeClr>
                </a:gs>
              </a:gsLst>
              <a:lin ang="5400000" scaled="1"/>
            </a:gradFill>
            <a:ln w="9525" cap="flat">
              <a:noFill/>
              <a:prstDash val="solid"/>
              <a:miter/>
            </a:ln>
            <a:effectLst>
              <a:outerShdw blurRad="50800" dist="38100" algn="l" rotWithShape="0">
                <a:prstClr val="black">
                  <a:alpha val="10000"/>
                </a:prstClr>
              </a:outerShdw>
            </a:effectLst>
          </p:spPr>
          <p:txBody>
            <a:bodyPr rtlCol="0" anchor="ctr"/>
            <a:lstStyle/>
            <a:p>
              <a:endParaRPr lang="en-GB" dirty="0"/>
            </a:p>
          </p:txBody>
        </p:sp>
        <p:sp>
          <p:nvSpPr>
            <p:cNvPr id="475" name="Freeform: Shape 474">
              <a:extLst>
                <a:ext uri="{FF2B5EF4-FFF2-40B4-BE49-F238E27FC236}">
                  <a16:creationId xmlns:a16="http://schemas.microsoft.com/office/drawing/2014/main" id="{DD29DEFC-3577-4C14-A5B7-72EFAE8DDE1E}"/>
                </a:ext>
              </a:extLst>
            </p:cNvPr>
            <p:cNvSpPr/>
            <p:nvPr/>
          </p:nvSpPr>
          <p:spPr>
            <a:xfrm>
              <a:off x="5855895" y="4704510"/>
              <a:ext cx="482113" cy="801612"/>
            </a:xfrm>
            <a:custGeom>
              <a:avLst/>
              <a:gdLst>
                <a:gd name="connsiteX0" fmla="*/ 416814 w 416814"/>
                <a:gd name="connsiteY0" fmla="*/ 0 h 693039"/>
                <a:gd name="connsiteX1" fmla="*/ 416814 w 416814"/>
                <a:gd name="connsiteY1" fmla="*/ 693039 h 693039"/>
                <a:gd name="connsiteX2" fmla="*/ 374238 w 416814"/>
                <a:gd name="connsiteY2" fmla="*/ 693039 h 693039"/>
                <a:gd name="connsiteX3" fmla="*/ 374238 w 416814"/>
                <a:gd name="connsiteY3" fmla="*/ 118300 h 693039"/>
                <a:gd name="connsiteX4" fmla="*/ 42577 w 416814"/>
                <a:gd name="connsiteY4" fmla="*/ 118300 h 693039"/>
                <a:gd name="connsiteX5" fmla="*/ 42577 w 416814"/>
                <a:gd name="connsiteY5" fmla="*/ 693039 h 693039"/>
                <a:gd name="connsiteX6" fmla="*/ 0 w 416814"/>
                <a:gd name="connsiteY6" fmla="*/ 693039 h 693039"/>
                <a:gd name="connsiteX7" fmla="*/ 0 w 416814"/>
                <a:gd name="connsiteY7" fmla="*/ 0 h 69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814" h="693039">
                  <a:moveTo>
                    <a:pt x="416814" y="0"/>
                  </a:moveTo>
                  <a:lnTo>
                    <a:pt x="416814" y="693039"/>
                  </a:lnTo>
                  <a:lnTo>
                    <a:pt x="374238" y="693039"/>
                  </a:lnTo>
                  <a:lnTo>
                    <a:pt x="374238" y="118300"/>
                  </a:lnTo>
                  <a:lnTo>
                    <a:pt x="42577" y="118300"/>
                  </a:lnTo>
                  <a:lnTo>
                    <a:pt x="42577" y="693039"/>
                  </a:lnTo>
                  <a:lnTo>
                    <a:pt x="0" y="693039"/>
                  </a:lnTo>
                  <a:lnTo>
                    <a:pt x="0" y="0"/>
                  </a:lnTo>
                  <a:close/>
                </a:path>
              </a:pathLst>
            </a:custGeom>
            <a:solidFill>
              <a:srgbClr val="F2F2F2"/>
            </a:solidFill>
            <a:ln w="9525" cap="flat">
              <a:noFill/>
              <a:prstDash val="solid"/>
              <a:miter/>
            </a:ln>
          </p:spPr>
          <p:txBody>
            <a:bodyPr rtlCol="0" anchor="ctr"/>
            <a:lstStyle/>
            <a:p>
              <a:endParaRPr lang="en-GB" dirty="0"/>
            </a:p>
          </p:txBody>
        </p:sp>
        <p:sp>
          <p:nvSpPr>
            <p:cNvPr id="476" name="Freeform: Shape 475">
              <a:extLst>
                <a:ext uri="{FF2B5EF4-FFF2-40B4-BE49-F238E27FC236}">
                  <a16:creationId xmlns:a16="http://schemas.microsoft.com/office/drawing/2014/main" id="{222E4F24-FE7F-4BCC-B9DE-6B462246FCE0}"/>
                </a:ext>
              </a:extLst>
            </p:cNvPr>
            <p:cNvSpPr/>
            <p:nvPr/>
          </p:nvSpPr>
          <p:spPr>
            <a:xfrm>
              <a:off x="5905141" y="4841344"/>
              <a:ext cx="383619" cy="664777"/>
            </a:xfrm>
            <a:custGeom>
              <a:avLst/>
              <a:gdLst>
                <a:gd name="connsiteX0" fmla="*/ 0 w 331660"/>
                <a:gd name="connsiteY0" fmla="*/ 0 h 574738"/>
                <a:gd name="connsiteX1" fmla="*/ 331661 w 331660"/>
                <a:gd name="connsiteY1" fmla="*/ 0 h 574738"/>
                <a:gd name="connsiteX2" fmla="*/ 331661 w 331660"/>
                <a:gd name="connsiteY2" fmla="*/ 574738 h 574738"/>
                <a:gd name="connsiteX3" fmla="*/ 0 w 331660"/>
                <a:gd name="connsiteY3" fmla="*/ 574738 h 574738"/>
              </a:gdLst>
              <a:ahLst/>
              <a:cxnLst>
                <a:cxn ang="0">
                  <a:pos x="connsiteX0" y="connsiteY0"/>
                </a:cxn>
                <a:cxn ang="0">
                  <a:pos x="connsiteX1" y="connsiteY1"/>
                </a:cxn>
                <a:cxn ang="0">
                  <a:pos x="connsiteX2" y="connsiteY2"/>
                </a:cxn>
                <a:cxn ang="0">
                  <a:pos x="connsiteX3" y="connsiteY3"/>
                </a:cxn>
              </a:cxnLst>
              <a:rect l="l" t="t" r="r" b="b"/>
              <a:pathLst>
                <a:path w="331660" h="574738">
                  <a:moveTo>
                    <a:pt x="0" y="0"/>
                  </a:moveTo>
                  <a:lnTo>
                    <a:pt x="331661" y="0"/>
                  </a:lnTo>
                  <a:lnTo>
                    <a:pt x="331661" y="574738"/>
                  </a:lnTo>
                  <a:lnTo>
                    <a:pt x="0" y="574738"/>
                  </a:lnTo>
                  <a:close/>
                </a:path>
              </a:pathLst>
            </a:custGeom>
            <a:solidFill>
              <a:srgbClr val="1A1A1A"/>
            </a:solidFill>
            <a:ln w="9525" cap="flat">
              <a:noFill/>
              <a:prstDash val="solid"/>
              <a:miter/>
            </a:ln>
          </p:spPr>
          <p:txBody>
            <a:bodyPr rtlCol="0" anchor="ctr"/>
            <a:lstStyle/>
            <a:p>
              <a:endParaRPr lang="en-GB" dirty="0"/>
            </a:p>
          </p:txBody>
        </p:sp>
        <p:sp>
          <p:nvSpPr>
            <p:cNvPr id="477" name="Freeform: Shape 476">
              <a:extLst>
                <a:ext uri="{FF2B5EF4-FFF2-40B4-BE49-F238E27FC236}">
                  <a16:creationId xmlns:a16="http://schemas.microsoft.com/office/drawing/2014/main" id="{93F0D690-40D0-4A88-824F-F107B73EC48E}"/>
                </a:ext>
              </a:extLst>
            </p:cNvPr>
            <p:cNvSpPr/>
            <p:nvPr/>
          </p:nvSpPr>
          <p:spPr>
            <a:xfrm>
              <a:off x="4933315" y="4704510"/>
              <a:ext cx="491257" cy="801611"/>
            </a:xfrm>
            <a:custGeom>
              <a:avLst/>
              <a:gdLst>
                <a:gd name="connsiteX0" fmla="*/ 0 w 424719"/>
                <a:gd name="connsiteY0" fmla="*/ 0 h 693038"/>
                <a:gd name="connsiteX1" fmla="*/ 424720 w 424719"/>
                <a:gd name="connsiteY1" fmla="*/ 0 h 693038"/>
                <a:gd name="connsiteX2" fmla="*/ 424720 w 424719"/>
                <a:gd name="connsiteY2" fmla="*/ 693039 h 693038"/>
                <a:gd name="connsiteX3" fmla="*/ 0 w 424719"/>
                <a:gd name="connsiteY3" fmla="*/ 693039 h 693038"/>
              </a:gdLst>
              <a:ahLst/>
              <a:cxnLst>
                <a:cxn ang="0">
                  <a:pos x="connsiteX0" y="connsiteY0"/>
                </a:cxn>
                <a:cxn ang="0">
                  <a:pos x="connsiteX1" y="connsiteY1"/>
                </a:cxn>
                <a:cxn ang="0">
                  <a:pos x="connsiteX2" y="connsiteY2"/>
                </a:cxn>
                <a:cxn ang="0">
                  <a:pos x="connsiteX3" y="connsiteY3"/>
                </a:cxn>
              </a:cxnLst>
              <a:rect l="l" t="t" r="r" b="b"/>
              <a:pathLst>
                <a:path w="424719" h="693038">
                  <a:moveTo>
                    <a:pt x="0" y="0"/>
                  </a:moveTo>
                  <a:lnTo>
                    <a:pt x="424720" y="0"/>
                  </a:lnTo>
                  <a:lnTo>
                    <a:pt x="424720" y="693039"/>
                  </a:lnTo>
                  <a:lnTo>
                    <a:pt x="0" y="693039"/>
                  </a:lnTo>
                  <a:close/>
                </a:path>
              </a:pathLst>
            </a:custGeom>
            <a:solidFill>
              <a:srgbClr val="F2F2F2"/>
            </a:solidFill>
            <a:ln w="9525" cap="flat">
              <a:noFill/>
              <a:prstDash val="solid"/>
              <a:miter/>
            </a:ln>
          </p:spPr>
          <p:txBody>
            <a:bodyPr rtlCol="0" anchor="ctr"/>
            <a:lstStyle/>
            <a:p>
              <a:endParaRPr lang="en-GB" dirty="0"/>
            </a:p>
          </p:txBody>
        </p:sp>
        <p:sp>
          <p:nvSpPr>
            <p:cNvPr id="478" name="Freeform: Shape 477">
              <a:extLst>
                <a:ext uri="{FF2B5EF4-FFF2-40B4-BE49-F238E27FC236}">
                  <a16:creationId xmlns:a16="http://schemas.microsoft.com/office/drawing/2014/main" id="{1CBD6DA3-7366-481C-80C1-D028D2C3FE2E}"/>
                </a:ext>
              </a:extLst>
            </p:cNvPr>
            <p:cNvSpPr/>
            <p:nvPr/>
          </p:nvSpPr>
          <p:spPr>
            <a:xfrm>
              <a:off x="4982452" y="4841344"/>
              <a:ext cx="390560" cy="664777"/>
            </a:xfrm>
            <a:custGeom>
              <a:avLst/>
              <a:gdLst>
                <a:gd name="connsiteX0" fmla="*/ 0 w 337661"/>
                <a:gd name="connsiteY0" fmla="*/ 0 h 574738"/>
                <a:gd name="connsiteX1" fmla="*/ 337661 w 337661"/>
                <a:gd name="connsiteY1" fmla="*/ 0 h 574738"/>
                <a:gd name="connsiteX2" fmla="*/ 337661 w 337661"/>
                <a:gd name="connsiteY2" fmla="*/ 574738 h 574738"/>
                <a:gd name="connsiteX3" fmla="*/ 0 w 337661"/>
                <a:gd name="connsiteY3" fmla="*/ 574738 h 574738"/>
              </a:gdLst>
              <a:ahLst/>
              <a:cxnLst>
                <a:cxn ang="0">
                  <a:pos x="connsiteX0" y="connsiteY0"/>
                </a:cxn>
                <a:cxn ang="0">
                  <a:pos x="connsiteX1" y="connsiteY1"/>
                </a:cxn>
                <a:cxn ang="0">
                  <a:pos x="connsiteX2" y="connsiteY2"/>
                </a:cxn>
                <a:cxn ang="0">
                  <a:pos x="connsiteX3" y="connsiteY3"/>
                </a:cxn>
              </a:cxnLst>
              <a:rect l="l" t="t" r="r" b="b"/>
              <a:pathLst>
                <a:path w="337661" h="574738">
                  <a:moveTo>
                    <a:pt x="0" y="0"/>
                  </a:moveTo>
                  <a:lnTo>
                    <a:pt x="337661" y="0"/>
                  </a:lnTo>
                  <a:lnTo>
                    <a:pt x="337661" y="574738"/>
                  </a:lnTo>
                  <a:lnTo>
                    <a:pt x="0" y="574738"/>
                  </a:lnTo>
                  <a:close/>
                </a:path>
              </a:pathLst>
            </a:custGeom>
            <a:solidFill>
              <a:srgbClr val="1A1A1A"/>
            </a:solidFill>
            <a:ln w="9525" cap="flat">
              <a:noFill/>
              <a:prstDash val="solid"/>
              <a:miter/>
            </a:ln>
          </p:spPr>
          <p:txBody>
            <a:bodyPr rtlCol="0" anchor="ctr"/>
            <a:lstStyle/>
            <a:p>
              <a:endParaRPr lang="en-GB" dirty="0"/>
            </a:p>
          </p:txBody>
        </p:sp>
        <p:sp>
          <p:nvSpPr>
            <p:cNvPr id="479" name="Freeform: Shape 478">
              <a:extLst>
                <a:ext uri="{FF2B5EF4-FFF2-40B4-BE49-F238E27FC236}">
                  <a16:creationId xmlns:a16="http://schemas.microsoft.com/office/drawing/2014/main" id="{E1D94F5A-114C-4164-9DC2-9CA30F4B2D80}"/>
                </a:ext>
              </a:extLst>
            </p:cNvPr>
            <p:cNvSpPr/>
            <p:nvPr/>
          </p:nvSpPr>
          <p:spPr>
            <a:xfrm>
              <a:off x="4982452" y="4064080"/>
              <a:ext cx="399924" cy="373152"/>
            </a:xfrm>
            <a:custGeom>
              <a:avLst/>
              <a:gdLst>
                <a:gd name="connsiteX0" fmla="*/ 0 w 345757"/>
                <a:gd name="connsiteY0" fmla="*/ 0 h 322611"/>
                <a:gd name="connsiteX1" fmla="*/ 345757 w 345757"/>
                <a:gd name="connsiteY1" fmla="*/ 0 h 322611"/>
                <a:gd name="connsiteX2" fmla="*/ 345757 w 345757"/>
                <a:gd name="connsiteY2" fmla="*/ 322612 h 322611"/>
                <a:gd name="connsiteX3" fmla="*/ 0 w 345757"/>
                <a:gd name="connsiteY3" fmla="*/ 322612 h 322611"/>
              </a:gdLst>
              <a:ahLst/>
              <a:cxnLst>
                <a:cxn ang="0">
                  <a:pos x="connsiteX0" y="connsiteY0"/>
                </a:cxn>
                <a:cxn ang="0">
                  <a:pos x="connsiteX1" y="connsiteY1"/>
                </a:cxn>
                <a:cxn ang="0">
                  <a:pos x="connsiteX2" y="connsiteY2"/>
                </a:cxn>
                <a:cxn ang="0">
                  <a:pos x="connsiteX3" y="connsiteY3"/>
                </a:cxn>
              </a:cxnLst>
              <a:rect l="l" t="t" r="r" b="b"/>
              <a:pathLst>
                <a:path w="345757" h="322611">
                  <a:moveTo>
                    <a:pt x="0" y="0"/>
                  </a:moveTo>
                  <a:lnTo>
                    <a:pt x="345757" y="0"/>
                  </a:lnTo>
                  <a:lnTo>
                    <a:pt x="345757" y="322612"/>
                  </a:lnTo>
                  <a:lnTo>
                    <a:pt x="0" y="322612"/>
                  </a:lnTo>
                  <a:close/>
                </a:path>
              </a:pathLst>
            </a:custGeom>
            <a:solidFill>
              <a:srgbClr val="F2F2F2"/>
            </a:solidFill>
            <a:ln w="9525" cap="flat">
              <a:noFill/>
              <a:prstDash val="solid"/>
              <a:miter/>
            </a:ln>
          </p:spPr>
          <p:txBody>
            <a:bodyPr rtlCol="0" anchor="ctr"/>
            <a:lstStyle/>
            <a:p>
              <a:endParaRPr lang="en-GB" dirty="0"/>
            </a:p>
          </p:txBody>
        </p:sp>
        <p:sp>
          <p:nvSpPr>
            <p:cNvPr id="480" name="Freeform: Shape 479">
              <a:extLst>
                <a:ext uri="{FF2B5EF4-FFF2-40B4-BE49-F238E27FC236}">
                  <a16:creationId xmlns:a16="http://schemas.microsoft.com/office/drawing/2014/main" id="{43D5B3FC-2CBB-401F-9A52-D8930E59B7D6}"/>
                </a:ext>
              </a:extLst>
            </p:cNvPr>
            <p:cNvSpPr/>
            <p:nvPr/>
          </p:nvSpPr>
          <p:spPr>
            <a:xfrm>
              <a:off x="5019799" y="4096140"/>
              <a:ext cx="321592" cy="309143"/>
            </a:xfrm>
            <a:custGeom>
              <a:avLst/>
              <a:gdLst>
                <a:gd name="connsiteX0" fmla="*/ 0 w 278034"/>
                <a:gd name="connsiteY0" fmla="*/ 0 h 267271"/>
                <a:gd name="connsiteX1" fmla="*/ 278034 w 278034"/>
                <a:gd name="connsiteY1" fmla="*/ 0 h 267271"/>
                <a:gd name="connsiteX2" fmla="*/ 278034 w 278034"/>
                <a:gd name="connsiteY2" fmla="*/ 267271 h 267271"/>
                <a:gd name="connsiteX3" fmla="*/ 0 w 278034"/>
                <a:gd name="connsiteY3" fmla="*/ 267271 h 267271"/>
              </a:gdLst>
              <a:ahLst/>
              <a:cxnLst>
                <a:cxn ang="0">
                  <a:pos x="connsiteX0" y="connsiteY0"/>
                </a:cxn>
                <a:cxn ang="0">
                  <a:pos x="connsiteX1" y="connsiteY1"/>
                </a:cxn>
                <a:cxn ang="0">
                  <a:pos x="connsiteX2" y="connsiteY2"/>
                </a:cxn>
                <a:cxn ang="0">
                  <a:pos x="connsiteX3" y="connsiteY3"/>
                </a:cxn>
              </a:cxnLst>
              <a:rect l="l" t="t" r="r" b="b"/>
              <a:pathLst>
                <a:path w="278034" h="267271">
                  <a:moveTo>
                    <a:pt x="0" y="0"/>
                  </a:moveTo>
                  <a:lnTo>
                    <a:pt x="278034" y="0"/>
                  </a:lnTo>
                  <a:lnTo>
                    <a:pt x="278034" y="267271"/>
                  </a:lnTo>
                  <a:lnTo>
                    <a:pt x="0" y="267271"/>
                  </a:lnTo>
                  <a:close/>
                </a:path>
              </a:pathLst>
            </a:custGeom>
            <a:solidFill>
              <a:srgbClr val="1A1A1A"/>
            </a:solidFill>
            <a:ln w="9525" cap="flat">
              <a:noFill/>
              <a:prstDash val="solid"/>
              <a:miter/>
            </a:ln>
          </p:spPr>
          <p:txBody>
            <a:bodyPr rtlCol="0" anchor="ctr"/>
            <a:lstStyle/>
            <a:p>
              <a:endParaRPr lang="en-GB" dirty="0"/>
            </a:p>
          </p:txBody>
        </p:sp>
        <p:sp>
          <p:nvSpPr>
            <p:cNvPr id="481" name="Freeform: Shape 480">
              <a:extLst>
                <a:ext uri="{FF2B5EF4-FFF2-40B4-BE49-F238E27FC236}">
                  <a16:creationId xmlns:a16="http://schemas.microsoft.com/office/drawing/2014/main" id="{BA0C1273-452F-4209-A046-D0B55DBA6D20}"/>
                </a:ext>
              </a:extLst>
            </p:cNvPr>
            <p:cNvSpPr/>
            <p:nvPr/>
          </p:nvSpPr>
          <p:spPr>
            <a:xfrm>
              <a:off x="5174480" y="4096140"/>
              <a:ext cx="20382" cy="309143"/>
            </a:xfrm>
            <a:custGeom>
              <a:avLst/>
              <a:gdLst>
                <a:gd name="connsiteX0" fmla="*/ 0 w 17621"/>
                <a:gd name="connsiteY0" fmla="*/ 0 h 267271"/>
                <a:gd name="connsiteX1" fmla="*/ 17621 w 17621"/>
                <a:gd name="connsiteY1" fmla="*/ 0 h 267271"/>
                <a:gd name="connsiteX2" fmla="*/ 17621 w 17621"/>
                <a:gd name="connsiteY2" fmla="*/ 267271 h 267271"/>
                <a:gd name="connsiteX3" fmla="*/ 0 w 17621"/>
                <a:gd name="connsiteY3" fmla="*/ 267271 h 267271"/>
              </a:gdLst>
              <a:ahLst/>
              <a:cxnLst>
                <a:cxn ang="0">
                  <a:pos x="connsiteX0" y="connsiteY0"/>
                </a:cxn>
                <a:cxn ang="0">
                  <a:pos x="connsiteX1" y="connsiteY1"/>
                </a:cxn>
                <a:cxn ang="0">
                  <a:pos x="connsiteX2" y="connsiteY2"/>
                </a:cxn>
                <a:cxn ang="0">
                  <a:pos x="connsiteX3" y="connsiteY3"/>
                </a:cxn>
              </a:cxnLst>
              <a:rect l="l" t="t" r="r" b="b"/>
              <a:pathLst>
                <a:path w="17621" h="267271">
                  <a:moveTo>
                    <a:pt x="0" y="0"/>
                  </a:moveTo>
                  <a:lnTo>
                    <a:pt x="17621" y="0"/>
                  </a:lnTo>
                  <a:lnTo>
                    <a:pt x="17621" y="267271"/>
                  </a:lnTo>
                  <a:lnTo>
                    <a:pt x="0" y="267271"/>
                  </a:lnTo>
                  <a:close/>
                </a:path>
              </a:pathLst>
            </a:custGeom>
            <a:solidFill>
              <a:srgbClr val="F2F2F2"/>
            </a:solidFill>
            <a:ln w="9525" cap="flat">
              <a:noFill/>
              <a:prstDash val="solid"/>
              <a:miter/>
            </a:ln>
          </p:spPr>
          <p:txBody>
            <a:bodyPr rtlCol="0" anchor="ctr"/>
            <a:lstStyle/>
            <a:p>
              <a:endParaRPr lang="en-GB" dirty="0"/>
            </a:p>
          </p:txBody>
        </p:sp>
        <p:sp>
          <p:nvSpPr>
            <p:cNvPr id="482" name="Freeform: Shape 481">
              <a:extLst>
                <a:ext uri="{FF2B5EF4-FFF2-40B4-BE49-F238E27FC236}">
                  <a16:creationId xmlns:a16="http://schemas.microsoft.com/office/drawing/2014/main" id="{23F91BCF-AC71-431C-9006-D8102175D9FA}"/>
                </a:ext>
              </a:extLst>
            </p:cNvPr>
            <p:cNvSpPr/>
            <p:nvPr/>
          </p:nvSpPr>
          <p:spPr>
            <a:xfrm>
              <a:off x="5900405" y="4064080"/>
              <a:ext cx="393093" cy="373152"/>
            </a:xfrm>
            <a:custGeom>
              <a:avLst/>
              <a:gdLst>
                <a:gd name="connsiteX0" fmla="*/ 0 w 339851"/>
                <a:gd name="connsiteY0" fmla="*/ 0 h 322611"/>
                <a:gd name="connsiteX1" fmla="*/ 0 w 339851"/>
                <a:gd name="connsiteY1" fmla="*/ 322612 h 322611"/>
                <a:gd name="connsiteX2" fmla="*/ 339852 w 339851"/>
                <a:gd name="connsiteY2" fmla="*/ 322612 h 322611"/>
                <a:gd name="connsiteX3" fmla="*/ 339852 w 339851"/>
                <a:gd name="connsiteY3" fmla="*/ 0 h 322611"/>
                <a:gd name="connsiteX4" fmla="*/ 0 w 339851"/>
                <a:gd name="connsiteY4" fmla="*/ 0 h 322611"/>
                <a:gd name="connsiteX5" fmla="*/ 307562 w 339851"/>
                <a:gd name="connsiteY5" fmla="*/ 295085 h 322611"/>
                <a:gd name="connsiteX6" fmla="*/ 32290 w 339851"/>
                <a:gd name="connsiteY6" fmla="*/ 295085 h 322611"/>
                <a:gd name="connsiteX7" fmla="*/ 32290 w 339851"/>
                <a:gd name="connsiteY7" fmla="*/ 27718 h 322611"/>
                <a:gd name="connsiteX8" fmla="*/ 307562 w 339851"/>
                <a:gd name="connsiteY8" fmla="*/ 27718 h 322611"/>
                <a:gd name="connsiteX9" fmla="*/ 307562 w 339851"/>
                <a:gd name="connsiteY9" fmla="*/ 295085 h 32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851" h="322611">
                  <a:moveTo>
                    <a:pt x="0" y="0"/>
                  </a:moveTo>
                  <a:lnTo>
                    <a:pt x="0" y="322612"/>
                  </a:lnTo>
                  <a:lnTo>
                    <a:pt x="339852" y="322612"/>
                  </a:lnTo>
                  <a:lnTo>
                    <a:pt x="339852" y="0"/>
                  </a:lnTo>
                  <a:lnTo>
                    <a:pt x="0" y="0"/>
                  </a:lnTo>
                  <a:close/>
                  <a:moveTo>
                    <a:pt x="307562" y="295085"/>
                  </a:moveTo>
                  <a:lnTo>
                    <a:pt x="32290" y="295085"/>
                  </a:lnTo>
                  <a:lnTo>
                    <a:pt x="32290" y="27718"/>
                  </a:lnTo>
                  <a:lnTo>
                    <a:pt x="307562" y="27718"/>
                  </a:lnTo>
                  <a:lnTo>
                    <a:pt x="307562" y="295085"/>
                  </a:lnTo>
                  <a:close/>
                </a:path>
              </a:pathLst>
            </a:custGeom>
            <a:solidFill>
              <a:srgbClr val="F2F2F2"/>
            </a:solidFill>
            <a:ln w="9525" cap="flat">
              <a:noFill/>
              <a:prstDash val="solid"/>
              <a:miter/>
            </a:ln>
          </p:spPr>
          <p:txBody>
            <a:bodyPr rtlCol="0" anchor="ctr"/>
            <a:lstStyle/>
            <a:p>
              <a:endParaRPr lang="en-GB" dirty="0"/>
            </a:p>
          </p:txBody>
        </p:sp>
        <p:sp>
          <p:nvSpPr>
            <p:cNvPr id="483" name="Freeform: Shape 482">
              <a:extLst>
                <a:ext uri="{FF2B5EF4-FFF2-40B4-BE49-F238E27FC236}">
                  <a16:creationId xmlns:a16="http://schemas.microsoft.com/office/drawing/2014/main" id="{A5E24110-BD47-4FAC-9B9F-A9E20DB155EE}"/>
                </a:ext>
              </a:extLst>
            </p:cNvPr>
            <p:cNvSpPr/>
            <p:nvPr/>
          </p:nvSpPr>
          <p:spPr>
            <a:xfrm>
              <a:off x="5937754" y="4096140"/>
              <a:ext cx="154681" cy="309252"/>
            </a:xfrm>
            <a:custGeom>
              <a:avLst/>
              <a:gdLst>
                <a:gd name="connsiteX0" fmla="*/ 0 w 133730"/>
                <a:gd name="connsiteY0" fmla="*/ 0 h 267366"/>
                <a:gd name="connsiteX1" fmla="*/ 133731 w 133730"/>
                <a:gd name="connsiteY1" fmla="*/ 0 h 267366"/>
                <a:gd name="connsiteX2" fmla="*/ 133731 w 133730"/>
                <a:gd name="connsiteY2" fmla="*/ 267367 h 267366"/>
                <a:gd name="connsiteX3" fmla="*/ 0 w 133730"/>
                <a:gd name="connsiteY3" fmla="*/ 267367 h 267366"/>
              </a:gdLst>
              <a:ahLst/>
              <a:cxnLst>
                <a:cxn ang="0">
                  <a:pos x="connsiteX0" y="connsiteY0"/>
                </a:cxn>
                <a:cxn ang="0">
                  <a:pos x="connsiteX1" y="connsiteY1"/>
                </a:cxn>
                <a:cxn ang="0">
                  <a:pos x="connsiteX2" y="connsiteY2"/>
                </a:cxn>
                <a:cxn ang="0">
                  <a:pos x="connsiteX3" y="connsiteY3"/>
                </a:cxn>
              </a:cxnLst>
              <a:rect l="l" t="t" r="r" b="b"/>
              <a:pathLst>
                <a:path w="133730" h="267366">
                  <a:moveTo>
                    <a:pt x="0" y="0"/>
                  </a:moveTo>
                  <a:lnTo>
                    <a:pt x="133731" y="0"/>
                  </a:lnTo>
                  <a:lnTo>
                    <a:pt x="133731" y="267367"/>
                  </a:lnTo>
                  <a:lnTo>
                    <a:pt x="0" y="267367"/>
                  </a:lnTo>
                  <a:close/>
                </a:path>
              </a:pathLst>
            </a:custGeom>
            <a:solidFill>
              <a:srgbClr val="F2F2F2"/>
            </a:solidFill>
            <a:ln w="9525" cap="flat">
              <a:noFill/>
              <a:prstDash val="solid"/>
              <a:miter/>
            </a:ln>
          </p:spPr>
          <p:txBody>
            <a:bodyPr rtlCol="0" anchor="ctr"/>
            <a:lstStyle/>
            <a:p>
              <a:endParaRPr lang="en-GB" dirty="0"/>
            </a:p>
          </p:txBody>
        </p:sp>
        <p:sp>
          <p:nvSpPr>
            <p:cNvPr id="484" name="Freeform: Shape 483">
              <a:extLst>
                <a:ext uri="{FF2B5EF4-FFF2-40B4-BE49-F238E27FC236}">
                  <a16:creationId xmlns:a16="http://schemas.microsoft.com/office/drawing/2014/main" id="{1A74E2E8-EB2A-4080-8589-B3BE5CF86175}"/>
                </a:ext>
              </a:extLst>
            </p:cNvPr>
            <p:cNvSpPr/>
            <p:nvPr/>
          </p:nvSpPr>
          <p:spPr>
            <a:xfrm>
              <a:off x="5937754" y="4096140"/>
              <a:ext cx="154681" cy="309252"/>
            </a:xfrm>
            <a:custGeom>
              <a:avLst/>
              <a:gdLst>
                <a:gd name="connsiteX0" fmla="*/ 0 w 133730"/>
                <a:gd name="connsiteY0" fmla="*/ 0 h 267366"/>
                <a:gd name="connsiteX1" fmla="*/ 133731 w 133730"/>
                <a:gd name="connsiteY1" fmla="*/ 0 h 267366"/>
                <a:gd name="connsiteX2" fmla="*/ 133731 w 133730"/>
                <a:gd name="connsiteY2" fmla="*/ 267367 h 267366"/>
                <a:gd name="connsiteX3" fmla="*/ 0 w 133730"/>
                <a:gd name="connsiteY3" fmla="*/ 267367 h 267366"/>
              </a:gdLst>
              <a:ahLst/>
              <a:cxnLst>
                <a:cxn ang="0">
                  <a:pos x="connsiteX0" y="connsiteY0"/>
                </a:cxn>
                <a:cxn ang="0">
                  <a:pos x="connsiteX1" y="connsiteY1"/>
                </a:cxn>
                <a:cxn ang="0">
                  <a:pos x="connsiteX2" y="connsiteY2"/>
                </a:cxn>
                <a:cxn ang="0">
                  <a:pos x="connsiteX3" y="connsiteY3"/>
                </a:cxn>
              </a:cxnLst>
              <a:rect l="l" t="t" r="r" b="b"/>
              <a:pathLst>
                <a:path w="133730" h="267366">
                  <a:moveTo>
                    <a:pt x="0" y="0"/>
                  </a:moveTo>
                  <a:lnTo>
                    <a:pt x="133731" y="0"/>
                  </a:lnTo>
                  <a:lnTo>
                    <a:pt x="133731" y="267367"/>
                  </a:lnTo>
                  <a:lnTo>
                    <a:pt x="0" y="267367"/>
                  </a:lnTo>
                  <a:close/>
                </a:path>
              </a:pathLst>
            </a:custGeom>
            <a:solidFill>
              <a:srgbClr val="1A1A1A"/>
            </a:solidFill>
            <a:ln w="9525" cap="flat">
              <a:noFill/>
              <a:prstDash val="solid"/>
              <a:miter/>
            </a:ln>
          </p:spPr>
          <p:txBody>
            <a:bodyPr rtlCol="0" anchor="ctr"/>
            <a:lstStyle/>
            <a:p>
              <a:endParaRPr lang="en-GB" dirty="0"/>
            </a:p>
          </p:txBody>
        </p:sp>
        <p:sp>
          <p:nvSpPr>
            <p:cNvPr id="485" name="Freeform: Shape 484">
              <a:extLst>
                <a:ext uri="{FF2B5EF4-FFF2-40B4-BE49-F238E27FC236}">
                  <a16:creationId xmlns:a16="http://schemas.microsoft.com/office/drawing/2014/main" id="{401FE4C1-CD9B-4311-B0AB-39A93D0A6BA9}"/>
                </a:ext>
              </a:extLst>
            </p:cNvPr>
            <p:cNvSpPr/>
            <p:nvPr/>
          </p:nvSpPr>
          <p:spPr>
            <a:xfrm>
              <a:off x="5363646" y="3846376"/>
              <a:ext cx="195997" cy="1722543"/>
            </a:xfrm>
            <a:custGeom>
              <a:avLst/>
              <a:gdLst>
                <a:gd name="connsiteX0" fmla="*/ 169450 w 169450"/>
                <a:gd name="connsiteY0" fmla="*/ 0 h 1460754"/>
                <a:gd name="connsiteX1" fmla="*/ 158496 w 169450"/>
                <a:gd name="connsiteY1" fmla="*/ 76486 h 1460754"/>
                <a:gd name="connsiteX2" fmla="*/ 152400 w 169450"/>
                <a:gd name="connsiteY2" fmla="*/ 162306 h 1460754"/>
                <a:gd name="connsiteX3" fmla="*/ 152400 w 169450"/>
                <a:gd name="connsiteY3" fmla="*/ 1460754 h 1460754"/>
                <a:gd name="connsiteX4" fmla="*/ 17431 w 169450"/>
                <a:gd name="connsiteY4" fmla="*/ 1460754 h 1460754"/>
                <a:gd name="connsiteX5" fmla="*/ 17431 w 169450"/>
                <a:gd name="connsiteY5" fmla="*/ 163354 h 1460754"/>
                <a:gd name="connsiteX6" fmla="*/ 11049 w 169450"/>
                <a:gd name="connsiteY6" fmla="*/ 75533 h 1460754"/>
                <a:gd name="connsiteX7" fmla="*/ 0 w 169450"/>
                <a:gd name="connsiteY7" fmla="*/ 0 h 1460754"/>
                <a:gd name="connsiteX8" fmla="*/ 169450 w 169450"/>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50" h="1460754">
                  <a:moveTo>
                    <a:pt x="169450" y="0"/>
                  </a:moveTo>
                  <a:lnTo>
                    <a:pt x="158496" y="76486"/>
                  </a:lnTo>
                  <a:cubicBezTo>
                    <a:pt x="154400" y="104870"/>
                    <a:pt x="152400" y="133636"/>
                    <a:pt x="152400" y="162306"/>
                  </a:cubicBezTo>
                  <a:lnTo>
                    <a:pt x="152400" y="1460754"/>
                  </a:lnTo>
                  <a:lnTo>
                    <a:pt x="17431" y="1460754"/>
                  </a:lnTo>
                  <a:lnTo>
                    <a:pt x="17431" y="163354"/>
                  </a:lnTo>
                  <a:cubicBezTo>
                    <a:pt x="17431" y="133921"/>
                    <a:pt x="15336" y="104584"/>
                    <a:pt x="11049" y="75533"/>
                  </a:cubicBezTo>
                  <a:lnTo>
                    <a:pt x="0" y="0"/>
                  </a:lnTo>
                  <a:lnTo>
                    <a:pt x="169450" y="0"/>
                  </a:lnTo>
                  <a:close/>
                </a:path>
              </a:pathLst>
            </a:custGeom>
            <a:gradFill>
              <a:gsLst>
                <a:gs pos="0">
                  <a:schemeClr val="bg1">
                    <a:lumMod val="85000"/>
                  </a:schemeClr>
                </a:gs>
                <a:gs pos="100000">
                  <a:schemeClr val="bg1">
                    <a:lumMod val="95000"/>
                  </a:schemeClr>
                </a:gs>
              </a:gsLst>
              <a:lin ang="5400000" scaled="1"/>
            </a:gradFill>
            <a:ln w="9525" cap="flat">
              <a:noFill/>
              <a:prstDash val="solid"/>
              <a:miter/>
            </a:ln>
            <a:effectLst>
              <a:outerShdw blurRad="50800" dist="38100" algn="l" rotWithShape="0">
                <a:prstClr val="black">
                  <a:alpha val="10000"/>
                </a:prstClr>
              </a:outerShdw>
            </a:effectLst>
          </p:spPr>
          <p:txBody>
            <a:bodyPr rtlCol="0" anchor="ctr"/>
            <a:lstStyle/>
            <a:p>
              <a:endParaRPr lang="en-GB" dirty="0"/>
            </a:p>
          </p:txBody>
        </p:sp>
        <p:sp>
          <p:nvSpPr>
            <p:cNvPr id="486" name="Freeform: Shape 485">
              <a:extLst>
                <a:ext uri="{FF2B5EF4-FFF2-40B4-BE49-F238E27FC236}">
                  <a16:creationId xmlns:a16="http://schemas.microsoft.com/office/drawing/2014/main" id="{3F176EE5-8481-469B-B197-95A1645D1AC8}"/>
                </a:ext>
              </a:extLst>
            </p:cNvPr>
            <p:cNvSpPr/>
            <p:nvPr/>
          </p:nvSpPr>
          <p:spPr>
            <a:xfrm>
              <a:off x="4298723" y="5592827"/>
              <a:ext cx="240726" cy="170216"/>
            </a:xfrm>
            <a:custGeom>
              <a:avLst/>
              <a:gdLst>
                <a:gd name="connsiteX0" fmla="*/ 208121 w 208121"/>
                <a:gd name="connsiteY0" fmla="*/ 0 h 147161"/>
                <a:gd name="connsiteX1" fmla="*/ 208121 w 208121"/>
                <a:gd name="connsiteY1" fmla="*/ 147161 h 147161"/>
                <a:gd name="connsiteX2" fmla="*/ 0 w 208121"/>
                <a:gd name="connsiteY2" fmla="*/ 147161 h 147161"/>
                <a:gd name="connsiteX3" fmla="*/ 0 w 208121"/>
                <a:gd name="connsiteY3" fmla="*/ 33052 h 147161"/>
                <a:gd name="connsiteX4" fmla="*/ 54483 w 208121"/>
                <a:gd name="connsiteY4" fmla="*/ 0 h 14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121" h="147161">
                  <a:moveTo>
                    <a:pt x="208121" y="0"/>
                  </a:moveTo>
                  <a:lnTo>
                    <a:pt x="208121" y="147161"/>
                  </a:lnTo>
                  <a:lnTo>
                    <a:pt x="0" y="147161"/>
                  </a:lnTo>
                  <a:lnTo>
                    <a:pt x="0" y="33052"/>
                  </a:lnTo>
                  <a:lnTo>
                    <a:pt x="54483" y="0"/>
                  </a:lnTo>
                  <a:close/>
                </a:path>
              </a:pathLst>
            </a:custGeom>
            <a:solidFill>
              <a:srgbClr val="E6E6E6"/>
            </a:solidFill>
            <a:ln w="9525" cap="flat">
              <a:noFill/>
              <a:prstDash val="solid"/>
              <a:miter/>
            </a:ln>
          </p:spPr>
          <p:txBody>
            <a:bodyPr rtlCol="0" anchor="ctr"/>
            <a:lstStyle/>
            <a:p>
              <a:endParaRPr lang="en-GB" dirty="0"/>
            </a:p>
          </p:txBody>
        </p:sp>
        <p:sp>
          <p:nvSpPr>
            <p:cNvPr id="487" name="Freeform: Shape 486">
              <a:extLst>
                <a:ext uri="{FF2B5EF4-FFF2-40B4-BE49-F238E27FC236}">
                  <a16:creationId xmlns:a16="http://schemas.microsoft.com/office/drawing/2014/main" id="{C38EF270-F325-4A2B-ACD0-09C841DD04B1}"/>
                </a:ext>
              </a:extLst>
            </p:cNvPr>
            <p:cNvSpPr/>
            <p:nvPr/>
          </p:nvSpPr>
          <p:spPr>
            <a:xfrm>
              <a:off x="6112818" y="4096140"/>
              <a:ext cx="143334" cy="309252"/>
            </a:xfrm>
            <a:custGeom>
              <a:avLst/>
              <a:gdLst>
                <a:gd name="connsiteX0" fmla="*/ 0 w 123920"/>
                <a:gd name="connsiteY0" fmla="*/ 0 h 267366"/>
                <a:gd name="connsiteX1" fmla="*/ 123920 w 123920"/>
                <a:gd name="connsiteY1" fmla="*/ 0 h 267366"/>
                <a:gd name="connsiteX2" fmla="*/ 123920 w 123920"/>
                <a:gd name="connsiteY2" fmla="*/ 267367 h 267366"/>
                <a:gd name="connsiteX3" fmla="*/ 0 w 123920"/>
                <a:gd name="connsiteY3" fmla="*/ 267367 h 267366"/>
              </a:gdLst>
              <a:ahLst/>
              <a:cxnLst>
                <a:cxn ang="0">
                  <a:pos x="connsiteX0" y="connsiteY0"/>
                </a:cxn>
                <a:cxn ang="0">
                  <a:pos x="connsiteX1" y="connsiteY1"/>
                </a:cxn>
                <a:cxn ang="0">
                  <a:pos x="connsiteX2" y="connsiteY2"/>
                </a:cxn>
                <a:cxn ang="0">
                  <a:pos x="connsiteX3" y="connsiteY3"/>
                </a:cxn>
              </a:cxnLst>
              <a:rect l="l" t="t" r="r" b="b"/>
              <a:pathLst>
                <a:path w="123920" h="267366">
                  <a:moveTo>
                    <a:pt x="0" y="0"/>
                  </a:moveTo>
                  <a:lnTo>
                    <a:pt x="123920" y="0"/>
                  </a:lnTo>
                  <a:lnTo>
                    <a:pt x="123920" y="267367"/>
                  </a:lnTo>
                  <a:lnTo>
                    <a:pt x="0" y="267367"/>
                  </a:lnTo>
                  <a:close/>
                </a:path>
              </a:pathLst>
            </a:custGeom>
            <a:solidFill>
              <a:srgbClr val="E6E6E6"/>
            </a:solidFill>
            <a:ln w="9525" cap="flat">
              <a:noFill/>
              <a:prstDash val="solid"/>
              <a:miter/>
            </a:ln>
          </p:spPr>
          <p:txBody>
            <a:bodyPr rtlCol="0" anchor="ctr"/>
            <a:lstStyle/>
            <a:p>
              <a:endParaRPr lang="en-GB" dirty="0"/>
            </a:p>
          </p:txBody>
        </p:sp>
        <p:sp>
          <p:nvSpPr>
            <p:cNvPr id="488" name="Freeform: Shape 487">
              <a:extLst>
                <a:ext uri="{FF2B5EF4-FFF2-40B4-BE49-F238E27FC236}">
                  <a16:creationId xmlns:a16="http://schemas.microsoft.com/office/drawing/2014/main" id="{64D6B55C-B831-4BB6-849F-44EBEA1F87FA}"/>
                </a:ext>
              </a:extLst>
            </p:cNvPr>
            <p:cNvSpPr/>
            <p:nvPr/>
          </p:nvSpPr>
          <p:spPr>
            <a:xfrm>
              <a:off x="6375467" y="3879321"/>
              <a:ext cx="195995" cy="1689598"/>
            </a:xfrm>
            <a:custGeom>
              <a:avLst/>
              <a:gdLst>
                <a:gd name="connsiteX0" fmla="*/ 0 w 169449"/>
                <a:gd name="connsiteY0" fmla="*/ 0 h 1460754"/>
                <a:gd name="connsiteX1" fmla="*/ 169450 w 169449"/>
                <a:gd name="connsiteY1" fmla="*/ 0 h 1460754"/>
                <a:gd name="connsiteX2" fmla="*/ 158401 w 169449"/>
                <a:gd name="connsiteY2" fmla="*/ 75533 h 1460754"/>
                <a:gd name="connsiteX3" fmla="*/ 152019 w 169449"/>
                <a:gd name="connsiteY3" fmla="*/ 163354 h 1460754"/>
                <a:gd name="connsiteX4" fmla="*/ 152019 w 169449"/>
                <a:gd name="connsiteY4" fmla="*/ 1460754 h 1460754"/>
                <a:gd name="connsiteX5" fmla="*/ 17050 w 169449"/>
                <a:gd name="connsiteY5" fmla="*/ 1460754 h 1460754"/>
                <a:gd name="connsiteX6" fmla="*/ 17050 w 169449"/>
                <a:gd name="connsiteY6" fmla="*/ 162306 h 1460754"/>
                <a:gd name="connsiteX7" fmla="*/ 10954 w 169449"/>
                <a:gd name="connsiteY7" fmla="*/ 76486 h 1460754"/>
                <a:gd name="connsiteX8" fmla="*/ 0 w 169449"/>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9" h="1460754">
                  <a:moveTo>
                    <a:pt x="0" y="0"/>
                  </a:moveTo>
                  <a:lnTo>
                    <a:pt x="169450" y="0"/>
                  </a:lnTo>
                  <a:lnTo>
                    <a:pt x="158401" y="75533"/>
                  </a:lnTo>
                  <a:cubicBezTo>
                    <a:pt x="154210" y="104584"/>
                    <a:pt x="152019" y="133921"/>
                    <a:pt x="152019" y="163354"/>
                  </a:cubicBezTo>
                  <a:lnTo>
                    <a:pt x="152019" y="1460754"/>
                  </a:lnTo>
                  <a:lnTo>
                    <a:pt x="17050" y="1460754"/>
                  </a:lnTo>
                  <a:lnTo>
                    <a:pt x="17050" y="162306"/>
                  </a:lnTo>
                  <a:cubicBezTo>
                    <a:pt x="17050" y="133636"/>
                    <a:pt x="15050" y="104870"/>
                    <a:pt x="10954" y="76486"/>
                  </a:cubicBezTo>
                  <a:lnTo>
                    <a:pt x="0" y="0"/>
                  </a:lnTo>
                  <a:close/>
                </a:path>
              </a:pathLst>
            </a:custGeom>
            <a:solidFill>
              <a:srgbClr val="E6E6E6"/>
            </a:solidFill>
            <a:ln w="9525" cap="flat">
              <a:noFill/>
              <a:prstDash val="solid"/>
              <a:miter/>
            </a:ln>
          </p:spPr>
          <p:txBody>
            <a:bodyPr rtlCol="0" anchor="ctr"/>
            <a:lstStyle/>
            <a:p>
              <a:endParaRPr lang="en-GB" dirty="0"/>
            </a:p>
          </p:txBody>
        </p:sp>
        <p:sp>
          <p:nvSpPr>
            <p:cNvPr id="489" name="Freeform: Shape 488">
              <a:extLst>
                <a:ext uri="{FF2B5EF4-FFF2-40B4-BE49-F238E27FC236}">
                  <a16:creationId xmlns:a16="http://schemas.microsoft.com/office/drawing/2014/main" id="{557D0FC2-AEE9-4E85-93FD-F9F974E2CF0E}"/>
                </a:ext>
              </a:extLst>
            </p:cNvPr>
            <p:cNvSpPr/>
            <p:nvPr/>
          </p:nvSpPr>
          <p:spPr>
            <a:xfrm>
              <a:off x="6634261" y="3879321"/>
              <a:ext cx="626328" cy="1689598"/>
            </a:xfrm>
            <a:custGeom>
              <a:avLst/>
              <a:gdLst>
                <a:gd name="connsiteX0" fmla="*/ 152019 w 541496"/>
                <a:gd name="connsiteY0" fmla="*/ 713422 h 1460754"/>
                <a:gd name="connsiteX1" fmla="*/ 541496 w 541496"/>
                <a:gd name="connsiteY1" fmla="*/ 713422 h 1460754"/>
                <a:gd name="connsiteX2" fmla="*/ 541496 w 541496"/>
                <a:gd name="connsiteY2" fmla="*/ 1406462 h 1460754"/>
                <a:gd name="connsiteX3" fmla="*/ 152019 w 541496"/>
                <a:gd name="connsiteY3" fmla="*/ 1406462 h 1460754"/>
                <a:gd name="connsiteX4" fmla="*/ 152019 w 541496"/>
                <a:gd name="connsiteY4" fmla="*/ 1460754 h 1460754"/>
                <a:gd name="connsiteX5" fmla="*/ 17050 w 541496"/>
                <a:gd name="connsiteY5" fmla="*/ 1460754 h 1460754"/>
                <a:gd name="connsiteX6" fmla="*/ 17050 w 541496"/>
                <a:gd name="connsiteY6" fmla="*/ 162306 h 1460754"/>
                <a:gd name="connsiteX7" fmla="*/ 10954 w 541496"/>
                <a:gd name="connsiteY7" fmla="*/ 76486 h 1460754"/>
                <a:gd name="connsiteX8" fmla="*/ 0 w 541496"/>
                <a:gd name="connsiteY8" fmla="*/ 0 h 1460754"/>
                <a:gd name="connsiteX9" fmla="*/ 169450 w 541496"/>
                <a:gd name="connsiteY9" fmla="*/ 0 h 1460754"/>
                <a:gd name="connsiteX10" fmla="*/ 158401 w 541496"/>
                <a:gd name="connsiteY10" fmla="*/ 75533 h 1460754"/>
                <a:gd name="connsiteX11" fmla="*/ 152019 w 541496"/>
                <a:gd name="connsiteY11" fmla="*/ 163354 h 1460754"/>
                <a:gd name="connsiteX12" fmla="*/ 152019 w 541496"/>
                <a:gd name="connsiteY12" fmla="*/ 713422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1496" h="1460754">
                  <a:moveTo>
                    <a:pt x="152019" y="713422"/>
                  </a:moveTo>
                  <a:lnTo>
                    <a:pt x="541496" y="713422"/>
                  </a:lnTo>
                  <a:lnTo>
                    <a:pt x="541496" y="1406462"/>
                  </a:lnTo>
                  <a:lnTo>
                    <a:pt x="152019" y="1406462"/>
                  </a:lnTo>
                  <a:lnTo>
                    <a:pt x="152019" y="1460754"/>
                  </a:lnTo>
                  <a:lnTo>
                    <a:pt x="17050" y="1460754"/>
                  </a:lnTo>
                  <a:lnTo>
                    <a:pt x="17050" y="162306"/>
                  </a:lnTo>
                  <a:cubicBezTo>
                    <a:pt x="17050" y="133636"/>
                    <a:pt x="15050" y="104870"/>
                    <a:pt x="10954" y="76486"/>
                  </a:cubicBezTo>
                  <a:lnTo>
                    <a:pt x="0" y="0"/>
                  </a:lnTo>
                  <a:lnTo>
                    <a:pt x="169450" y="0"/>
                  </a:lnTo>
                  <a:lnTo>
                    <a:pt x="158401" y="75533"/>
                  </a:lnTo>
                  <a:cubicBezTo>
                    <a:pt x="154114" y="104584"/>
                    <a:pt x="152019" y="133921"/>
                    <a:pt x="152019" y="163354"/>
                  </a:cubicBezTo>
                  <a:lnTo>
                    <a:pt x="152019" y="713422"/>
                  </a:lnTo>
                  <a:close/>
                </a:path>
              </a:pathLst>
            </a:custGeom>
            <a:solidFill>
              <a:srgbClr val="E6E6E6"/>
            </a:solidFill>
            <a:ln w="9525" cap="flat">
              <a:noFill/>
              <a:prstDash val="solid"/>
              <a:miter/>
            </a:ln>
          </p:spPr>
          <p:txBody>
            <a:bodyPr rtlCol="0" anchor="ctr"/>
            <a:lstStyle/>
            <a:p>
              <a:endParaRPr lang="en-GB" dirty="0"/>
            </a:p>
          </p:txBody>
        </p:sp>
        <p:sp>
          <p:nvSpPr>
            <p:cNvPr id="490" name="Freeform: Shape 489">
              <a:extLst>
                <a:ext uri="{FF2B5EF4-FFF2-40B4-BE49-F238E27FC236}">
                  <a16:creationId xmlns:a16="http://schemas.microsoft.com/office/drawing/2014/main" id="{B89CA1AA-E443-417C-B889-BC445984EF3F}"/>
                </a:ext>
              </a:extLst>
            </p:cNvPr>
            <p:cNvSpPr/>
            <p:nvPr/>
          </p:nvSpPr>
          <p:spPr>
            <a:xfrm>
              <a:off x="6811529" y="4064080"/>
              <a:ext cx="399924" cy="373152"/>
            </a:xfrm>
            <a:custGeom>
              <a:avLst/>
              <a:gdLst>
                <a:gd name="connsiteX0" fmla="*/ 0 w 345757"/>
                <a:gd name="connsiteY0" fmla="*/ 0 h 322611"/>
                <a:gd name="connsiteX1" fmla="*/ 345758 w 345757"/>
                <a:gd name="connsiteY1" fmla="*/ 0 h 322611"/>
                <a:gd name="connsiteX2" fmla="*/ 345758 w 345757"/>
                <a:gd name="connsiteY2" fmla="*/ 322612 h 322611"/>
                <a:gd name="connsiteX3" fmla="*/ 0 w 345757"/>
                <a:gd name="connsiteY3" fmla="*/ 322612 h 322611"/>
              </a:gdLst>
              <a:ahLst/>
              <a:cxnLst>
                <a:cxn ang="0">
                  <a:pos x="connsiteX0" y="connsiteY0"/>
                </a:cxn>
                <a:cxn ang="0">
                  <a:pos x="connsiteX1" y="connsiteY1"/>
                </a:cxn>
                <a:cxn ang="0">
                  <a:pos x="connsiteX2" y="connsiteY2"/>
                </a:cxn>
                <a:cxn ang="0">
                  <a:pos x="connsiteX3" y="connsiteY3"/>
                </a:cxn>
              </a:cxnLst>
              <a:rect l="l" t="t" r="r" b="b"/>
              <a:pathLst>
                <a:path w="345757" h="322611">
                  <a:moveTo>
                    <a:pt x="0" y="0"/>
                  </a:moveTo>
                  <a:lnTo>
                    <a:pt x="345758" y="0"/>
                  </a:lnTo>
                  <a:lnTo>
                    <a:pt x="345758" y="322612"/>
                  </a:lnTo>
                  <a:lnTo>
                    <a:pt x="0" y="322612"/>
                  </a:lnTo>
                  <a:close/>
                </a:path>
              </a:pathLst>
            </a:custGeom>
            <a:solidFill>
              <a:srgbClr val="E6E6E6"/>
            </a:solidFill>
            <a:ln w="9525" cap="flat">
              <a:noFill/>
              <a:prstDash val="solid"/>
              <a:miter/>
            </a:ln>
          </p:spPr>
          <p:txBody>
            <a:bodyPr rtlCol="0" anchor="ctr"/>
            <a:lstStyle/>
            <a:p>
              <a:endParaRPr lang="en-GB" dirty="0"/>
            </a:p>
          </p:txBody>
        </p:sp>
        <p:sp>
          <p:nvSpPr>
            <p:cNvPr id="491" name="Freeform: Shape 490">
              <a:extLst>
                <a:ext uri="{FF2B5EF4-FFF2-40B4-BE49-F238E27FC236}">
                  <a16:creationId xmlns:a16="http://schemas.microsoft.com/office/drawing/2014/main" id="{C18C7130-63DF-4145-A367-5F53BC2E1249}"/>
                </a:ext>
              </a:extLst>
            </p:cNvPr>
            <p:cNvSpPr/>
            <p:nvPr/>
          </p:nvSpPr>
          <p:spPr>
            <a:xfrm>
              <a:off x="6096953" y="3696545"/>
              <a:ext cx="1747880" cy="441"/>
            </a:xfrm>
            <a:custGeom>
              <a:avLst/>
              <a:gdLst>
                <a:gd name="connsiteX0" fmla="*/ 0 w 1511141"/>
                <a:gd name="connsiteY0" fmla="*/ 0 h 381"/>
                <a:gd name="connsiteX1" fmla="*/ 1511141 w 1511141"/>
                <a:gd name="connsiteY1" fmla="*/ 0 h 381"/>
                <a:gd name="connsiteX2" fmla="*/ 1511141 w 1511141"/>
                <a:gd name="connsiteY2" fmla="*/ 381 h 381"/>
                <a:gd name="connsiteX3" fmla="*/ 0 w 1511141"/>
                <a:gd name="connsiteY3" fmla="*/ 381 h 381"/>
              </a:gdLst>
              <a:ahLst/>
              <a:cxnLst>
                <a:cxn ang="0">
                  <a:pos x="connsiteX0" y="connsiteY0"/>
                </a:cxn>
                <a:cxn ang="0">
                  <a:pos x="connsiteX1" y="connsiteY1"/>
                </a:cxn>
                <a:cxn ang="0">
                  <a:pos x="connsiteX2" y="connsiteY2"/>
                </a:cxn>
                <a:cxn ang="0">
                  <a:pos x="connsiteX3" y="connsiteY3"/>
                </a:cxn>
              </a:cxnLst>
              <a:rect l="l" t="t" r="r" b="b"/>
              <a:pathLst>
                <a:path w="1511141" h="381">
                  <a:moveTo>
                    <a:pt x="0" y="0"/>
                  </a:moveTo>
                  <a:lnTo>
                    <a:pt x="1511141" y="0"/>
                  </a:lnTo>
                  <a:lnTo>
                    <a:pt x="1511141" y="381"/>
                  </a:lnTo>
                  <a:lnTo>
                    <a:pt x="0" y="381"/>
                  </a:lnTo>
                  <a:close/>
                </a:path>
              </a:pathLst>
            </a:custGeom>
            <a:solidFill>
              <a:srgbClr val="E6E6E6"/>
            </a:solidFill>
            <a:ln w="9525" cap="flat">
              <a:noFill/>
              <a:prstDash val="solid"/>
              <a:miter/>
            </a:ln>
          </p:spPr>
          <p:txBody>
            <a:bodyPr rtlCol="0" anchor="ctr"/>
            <a:lstStyle/>
            <a:p>
              <a:endParaRPr lang="en-GB" dirty="0"/>
            </a:p>
          </p:txBody>
        </p:sp>
        <p:sp>
          <p:nvSpPr>
            <p:cNvPr id="492" name="Freeform: Shape 491">
              <a:extLst>
                <a:ext uri="{FF2B5EF4-FFF2-40B4-BE49-F238E27FC236}">
                  <a16:creationId xmlns:a16="http://schemas.microsoft.com/office/drawing/2014/main" id="{A2E888C8-97CF-4B31-B7AE-E768B4F6765D}"/>
                </a:ext>
              </a:extLst>
            </p:cNvPr>
            <p:cNvSpPr/>
            <p:nvPr/>
          </p:nvSpPr>
          <p:spPr>
            <a:xfrm>
              <a:off x="7846705" y="3743371"/>
              <a:ext cx="4646838" cy="441"/>
            </a:xfrm>
            <a:custGeom>
              <a:avLst/>
              <a:gdLst>
                <a:gd name="connsiteX0" fmla="*/ 0 w 4017454"/>
                <a:gd name="connsiteY0" fmla="*/ 0 h 381"/>
                <a:gd name="connsiteX1" fmla="*/ 4017454 w 4017454"/>
                <a:gd name="connsiteY1" fmla="*/ 0 h 381"/>
                <a:gd name="connsiteX2" fmla="*/ 4017454 w 4017454"/>
                <a:gd name="connsiteY2" fmla="*/ 381 h 381"/>
                <a:gd name="connsiteX3" fmla="*/ -1 w 4017454"/>
                <a:gd name="connsiteY3" fmla="*/ 381 h 381"/>
              </a:gdLst>
              <a:ahLst/>
              <a:cxnLst>
                <a:cxn ang="0">
                  <a:pos x="connsiteX0" y="connsiteY0"/>
                </a:cxn>
                <a:cxn ang="0">
                  <a:pos x="connsiteX1" y="connsiteY1"/>
                </a:cxn>
                <a:cxn ang="0">
                  <a:pos x="connsiteX2" y="connsiteY2"/>
                </a:cxn>
                <a:cxn ang="0">
                  <a:pos x="connsiteX3" y="connsiteY3"/>
                </a:cxn>
              </a:cxnLst>
              <a:rect l="l" t="t" r="r" b="b"/>
              <a:pathLst>
                <a:path w="4017454" h="381">
                  <a:moveTo>
                    <a:pt x="0" y="0"/>
                  </a:moveTo>
                  <a:lnTo>
                    <a:pt x="4017454" y="0"/>
                  </a:lnTo>
                  <a:lnTo>
                    <a:pt x="4017454" y="381"/>
                  </a:lnTo>
                  <a:lnTo>
                    <a:pt x="-1" y="381"/>
                  </a:lnTo>
                  <a:close/>
                </a:path>
              </a:pathLst>
            </a:custGeom>
            <a:solidFill>
              <a:srgbClr val="E6E6E6"/>
            </a:solidFill>
            <a:ln w="9525" cap="flat">
              <a:noFill/>
              <a:prstDash val="solid"/>
              <a:miter/>
            </a:ln>
          </p:spPr>
          <p:txBody>
            <a:bodyPr rtlCol="0" anchor="ctr"/>
            <a:lstStyle/>
            <a:p>
              <a:endParaRPr lang="en-GB" dirty="0"/>
            </a:p>
          </p:txBody>
        </p:sp>
        <p:sp>
          <p:nvSpPr>
            <p:cNvPr id="493" name="Freeform: Shape 492">
              <a:extLst>
                <a:ext uri="{FF2B5EF4-FFF2-40B4-BE49-F238E27FC236}">
                  <a16:creationId xmlns:a16="http://schemas.microsoft.com/office/drawing/2014/main" id="{1F769FE0-29FF-438D-9458-96C1B5789EA5}"/>
                </a:ext>
              </a:extLst>
            </p:cNvPr>
            <p:cNvSpPr/>
            <p:nvPr/>
          </p:nvSpPr>
          <p:spPr>
            <a:xfrm>
              <a:off x="6096953" y="3696545"/>
              <a:ext cx="1747880" cy="441"/>
            </a:xfrm>
            <a:custGeom>
              <a:avLst/>
              <a:gdLst>
                <a:gd name="connsiteX0" fmla="*/ 0 w 1511141"/>
                <a:gd name="connsiteY0" fmla="*/ 0 h 381"/>
                <a:gd name="connsiteX1" fmla="*/ 1511141 w 1511141"/>
                <a:gd name="connsiteY1" fmla="*/ 0 h 381"/>
                <a:gd name="connsiteX2" fmla="*/ 1511141 w 1511141"/>
                <a:gd name="connsiteY2" fmla="*/ 381 h 381"/>
                <a:gd name="connsiteX3" fmla="*/ 0 w 1511141"/>
                <a:gd name="connsiteY3" fmla="*/ 381 h 381"/>
              </a:gdLst>
              <a:ahLst/>
              <a:cxnLst>
                <a:cxn ang="0">
                  <a:pos x="connsiteX0" y="connsiteY0"/>
                </a:cxn>
                <a:cxn ang="0">
                  <a:pos x="connsiteX1" y="connsiteY1"/>
                </a:cxn>
                <a:cxn ang="0">
                  <a:pos x="connsiteX2" y="connsiteY2"/>
                </a:cxn>
                <a:cxn ang="0">
                  <a:pos x="connsiteX3" y="connsiteY3"/>
                </a:cxn>
              </a:cxnLst>
              <a:rect l="l" t="t" r="r" b="b"/>
              <a:pathLst>
                <a:path w="1511141" h="381">
                  <a:moveTo>
                    <a:pt x="0" y="0"/>
                  </a:moveTo>
                  <a:lnTo>
                    <a:pt x="1511141" y="0"/>
                  </a:lnTo>
                  <a:lnTo>
                    <a:pt x="1511141" y="381"/>
                  </a:lnTo>
                  <a:lnTo>
                    <a:pt x="0" y="381"/>
                  </a:lnTo>
                  <a:close/>
                </a:path>
              </a:pathLst>
            </a:custGeom>
            <a:solidFill>
              <a:srgbClr val="FFFFFF"/>
            </a:solidFill>
            <a:ln w="9525" cap="flat">
              <a:noFill/>
              <a:prstDash val="solid"/>
              <a:miter/>
            </a:ln>
          </p:spPr>
          <p:txBody>
            <a:bodyPr rtlCol="0" anchor="ctr"/>
            <a:lstStyle/>
            <a:p>
              <a:endParaRPr lang="en-GB" dirty="0"/>
            </a:p>
          </p:txBody>
        </p:sp>
        <p:sp>
          <p:nvSpPr>
            <p:cNvPr id="494" name="Freeform: Shape 493">
              <a:extLst>
                <a:ext uri="{FF2B5EF4-FFF2-40B4-BE49-F238E27FC236}">
                  <a16:creationId xmlns:a16="http://schemas.microsoft.com/office/drawing/2014/main" id="{CCE3A5C9-BCE7-42C8-9EAB-07750353D7D7}"/>
                </a:ext>
              </a:extLst>
            </p:cNvPr>
            <p:cNvSpPr/>
            <p:nvPr/>
          </p:nvSpPr>
          <p:spPr>
            <a:xfrm rot="10800000">
              <a:off x="7923577" y="4711070"/>
              <a:ext cx="4614117" cy="31839"/>
            </a:xfrm>
            <a:custGeom>
              <a:avLst/>
              <a:gdLst>
                <a:gd name="connsiteX0" fmla="*/ 0 w 3989165"/>
                <a:gd name="connsiteY0" fmla="*/ 0 h 27527"/>
                <a:gd name="connsiteX1" fmla="*/ 3989166 w 3989165"/>
                <a:gd name="connsiteY1" fmla="*/ 0 h 27527"/>
                <a:gd name="connsiteX2" fmla="*/ 3989166 w 3989165"/>
                <a:gd name="connsiteY2" fmla="*/ 27527 h 27527"/>
                <a:gd name="connsiteX3" fmla="*/ 1 w 3989165"/>
                <a:gd name="connsiteY3" fmla="*/ 27527 h 27527"/>
              </a:gdLst>
              <a:ahLst/>
              <a:cxnLst>
                <a:cxn ang="0">
                  <a:pos x="connsiteX0" y="connsiteY0"/>
                </a:cxn>
                <a:cxn ang="0">
                  <a:pos x="connsiteX1" y="connsiteY1"/>
                </a:cxn>
                <a:cxn ang="0">
                  <a:pos x="connsiteX2" y="connsiteY2"/>
                </a:cxn>
                <a:cxn ang="0">
                  <a:pos x="connsiteX3" y="connsiteY3"/>
                </a:cxn>
              </a:cxnLst>
              <a:rect l="l" t="t" r="r" b="b"/>
              <a:pathLst>
                <a:path w="3989165" h="27527">
                  <a:moveTo>
                    <a:pt x="0" y="0"/>
                  </a:moveTo>
                  <a:lnTo>
                    <a:pt x="3989166" y="0"/>
                  </a:lnTo>
                  <a:lnTo>
                    <a:pt x="3989166" y="27527"/>
                  </a:lnTo>
                  <a:lnTo>
                    <a:pt x="1" y="27527"/>
                  </a:lnTo>
                  <a:close/>
                </a:path>
              </a:pathLst>
            </a:custGeom>
            <a:solidFill>
              <a:srgbClr val="FFFFFF"/>
            </a:solidFill>
            <a:ln w="9525" cap="flat">
              <a:noFill/>
              <a:prstDash val="solid"/>
              <a:miter/>
            </a:ln>
          </p:spPr>
          <p:txBody>
            <a:bodyPr rtlCol="0" anchor="ctr"/>
            <a:lstStyle/>
            <a:p>
              <a:endParaRPr lang="en-GB" dirty="0"/>
            </a:p>
          </p:txBody>
        </p:sp>
        <p:grpSp>
          <p:nvGrpSpPr>
            <p:cNvPr id="495" name="Graphic 1">
              <a:extLst>
                <a:ext uri="{FF2B5EF4-FFF2-40B4-BE49-F238E27FC236}">
                  <a16:creationId xmlns:a16="http://schemas.microsoft.com/office/drawing/2014/main" id="{BF8F3F73-25F0-4C99-A131-2DEFD27F5B9D}"/>
                </a:ext>
              </a:extLst>
            </p:cNvPr>
            <p:cNvGrpSpPr/>
            <p:nvPr/>
          </p:nvGrpSpPr>
          <p:grpSpPr>
            <a:xfrm>
              <a:off x="11564732" y="3373062"/>
              <a:ext cx="397547" cy="2505538"/>
              <a:chOff x="10824156" y="2330847"/>
              <a:chExt cx="343702" cy="2166179"/>
            </a:xfrm>
          </p:grpSpPr>
          <p:sp>
            <p:nvSpPr>
              <p:cNvPr id="496" name="Freeform: Shape 495">
                <a:extLst>
                  <a:ext uri="{FF2B5EF4-FFF2-40B4-BE49-F238E27FC236}">
                    <a16:creationId xmlns:a16="http://schemas.microsoft.com/office/drawing/2014/main" id="{878AE9EE-BEDE-4997-A03F-57FA6146CC3F}"/>
                  </a:ext>
                </a:extLst>
              </p:cNvPr>
              <p:cNvSpPr/>
              <p:nvPr/>
            </p:nvSpPr>
            <p:spPr>
              <a:xfrm rot="-10800000">
                <a:off x="10843151" y="2767343"/>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497" name="Freeform: Shape 496">
                <a:extLst>
                  <a:ext uri="{FF2B5EF4-FFF2-40B4-BE49-F238E27FC236}">
                    <a16:creationId xmlns:a16="http://schemas.microsoft.com/office/drawing/2014/main" id="{979A5945-0328-4C5E-A0F2-92C63C15A433}"/>
                  </a:ext>
                </a:extLst>
              </p:cNvPr>
              <p:cNvSpPr/>
              <p:nvPr/>
            </p:nvSpPr>
            <p:spPr>
              <a:xfrm rot="-10800000">
                <a:off x="10885633" y="2890323"/>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498" name="Freeform: Shape 497">
                <a:extLst>
                  <a:ext uri="{FF2B5EF4-FFF2-40B4-BE49-F238E27FC236}">
                    <a16:creationId xmlns:a16="http://schemas.microsoft.com/office/drawing/2014/main" id="{7ED5C91F-21F5-4DED-ACCF-DE289DB02F1C}"/>
                  </a:ext>
                </a:extLst>
              </p:cNvPr>
              <p:cNvSpPr/>
              <p:nvPr/>
            </p:nvSpPr>
            <p:spPr>
              <a:xfrm rot="-10800000">
                <a:off x="10885633" y="2980948"/>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499" name="Freeform: Shape 498">
                <a:extLst>
                  <a:ext uri="{FF2B5EF4-FFF2-40B4-BE49-F238E27FC236}">
                    <a16:creationId xmlns:a16="http://schemas.microsoft.com/office/drawing/2014/main" id="{4EBECC19-411D-4DB7-BB88-DC492D8BCBF0}"/>
                  </a:ext>
                </a:extLst>
              </p:cNvPr>
              <p:cNvSpPr/>
              <p:nvPr/>
            </p:nvSpPr>
            <p:spPr>
              <a:xfrm rot="-10800000">
                <a:off x="10995837" y="2890323"/>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500" name="Freeform: Shape 499">
                <a:extLst>
                  <a:ext uri="{FF2B5EF4-FFF2-40B4-BE49-F238E27FC236}">
                    <a16:creationId xmlns:a16="http://schemas.microsoft.com/office/drawing/2014/main" id="{250C4306-9B32-4358-82C8-4700374DC4E6}"/>
                  </a:ext>
                </a:extLst>
              </p:cNvPr>
              <p:cNvSpPr/>
              <p:nvPr/>
            </p:nvSpPr>
            <p:spPr>
              <a:xfrm rot="-10800000">
                <a:off x="10885633" y="3610756"/>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501" name="Freeform: Shape 500">
                <a:extLst>
                  <a:ext uri="{FF2B5EF4-FFF2-40B4-BE49-F238E27FC236}">
                    <a16:creationId xmlns:a16="http://schemas.microsoft.com/office/drawing/2014/main" id="{C64C4B2C-D134-493F-9AAD-CDBEC91F7C11}"/>
                  </a:ext>
                </a:extLst>
              </p:cNvPr>
              <p:cNvSpPr/>
              <p:nvPr/>
            </p:nvSpPr>
            <p:spPr>
              <a:xfrm rot="-10800000">
                <a:off x="10995837" y="3610756"/>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502" name="Freeform: Shape 501">
                <a:extLst>
                  <a:ext uri="{FF2B5EF4-FFF2-40B4-BE49-F238E27FC236}">
                    <a16:creationId xmlns:a16="http://schemas.microsoft.com/office/drawing/2014/main" id="{9BA5F23E-D4EB-4210-9AAF-16E55159733B}"/>
                  </a:ext>
                </a:extLst>
              </p:cNvPr>
              <p:cNvSpPr/>
              <p:nvPr/>
            </p:nvSpPr>
            <p:spPr>
              <a:xfrm rot="-10800000">
                <a:off x="10885633" y="4312813"/>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503" name="Freeform: Shape 502">
                <a:extLst>
                  <a:ext uri="{FF2B5EF4-FFF2-40B4-BE49-F238E27FC236}">
                    <a16:creationId xmlns:a16="http://schemas.microsoft.com/office/drawing/2014/main" id="{5589FBCE-BA35-4336-BCAB-D7532E58EB13}"/>
                  </a:ext>
                </a:extLst>
              </p:cNvPr>
              <p:cNvSpPr/>
              <p:nvPr/>
            </p:nvSpPr>
            <p:spPr>
              <a:xfrm rot="-10800000">
                <a:off x="10995837" y="4312813"/>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504" name="Freeform: Shape 503">
                <a:extLst>
                  <a:ext uri="{FF2B5EF4-FFF2-40B4-BE49-F238E27FC236}">
                    <a16:creationId xmlns:a16="http://schemas.microsoft.com/office/drawing/2014/main" id="{1FA82271-AC05-4946-BB80-87B949B858D4}"/>
                  </a:ext>
                </a:extLst>
              </p:cNvPr>
              <p:cNvSpPr/>
              <p:nvPr/>
            </p:nvSpPr>
            <p:spPr>
              <a:xfrm rot="-10800000">
                <a:off x="10824156" y="2330847"/>
                <a:ext cx="239744" cy="220694"/>
              </a:xfrm>
              <a:custGeom>
                <a:avLst/>
                <a:gdLst>
                  <a:gd name="connsiteX0" fmla="*/ 0 w 239744"/>
                  <a:gd name="connsiteY0" fmla="*/ 0 h 220694"/>
                  <a:gd name="connsiteX1" fmla="*/ 239745 w 239744"/>
                  <a:gd name="connsiteY1" fmla="*/ 0 h 220694"/>
                  <a:gd name="connsiteX2" fmla="*/ 239745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5" y="0"/>
                    </a:lnTo>
                    <a:lnTo>
                      <a:pt x="239745"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505" name="Freeform: Shape 504">
                <a:extLst>
                  <a:ext uri="{FF2B5EF4-FFF2-40B4-BE49-F238E27FC236}">
                    <a16:creationId xmlns:a16="http://schemas.microsoft.com/office/drawing/2014/main" id="{525CE550-8E8E-422B-BF7E-B75CC4E61CE9}"/>
                  </a:ext>
                </a:extLst>
              </p:cNvPr>
              <p:cNvSpPr/>
              <p:nvPr/>
            </p:nvSpPr>
            <p:spPr>
              <a:xfrm rot="-10800000">
                <a:off x="10934360" y="233084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506" name="Graphic 1">
              <a:extLst>
                <a:ext uri="{FF2B5EF4-FFF2-40B4-BE49-F238E27FC236}">
                  <a16:creationId xmlns:a16="http://schemas.microsoft.com/office/drawing/2014/main" id="{BF8F3F73-25F0-4C99-A131-2DEFD27F5B9D}"/>
                </a:ext>
              </a:extLst>
            </p:cNvPr>
            <p:cNvGrpSpPr/>
            <p:nvPr/>
          </p:nvGrpSpPr>
          <p:grpSpPr>
            <a:xfrm>
              <a:off x="10870895" y="3373062"/>
              <a:ext cx="397547" cy="2505538"/>
              <a:chOff x="10224294" y="2330847"/>
              <a:chExt cx="343702" cy="2166179"/>
            </a:xfrm>
          </p:grpSpPr>
          <p:sp>
            <p:nvSpPr>
              <p:cNvPr id="507" name="Freeform: Shape 506">
                <a:extLst>
                  <a:ext uri="{FF2B5EF4-FFF2-40B4-BE49-F238E27FC236}">
                    <a16:creationId xmlns:a16="http://schemas.microsoft.com/office/drawing/2014/main" id="{5866944B-09A3-4540-8997-8DEC7456EDE8}"/>
                  </a:ext>
                </a:extLst>
              </p:cNvPr>
              <p:cNvSpPr/>
              <p:nvPr/>
            </p:nvSpPr>
            <p:spPr>
              <a:xfrm rot="-10800000">
                <a:off x="10243290" y="2767343"/>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508" name="Freeform: Shape 507">
                <a:extLst>
                  <a:ext uri="{FF2B5EF4-FFF2-40B4-BE49-F238E27FC236}">
                    <a16:creationId xmlns:a16="http://schemas.microsoft.com/office/drawing/2014/main" id="{8FC9C554-664C-4FA8-B0DC-E6CADF20F3E9}"/>
                  </a:ext>
                </a:extLst>
              </p:cNvPr>
              <p:cNvSpPr/>
              <p:nvPr/>
            </p:nvSpPr>
            <p:spPr>
              <a:xfrm rot="-10800000">
                <a:off x="10285771" y="2890323"/>
                <a:ext cx="239744" cy="483965"/>
              </a:xfrm>
              <a:custGeom>
                <a:avLst/>
                <a:gdLst>
                  <a:gd name="connsiteX0" fmla="*/ 0 w 239744"/>
                  <a:gd name="connsiteY0" fmla="*/ 0 h 483965"/>
                  <a:gd name="connsiteX1" fmla="*/ 239745 w 239744"/>
                  <a:gd name="connsiteY1" fmla="*/ 0 h 483965"/>
                  <a:gd name="connsiteX2" fmla="*/ 239745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5" y="0"/>
                    </a:lnTo>
                    <a:lnTo>
                      <a:pt x="239745"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509" name="Freeform: Shape 508">
                <a:extLst>
                  <a:ext uri="{FF2B5EF4-FFF2-40B4-BE49-F238E27FC236}">
                    <a16:creationId xmlns:a16="http://schemas.microsoft.com/office/drawing/2014/main" id="{BD97D24D-B23E-4527-9DF3-9F5A36B05238}"/>
                  </a:ext>
                </a:extLst>
              </p:cNvPr>
              <p:cNvSpPr/>
              <p:nvPr/>
            </p:nvSpPr>
            <p:spPr>
              <a:xfrm rot="-10800000">
                <a:off x="10285771" y="2980948"/>
                <a:ext cx="239744" cy="12953"/>
              </a:xfrm>
              <a:custGeom>
                <a:avLst/>
                <a:gdLst>
                  <a:gd name="connsiteX0" fmla="*/ 0 w 239744"/>
                  <a:gd name="connsiteY0" fmla="*/ 0 h 12953"/>
                  <a:gd name="connsiteX1" fmla="*/ 239745 w 239744"/>
                  <a:gd name="connsiteY1" fmla="*/ 0 h 12953"/>
                  <a:gd name="connsiteX2" fmla="*/ 239745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5" y="0"/>
                    </a:lnTo>
                    <a:lnTo>
                      <a:pt x="239745"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510" name="Freeform: Shape 509">
                <a:extLst>
                  <a:ext uri="{FF2B5EF4-FFF2-40B4-BE49-F238E27FC236}">
                    <a16:creationId xmlns:a16="http://schemas.microsoft.com/office/drawing/2014/main" id="{815EC4AF-8F4D-44AE-B6D7-8D0B5DAE6AB0}"/>
                  </a:ext>
                </a:extLst>
              </p:cNvPr>
              <p:cNvSpPr/>
              <p:nvPr/>
            </p:nvSpPr>
            <p:spPr>
              <a:xfrm rot="-10800000">
                <a:off x="10395975" y="2890323"/>
                <a:ext cx="19335" cy="483965"/>
              </a:xfrm>
              <a:custGeom>
                <a:avLst/>
                <a:gdLst>
                  <a:gd name="connsiteX0" fmla="*/ -1 w 19335"/>
                  <a:gd name="connsiteY0" fmla="*/ 0 h 483965"/>
                  <a:gd name="connsiteX1" fmla="*/ 19335 w 19335"/>
                  <a:gd name="connsiteY1" fmla="*/ 0 h 483965"/>
                  <a:gd name="connsiteX2" fmla="*/ 19335 w 19335"/>
                  <a:gd name="connsiteY2" fmla="*/ 483965 h 483965"/>
                  <a:gd name="connsiteX3" fmla="*/ -1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1" y="0"/>
                    </a:moveTo>
                    <a:lnTo>
                      <a:pt x="19335" y="0"/>
                    </a:lnTo>
                    <a:lnTo>
                      <a:pt x="19335" y="483965"/>
                    </a:lnTo>
                    <a:lnTo>
                      <a:pt x="-1" y="483965"/>
                    </a:lnTo>
                    <a:close/>
                  </a:path>
                </a:pathLst>
              </a:custGeom>
              <a:solidFill>
                <a:srgbClr val="F2F2F2"/>
              </a:solidFill>
              <a:ln w="9525" cap="flat">
                <a:noFill/>
                <a:prstDash val="solid"/>
                <a:miter/>
              </a:ln>
            </p:spPr>
            <p:txBody>
              <a:bodyPr rtlCol="0" anchor="ctr"/>
              <a:lstStyle/>
              <a:p>
                <a:endParaRPr lang="en-GB" dirty="0"/>
              </a:p>
            </p:txBody>
          </p:sp>
          <p:sp>
            <p:nvSpPr>
              <p:cNvPr id="511" name="Freeform: Shape 510">
                <a:extLst>
                  <a:ext uri="{FF2B5EF4-FFF2-40B4-BE49-F238E27FC236}">
                    <a16:creationId xmlns:a16="http://schemas.microsoft.com/office/drawing/2014/main" id="{714076A4-430D-4708-90D6-622F2B9EEAC8}"/>
                  </a:ext>
                </a:extLst>
              </p:cNvPr>
              <p:cNvSpPr/>
              <p:nvPr/>
            </p:nvSpPr>
            <p:spPr>
              <a:xfrm rot="-10800000">
                <a:off x="10285771" y="3610756"/>
                <a:ext cx="239744" cy="393382"/>
              </a:xfrm>
              <a:custGeom>
                <a:avLst/>
                <a:gdLst>
                  <a:gd name="connsiteX0" fmla="*/ 0 w 239744"/>
                  <a:gd name="connsiteY0" fmla="*/ 0 h 393382"/>
                  <a:gd name="connsiteX1" fmla="*/ 239745 w 239744"/>
                  <a:gd name="connsiteY1" fmla="*/ 0 h 393382"/>
                  <a:gd name="connsiteX2" fmla="*/ 239745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5" y="0"/>
                    </a:lnTo>
                    <a:lnTo>
                      <a:pt x="239745"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512" name="Freeform: Shape 511">
                <a:extLst>
                  <a:ext uri="{FF2B5EF4-FFF2-40B4-BE49-F238E27FC236}">
                    <a16:creationId xmlns:a16="http://schemas.microsoft.com/office/drawing/2014/main" id="{B258B97D-FFD0-484A-A2BA-179EE678ECE9}"/>
                  </a:ext>
                </a:extLst>
              </p:cNvPr>
              <p:cNvSpPr/>
              <p:nvPr/>
            </p:nvSpPr>
            <p:spPr>
              <a:xfrm rot="-10800000">
                <a:off x="10395975" y="3610756"/>
                <a:ext cx="19335" cy="393382"/>
              </a:xfrm>
              <a:custGeom>
                <a:avLst/>
                <a:gdLst>
                  <a:gd name="connsiteX0" fmla="*/ -1 w 19335"/>
                  <a:gd name="connsiteY0" fmla="*/ 0 h 393382"/>
                  <a:gd name="connsiteX1" fmla="*/ 19335 w 19335"/>
                  <a:gd name="connsiteY1" fmla="*/ 0 h 393382"/>
                  <a:gd name="connsiteX2" fmla="*/ 19335 w 19335"/>
                  <a:gd name="connsiteY2" fmla="*/ 393383 h 393382"/>
                  <a:gd name="connsiteX3" fmla="*/ -1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1" y="0"/>
                    </a:moveTo>
                    <a:lnTo>
                      <a:pt x="19335" y="0"/>
                    </a:lnTo>
                    <a:lnTo>
                      <a:pt x="19335" y="393383"/>
                    </a:lnTo>
                    <a:lnTo>
                      <a:pt x="-1" y="393383"/>
                    </a:lnTo>
                    <a:close/>
                  </a:path>
                </a:pathLst>
              </a:custGeom>
              <a:solidFill>
                <a:srgbClr val="F2F2F2"/>
              </a:solidFill>
              <a:ln w="9525" cap="flat">
                <a:noFill/>
                <a:prstDash val="solid"/>
                <a:miter/>
              </a:ln>
            </p:spPr>
            <p:txBody>
              <a:bodyPr rtlCol="0" anchor="ctr"/>
              <a:lstStyle/>
              <a:p>
                <a:endParaRPr lang="en-GB" dirty="0"/>
              </a:p>
            </p:txBody>
          </p:sp>
          <p:sp>
            <p:nvSpPr>
              <p:cNvPr id="513" name="Freeform: Shape 512">
                <a:extLst>
                  <a:ext uri="{FF2B5EF4-FFF2-40B4-BE49-F238E27FC236}">
                    <a16:creationId xmlns:a16="http://schemas.microsoft.com/office/drawing/2014/main" id="{5445E447-8F25-47F7-A43B-B4A252CEC694}"/>
                  </a:ext>
                </a:extLst>
              </p:cNvPr>
              <p:cNvSpPr/>
              <p:nvPr/>
            </p:nvSpPr>
            <p:spPr>
              <a:xfrm rot="-10800000">
                <a:off x="10285771" y="4312813"/>
                <a:ext cx="239744" cy="184213"/>
              </a:xfrm>
              <a:custGeom>
                <a:avLst/>
                <a:gdLst>
                  <a:gd name="connsiteX0" fmla="*/ 0 w 239744"/>
                  <a:gd name="connsiteY0" fmla="*/ 0 h 184213"/>
                  <a:gd name="connsiteX1" fmla="*/ 239745 w 239744"/>
                  <a:gd name="connsiteY1" fmla="*/ 0 h 184213"/>
                  <a:gd name="connsiteX2" fmla="*/ 239745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5" y="0"/>
                    </a:lnTo>
                    <a:lnTo>
                      <a:pt x="239745"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514" name="Freeform: Shape 513">
                <a:extLst>
                  <a:ext uri="{FF2B5EF4-FFF2-40B4-BE49-F238E27FC236}">
                    <a16:creationId xmlns:a16="http://schemas.microsoft.com/office/drawing/2014/main" id="{753A5653-67AF-44E8-8302-C0F4B3B3D68D}"/>
                  </a:ext>
                </a:extLst>
              </p:cNvPr>
              <p:cNvSpPr/>
              <p:nvPr/>
            </p:nvSpPr>
            <p:spPr>
              <a:xfrm rot="-10800000">
                <a:off x="10395975" y="4312813"/>
                <a:ext cx="19335" cy="184213"/>
              </a:xfrm>
              <a:custGeom>
                <a:avLst/>
                <a:gdLst>
                  <a:gd name="connsiteX0" fmla="*/ -1 w 19335"/>
                  <a:gd name="connsiteY0" fmla="*/ 0 h 184213"/>
                  <a:gd name="connsiteX1" fmla="*/ 19335 w 19335"/>
                  <a:gd name="connsiteY1" fmla="*/ 0 h 184213"/>
                  <a:gd name="connsiteX2" fmla="*/ 19335 w 19335"/>
                  <a:gd name="connsiteY2" fmla="*/ 184214 h 184213"/>
                  <a:gd name="connsiteX3" fmla="*/ -1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1" y="0"/>
                    </a:moveTo>
                    <a:lnTo>
                      <a:pt x="19335" y="0"/>
                    </a:lnTo>
                    <a:lnTo>
                      <a:pt x="19335" y="184214"/>
                    </a:lnTo>
                    <a:lnTo>
                      <a:pt x="-1" y="184214"/>
                    </a:lnTo>
                    <a:close/>
                  </a:path>
                </a:pathLst>
              </a:custGeom>
              <a:solidFill>
                <a:srgbClr val="F2F2F2"/>
              </a:solidFill>
              <a:ln w="9525" cap="flat">
                <a:noFill/>
                <a:prstDash val="solid"/>
                <a:miter/>
              </a:ln>
            </p:spPr>
            <p:txBody>
              <a:bodyPr rtlCol="0" anchor="ctr"/>
              <a:lstStyle/>
              <a:p>
                <a:endParaRPr lang="en-GB" dirty="0"/>
              </a:p>
            </p:txBody>
          </p:sp>
          <p:sp>
            <p:nvSpPr>
              <p:cNvPr id="515" name="Freeform: Shape 514">
                <a:extLst>
                  <a:ext uri="{FF2B5EF4-FFF2-40B4-BE49-F238E27FC236}">
                    <a16:creationId xmlns:a16="http://schemas.microsoft.com/office/drawing/2014/main" id="{21926B86-6EE9-488D-95D5-96189AD1669C}"/>
                  </a:ext>
                </a:extLst>
              </p:cNvPr>
              <p:cNvSpPr/>
              <p:nvPr/>
            </p:nvSpPr>
            <p:spPr>
              <a:xfrm rot="-10800000">
                <a:off x="10224294" y="233084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516" name="Freeform: Shape 515">
                <a:extLst>
                  <a:ext uri="{FF2B5EF4-FFF2-40B4-BE49-F238E27FC236}">
                    <a16:creationId xmlns:a16="http://schemas.microsoft.com/office/drawing/2014/main" id="{78189DE4-E9C6-4058-B15D-6C684AFAD944}"/>
                  </a:ext>
                </a:extLst>
              </p:cNvPr>
              <p:cNvSpPr/>
              <p:nvPr/>
            </p:nvSpPr>
            <p:spPr>
              <a:xfrm rot="-10800000">
                <a:off x="10334498" y="233084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517" name="Graphic 1">
              <a:extLst>
                <a:ext uri="{FF2B5EF4-FFF2-40B4-BE49-F238E27FC236}">
                  <a16:creationId xmlns:a16="http://schemas.microsoft.com/office/drawing/2014/main" id="{BF8F3F73-25F0-4C99-A131-2DEFD27F5B9D}"/>
                </a:ext>
              </a:extLst>
            </p:cNvPr>
            <p:cNvGrpSpPr/>
            <p:nvPr/>
          </p:nvGrpSpPr>
          <p:grpSpPr>
            <a:xfrm>
              <a:off x="10177059" y="3373062"/>
              <a:ext cx="397547" cy="2505538"/>
              <a:chOff x="9624434" y="2330847"/>
              <a:chExt cx="343702" cy="2166179"/>
            </a:xfrm>
          </p:grpSpPr>
          <p:sp>
            <p:nvSpPr>
              <p:cNvPr id="518" name="Freeform: Shape 517">
                <a:extLst>
                  <a:ext uri="{FF2B5EF4-FFF2-40B4-BE49-F238E27FC236}">
                    <a16:creationId xmlns:a16="http://schemas.microsoft.com/office/drawing/2014/main" id="{8EDCAEF6-ACF2-4474-9F4B-677A31005FD7}"/>
                  </a:ext>
                </a:extLst>
              </p:cNvPr>
              <p:cNvSpPr/>
              <p:nvPr/>
            </p:nvSpPr>
            <p:spPr>
              <a:xfrm rot="-10800000">
                <a:off x="9643430" y="2767343"/>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519" name="Freeform: Shape 518">
                <a:extLst>
                  <a:ext uri="{FF2B5EF4-FFF2-40B4-BE49-F238E27FC236}">
                    <a16:creationId xmlns:a16="http://schemas.microsoft.com/office/drawing/2014/main" id="{F8F6538E-B39D-4AB5-9FB4-1B09FC8D4981}"/>
                  </a:ext>
                </a:extLst>
              </p:cNvPr>
              <p:cNvSpPr/>
              <p:nvPr/>
            </p:nvSpPr>
            <p:spPr>
              <a:xfrm rot="-10800000">
                <a:off x="9685911" y="2890323"/>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520" name="Freeform: Shape 519">
                <a:extLst>
                  <a:ext uri="{FF2B5EF4-FFF2-40B4-BE49-F238E27FC236}">
                    <a16:creationId xmlns:a16="http://schemas.microsoft.com/office/drawing/2014/main" id="{2D0EC582-CB38-44D2-AFB8-F131DA5CDAB7}"/>
                  </a:ext>
                </a:extLst>
              </p:cNvPr>
              <p:cNvSpPr/>
              <p:nvPr/>
            </p:nvSpPr>
            <p:spPr>
              <a:xfrm rot="-10800000">
                <a:off x="9685911" y="2980948"/>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521" name="Freeform: Shape 520">
                <a:extLst>
                  <a:ext uri="{FF2B5EF4-FFF2-40B4-BE49-F238E27FC236}">
                    <a16:creationId xmlns:a16="http://schemas.microsoft.com/office/drawing/2014/main" id="{ED426221-6455-4E75-BEBB-43C4E3DD100A}"/>
                  </a:ext>
                </a:extLst>
              </p:cNvPr>
              <p:cNvSpPr/>
              <p:nvPr/>
            </p:nvSpPr>
            <p:spPr>
              <a:xfrm rot="-10800000">
                <a:off x="9796116" y="2890323"/>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522" name="Freeform: Shape 521">
                <a:extLst>
                  <a:ext uri="{FF2B5EF4-FFF2-40B4-BE49-F238E27FC236}">
                    <a16:creationId xmlns:a16="http://schemas.microsoft.com/office/drawing/2014/main" id="{1D0A28B8-4480-4A5F-8C71-7962912C889E}"/>
                  </a:ext>
                </a:extLst>
              </p:cNvPr>
              <p:cNvSpPr/>
              <p:nvPr/>
            </p:nvSpPr>
            <p:spPr>
              <a:xfrm rot="-10800000">
                <a:off x="9685911" y="3610756"/>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523" name="Freeform: Shape 522">
                <a:extLst>
                  <a:ext uri="{FF2B5EF4-FFF2-40B4-BE49-F238E27FC236}">
                    <a16:creationId xmlns:a16="http://schemas.microsoft.com/office/drawing/2014/main" id="{2FB283FF-5F5D-4864-9F15-E5FCE53FDB4A}"/>
                  </a:ext>
                </a:extLst>
              </p:cNvPr>
              <p:cNvSpPr/>
              <p:nvPr/>
            </p:nvSpPr>
            <p:spPr>
              <a:xfrm rot="-10800000">
                <a:off x="9796116" y="3610756"/>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524" name="Freeform: Shape 523">
                <a:extLst>
                  <a:ext uri="{FF2B5EF4-FFF2-40B4-BE49-F238E27FC236}">
                    <a16:creationId xmlns:a16="http://schemas.microsoft.com/office/drawing/2014/main" id="{ACBF7E0C-9AE0-4C7C-8AAB-F42A4044FA1B}"/>
                  </a:ext>
                </a:extLst>
              </p:cNvPr>
              <p:cNvSpPr/>
              <p:nvPr/>
            </p:nvSpPr>
            <p:spPr>
              <a:xfrm rot="-10800000">
                <a:off x="9685911" y="4312813"/>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525" name="Freeform: Shape 524">
                <a:extLst>
                  <a:ext uri="{FF2B5EF4-FFF2-40B4-BE49-F238E27FC236}">
                    <a16:creationId xmlns:a16="http://schemas.microsoft.com/office/drawing/2014/main" id="{AAE2BC66-F914-4321-AAC4-88FC018759BB}"/>
                  </a:ext>
                </a:extLst>
              </p:cNvPr>
              <p:cNvSpPr/>
              <p:nvPr/>
            </p:nvSpPr>
            <p:spPr>
              <a:xfrm rot="-10800000">
                <a:off x="9796116" y="4312813"/>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526" name="Freeform: Shape 525">
                <a:extLst>
                  <a:ext uri="{FF2B5EF4-FFF2-40B4-BE49-F238E27FC236}">
                    <a16:creationId xmlns:a16="http://schemas.microsoft.com/office/drawing/2014/main" id="{95F49A42-667E-4315-9530-D0AFA94CE99B}"/>
                  </a:ext>
                </a:extLst>
              </p:cNvPr>
              <p:cNvSpPr/>
              <p:nvPr/>
            </p:nvSpPr>
            <p:spPr>
              <a:xfrm rot="-10800000">
                <a:off x="9624434" y="233084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527" name="Freeform: Shape 526">
                <a:extLst>
                  <a:ext uri="{FF2B5EF4-FFF2-40B4-BE49-F238E27FC236}">
                    <a16:creationId xmlns:a16="http://schemas.microsoft.com/office/drawing/2014/main" id="{C6CFD852-E532-4F2A-80B7-35B4E9BB5EDA}"/>
                  </a:ext>
                </a:extLst>
              </p:cNvPr>
              <p:cNvSpPr/>
              <p:nvPr/>
            </p:nvSpPr>
            <p:spPr>
              <a:xfrm rot="-10800000">
                <a:off x="9734639" y="233084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528" name="Graphic 1">
              <a:extLst>
                <a:ext uri="{FF2B5EF4-FFF2-40B4-BE49-F238E27FC236}">
                  <a16:creationId xmlns:a16="http://schemas.microsoft.com/office/drawing/2014/main" id="{BF8F3F73-25F0-4C99-A131-2DEFD27F5B9D}"/>
                </a:ext>
              </a:extLst>
            </p:cNvPr>
            <p:cNvGrpSpPr/>
            <p:nvPr/>
          </p:nvGrpSpPr>
          <p:grpSpPr>
            <a:xfrm>
              <a:off x="9483223" y="3373062"/>
              <a:ext cx="397437" cy="2505538"/>
              <a:chOff x="9024575" y="2330847"/>
              <a:chExt cx="343607" cy="2166179"/>
            </a:xfrm>
          </p:grpSpPr>
          <p:sp>
            <p:nvSpPr>
              <p:cNvPr id="529" name="Freeform: Shape 528">
                <a:extLst>
                  <a:ext uri="{FF2B5EF4-FFF2-40B4-BE49-F238E27FC236}">
                    <a16:creationId xmlns:a16="http://schemas.microsoft.com/office/drawing/2014/main" id="{3EA0D82B-3D73-4FE4-B292-E3E13450C02E}"/>
                  </a:ext>
                </a:extLst>
              </p:cNvPr>
              <p:cNvSpPr/>
              <p:nvPr/>
            </p:nvSpPr>
            <p:spPr>
              <a:xfrm rot="-10800000">
                <a:off x="9043475" y="2767343"/>
                <a:ext cx="324707" cy="720280"/>
              </a:xfrm>
              <a:custGeom>
                <a:avLst/>
                <a:gdLst>
                  <a:gd name="connsiteX0" fmla="*/ 0 w 324707"/>
                  <a:gd name="connsiteY0" fmla="*/ 0 h 720280"/>
                  <a:gd name="connsiteX1" fmla="*/ 324708 w 324707"/>
                  <a:gd name="connsiteY1" fmla="*/ 0 h 720280"/>
                  <a:gd name="connsiteX2" fmla="*/ 324708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8" y="0"/>
                    </a:lnTo>
                    <a:lnTo>
                      <a:pt x="324708"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530" name="Freeform: Shape 529">
                <a:extLst>
                  <a:ext uri="{FF2B5EF4-FFF2-40B4-BE49-F238E27FC236}">
                    <a16:creationId xmlns:a16="http://schemas.microsoft.com/office/drawing/2014/main" id="{6DFEB65D-E2F5-4DC6-8E3A-D7BBACEA7DA0}"/>
                  </a:ext>
                </a:extLst>
              </p:cNvPr>
              <p:cNvSpPr/>
              <p:nvPr/>
            </p:nvSpPr>
            <p:spPr>
              <a:xfrm rot="-10800000">
                <a:off x="9086052" y="2890323"/>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531" name="Freeform: Shape 530">
                <a:extLst>
                  <a:ext uri="{FF2B5EF4-FFF2-40B4-BE49-F238E27FC236}">
                    <a16:creationId xmlns:a16="http://schemas.microsoft.com/office/drawing/2014/main" id="{699A763D-563A-475F-8E65-32E26F5A9846}"/>
                  </a:ext>
                </a:extLst>
              </p:cNvPr>
              <p:cNvSpPr/>
              <p:nvPr/>
            </p:nvSpPr>
            <p:spPr>
              <a:xfrm rot="-10800000">
                <a:off x="9086052" y="2980948"/>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532" name="Freeform: Shape 531">
                <a:extLst>
                  <a:ext uri="{FF2B5EF4-FFF2-40B4-BE49-F238E27FC236}">
                    <a16:creationId xmlns:a16="http://schemas.microsoft.com/office/drawing/2014/main" id="{C03DAFE2-F3AD-4FC2-91FF-5C9DC855FE06}"/>
                  </a:ext>
                </a:extLst>
              </p:cNvPr>
              <p:cNvSpPr/>
              <p:nvPr/>
            </p:nvSpPr>
            <p:spPr>
              <a:xfrm rot="-10800000">
                <a:off x="9196256" y="2890323"/>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533" name="Freeform: Shape 532">
                <a:extLst>
                  <a:ext uri="{FF2B5EF4-FFF2-40B4-BE49-F238E27FC236}">
                    <a16:creationId xmlns:a16="http://schemas.microsoft.com/office/drawing/2014/main" id="{BB9105DB-2625-40BB-BE81-DEB524DF81FE}"/>
                  </a:ext>
                </a:extLst>
              </p:cNvPr>
              <p:cNvSpPr/>
              <p:nvPr/>
            </p:nvSpPr>
            <p:spPr>
              <a:xfrm rot="-10800000">
                <a:off x="9086052" y="3610756"/>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534" name="Freeform: Shape 533">
                <a:extLst>
                  <a:ext uri="{FF2B5EF4-FFF2-40B4-BE49-F238E27FC236}">
                    <a16:creationId xmlns:a16="http://schemas.microsoft.com/office/drawing/2014/main" id="{1E02897E-FDB5-44CC-9692-B777F11E4BF0}"/>
                  </a:ext>
                </a:extLst>
              </p:cNvPr>
              <p:cNvSpPr/>
              <p:nvPr/>
            </p:nvSpPr>
            <p:spPr>
              <a:xfrm rot="-10800000">
                <a:off x="9196256" y="3610756"/>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535" name="Freeform: Shape 534">
                <a:extLst>
                  <a:ext uri="{FF2B5EF4-FFF2-40B4-BE49-F238E27FC236}">
                    <a16:creationId xmlns:a16="http://schemas.microsoft.com/office/drawing/2014/main" id="{69E9CA8B-0620-4B86-A4C5-15D724DF49E4}"/>
                  </a:ext>
                </a:extLst>
              </p:cNvPr>
              <p:cNvSpPr/>
              <p:nvPr/>
            </p:nvSpPr>
            <p:spPr>
              <a:xfrm rot="-10800000">
                <a:off x="9086052" y="4312813"/>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536" name="Freeform: Shape 535">
                <a:extLst>
                  <a:ext uri="{FF2B5EF4-FFF2-40B4-BE49-F238E27FC236}">
                    <a16:creationId xmlns:a16="http://schemas.microsoft.com/office/drawing/2014/main" id="{9BBDDB8F-4E63-4831-9455-639F0C66752B}"/>
                  </a:ext>
                </a:extLst>
              </p:cNvPr>
              <p:cNvSpPr/>
              <p:nvPr/>
            </p:nvSpPr>
            <p:spPr>
              <a:xfrm rot="-10800000">
                <a:off x="9196256" y="4312813"/>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537" name="Freeform: Shape 536">
                <a:extLst>
                  <a:ext uri="{FF2B5EF4-FFF2-40B4-BE49-F238E27FC236}">
                    <a16:creationId xmlns:a16="http://schemas.microsoft.com/office/drawing/2014/main" id="{A0287711-8C26-4C4D-9117-4C01CCD8B8C5}"/>
                  </a:ext>
                </a:extLst>
              </p:cNvPr>
              <p:cNvSpPr/>
              <p:nvPr/>
            </p:nvSpPr>
            <p:spPr>
              <a:xfrm rot="-10800000">
                <a:off x="9024575" y="233084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538" name="Freeform: Shape 537">
                <a:extLst>
                  <a:ext uri="{FF2B5EF4-FFF2-40B4-BE49-F238E27FC236}">
                    <a16:creationId xmlns:a16="http://schemas.microsoft.com/office/drawing/2014/main" id="{2A67FEF8-4A42-4B5F-9D43-4276C3ADEEF1}"/>
                  </a:ext>
                </a:extLst>
              </p:cNvPr>
              <p:cNvSpPr/>
              <p:nvPr/>
            </p:nvSpPr>
            <p:spPr>
              <a:xfrm rot="-10800000">
                <a:off x="9134779" y="233084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539" name="Graphic 1">
              <a:extLst>
                <a:ext uri="{FF2B5EF4-FFF2-40B4-BE49-F238E27FC236}">
                  <a16:creationId xmlns:a16="http://schemas.microsoft.com/office/drawing/2014/main" id="{BF8F3F73-25F0-4C99-A131-2DEFD27F5B9D}"/>
                </a:ext>
              </a:extLst>
            </p:cNvPr>
            <p:cNvGrpSpPr/>
            <p:nvPr/>
          </p:nvGrpSpPr>
          <p:grpSpPr>
            <a:xfrm>
              <a:off x="8789389" y="3373062"/>
              <a:ext cx="397436" cy="2505538"/>
              <a:chOff x="8424715" y="2330847"/>
              <a:chExt cx="343606" cy="2166179"/>
            </a:xfrm>
          </p:grpSpPr>
          <p:sp>
            <p:nvSpPr>
              <p:cNvPr id="540" name="Freeform: Shape 539">
                <a:extLst>
                  <a:ext uri="{FF2B5EF4-FFF2-40B4-BE49-F238E27FC236}">
                    <a16:creationId xmlns:a16="http://schemas.microsoft.com/office/drawing/2014/main" id="{4F419F4C-1D87-4D59-AFF4-C8FBAFF1DED1}"/>
                  </a:ext>
                </a:extLst>
              </p:cNvPr>
              <p:cNvSpPr/>
              <p:nvPr/>
            </p:nvSpPr>
            <p:spPr>
              <a:xfrm rot="-10800000">
                <a:off x="8443614" y="2767343"/>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541" name="Freeform: Shape 540">
                <a:extLst>
                  <a:ext uri="{FF2B5EF4-FFF2-40B4-BE49-F238E27FC236}">
                    <a16:creationId xmlns:a16="http://schemas.microsoft.com/office/drawing/2014/main" id="{D82094AD-0DF6-4D23-9007-D7A6E9092013}"/>
                  </a:ext>
                </a:extLst>
              </p:cNvPr>
              <p:cNvSpPr/>
              <p:nvPr/>
            </p:nvSpPr>
            <p:spPr>
              <a:xfrm rot="-10800000">
                <a:off x="8486191" y="2890323"/>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542" name="Freeform: Shape 541">
                <a:extLst>
                  <a:ext uri="{FF2B5EF4-FFF2-40B4-BE49-F238E27FC236}">
                    <a16:creationId xmlns:a16="http://schemas.microsoft.com/office/drawing/2014/main" id="{CC08DA53-EE2D-42CE-AFD6-3F4B38ACB59B}"/>
                  </a:ext>
                </a:extLst>
              </p:cNvPr>
              <p:cNvSpPr/>
              <p:nvPr/>
            </p:nvSpPr>
            <p:spPr>
              <a:xfrm rot="-10800000">
                <a:off x="8486191" y="2980948"/>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543" name="Freeform: Shape 542">
                <a:extLst>
                  <a:ext uri="{FF2B5EF4-FFF2-40B4-BE49-F238E27FC236}">
                    <a16:creationId xmlns:a16="http://schemas.microsoft.com/office/drawing/2014/main" id="{53F5034F-F615-4895-A802-2E9243B02D41}"/>
                  </a:ext>
                </a:extLst>
              </p:cNvPr>
              <p:cNvSpPr/>
              <p:nvPr/>
            </p:nvSpPr>
            <p:spPr>
              <a:xfrm rot="-10800000">
                <a:off x="8596395" y="2890323"/>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544" name="Freeform: Shape 543">
                <a:extLst>
                  <a:ext uri="{FF2B5EF4-FFF2-40B4-BE49-F238E27FC236}">
                    <a16:creationId xmlns:a16="http://schemas.microsoft.com/office/drawing/2014/main" id="{43628E4B-0181-4B8A-A3CF-89FB5E545052}"/>
                  </a:ext>
                </a:extLst>
              </p:cNvPr>
              <p:cNvSpPr/>
              <p:nvPr/>
            </p:nvSpPr>
            <p:spPr>
              <a:xfrm rot="-10800000">
                <a:off x="8486191" y="3610756"/>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545" name="Freeform: Shape 544">
                <a:extLst>
                  <a:ext uri="{FF2B5EF4-FFF2-40B4-BE49-F238E27FC236}">
                    <a16:creationId xmlns:a16="http://schemas.microsoft.com/office/drawing/2014/main" id="{4B207289-AC5C-4BAB-A556-A0C909D4CAD5}"/>
                  </a:ext>
                </a:extLst>
              </p:cNvPr>
              <p:cNvSpPr/>
              <p:nvPr/>
            </p:nvSpPr>
            <p:spPr>
              <a:xfrm rot="-10800000">
                <a:off x="8596395" y="3610756"/>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546" name="Freeform: Shape 545">
                <a:extLst>
                  <a:ext uri="{FF2B5EF4-FFF2-40B4-BE49-F238E27FC236}">
                    <a16:creationId xmlns:a16="http://schemas.microsoft.com/office/drawing/2014/main" id="{84157D0C-1116-4852-A292-3F17AF3E95BF}"/>
                  </a:ext>
                </a:extLst>
              </p:cNvPr>
              <p:cNvSpPr/>
              <p:nvPr/>
            </p:nvSpPr>
            <p:spPr>
              <a:xfrm rot="-10800000">
                <a:off x="8486191" y="4312813"/>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547" name="Freeform: Shape 546">
                <a:extLst>
                  <a:ext uri="{FF2B5EF4-FFF2-40B4-BE49-F238E27FC236}">
                    <a16:creationId xmlns:a16="http://schemas.microsoft.com/office/drawing/2014/main" id="{DC0616F7-ED55-421E-AA8F-0BE5721C4EFA}"/>
                  </a:ext>
                </a:extLst>
              </p:cNvPr>
              <p:cNvSpPr/>
              <p:nvPr/>
            </p:nvSpPr>
            <p:spPr>
              <a:xfrm rot="-10800000">
                <a:off x="8596395" y="4312813"/>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548" name="Freeform: Shape 547">
                <a:extLst>
                  <a:ext uri="{FF2B5EF4-FFF2-40B4-BE49-F238E27FC236}">
                    <a16:creationId xmlns:a16="http://schemas.microsoft.com/office/drawing/2014/main" id="{B114554C-ED1D-4F2D-BCE4-844A7C127A0D}"/>
                  </a:ext>
                </a:extLst>
              </p:cNvPr>
              <p:cNvSpPr/>
              <p:nvPr/>
            </p:nvSpPr>
            <p:spPr>
              <a:xfrm rot="-10800000">
                <a:off x="8424715" y="233084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549" name="Freeform: Shape 548">
                <a:extLst>
                  <a:ext uri="{FF2B5EF4-FFF2-40B4-BE49-F238E27FC236}">
                    <a16:creationId xmlns:a16="http://schemas.microsoft.com/office/drawing/2014/main" id="{0725982A-C2E2-4912-8A03-6A937AB7BAD3}"/>
                  </a:ext>
                </a:extLst>
              </p:cNvPr>
              <p:cNvSpPr/>
              <p:nvPr/>
            </p:nvSpPr>
            <p:spPr>
              <a:xfrm rot="-10800000">
                <a:off x="8534919" y="233084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550" name="Graphic 1">
              <a:extLst>
                <a:ext uri="{FF2B5EF4-FFF2-40B4-BE49-F238E27FC236}">
                  <a16:creationId xmlns:a16="http://schemas.microsoft.com/office/drawing/2014/main" id="{BF8F3F73-25F0-4C99-A131-2DEFD27F5B9D}"/>
                </a:ext>
              </a:extLst>
            </p:cNvPr>
            <p:cNvGrpSpPr/>
            <p:nvPr/>
          </p:nvGrpSpPr>
          <p:grpSpPr>
            <a:xfrm>
              <a:off x="8095552" y="3373062"/>
              <a:ext cx="397437" cy="1935432"/>
              <a:chOff x="7824854" y="2330847"/>
              <a:chExt cx="343607" cy="1673291"/>
            </a:xfrm>
          </p:grpSpPr>
          <p:sp>
            <p:nvSpPr>
              <p:cNvPr id="551" name="Freeform: Shape 550">
                <a:extLst>
                  <a:ext uri="{FF2B5EF4-FFF2-40B4-BE49-F238E27FC236}">
                    <a16:creationId xmlns:a16="http://schemas.microsoft.com/office/drawing/2014/main" id="{CC3D2C8B-4497-4B58-B4D5-10CE08CEF876}"/>
                  </a:ext>
                </a:extLst>
              </p:cNvPr>
              <p:cNvSpPr/>
              <p:nvPr/>
            </p:nvSpPr>
            <p:spPr>
              <a:xfrm rot="-10800000">
                <a:off x="7843755" y="2767343"/>
                <a:ext cx="324707" cy="720280"/>
              </a:xfrm>
              <a:custGeom>
                <a:avLst/>
                <a:gdLst>
                  <a:gd name="connsiteX0" fmla="*/ 0 w 324707"/>
                  <a:gd name="connsiteY0" fmla="*/ 0 h 720280"/>
                  <a:gd name="connsiteX1" fmla="*/ 324708 w 324707"/>
                  <a:gd name="connsiteY1" fmla="*/ 0 h 720280"/>
                  <a:gd name="connsiteX2" fmla="*/ 324708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8" y="0"/>
                    </a:lnTo>
                    <a:lnTo>
                      <a:pt x="324708"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552" name="Freeform: Shape 551">
                <a:extLst>
                  <a:ext uri="{FF2B5EF4-FFF2-40B4-BE49-F238E27FC236}">
                    <a16:creationId xmlns:a16="http://schemas.microsoft.com/office/drawing/2014/main" id="{844B8431-3159-459C-B761-6D40FAB6A7C1}"/>
                  </a:ext>
                </a:extLst>
              </p:cNvPr>
              <p:cNvSpPr/>
              <p:nvPr/>
            </p:nvSpPr>
            <p:spPr>
              <a:xfrm rot="-10800000">
                <a:off x="7886236" y="2890323"/>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553" name="Freeform: Shape 552">
                <a:extLst>
                  <a:ext uri="{FF2B5EF4-FFF2-40B4-BE49-F238E27FC236}">
                    <a16:creationId xmlns:a16="http://schemas.microsoft.com/office/drawing/2014/main" id="{808CA917-D7C3-41E8-AA88-E68A85153C2B}"/>
                  </a:ext>
                </a:extLst>
              </p:cNvPr>
              <p:cNvSpPr/>
              <p:nvPr/>
            </p:nvSpPr>
            <p:spPr>
              <a:xfrm rot="-10800000">
                <a:off x="7886236" y="2980948"/>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554" name="Freeform: Shape 553">
                <a:extLst>
                  <a:ext uri="{FF2B5EF4-FFF2-40B4-BE49-F238E27FC236}">
                    <a16:creationId xmlns:a16="http://schemas.microsoft.com/office/drawing/2014/main" id="{A03B8F95-4E2A-45B4-B3F8-E99683EADA2C}"/>
                  </a:ext>
                </a:extLst>
              </p:cNvPr>
              <p:cNvSpPr/>
              <p:nvPr/>
            </p:nvSpPr>
            <p:spPr>
              <a:xfrm rot="-10800000">
                <a:off x="7996536" y="2890323"/>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555" name="Freeform: Shape 554">
                <a:extLst>
                  <a:ext uri="{FF2B5EF4-FFF2-40B4-BE49-F238E27FC236}">
                    <a16:creationId xmlns:a16="http://schemas.microsoft.com/office/drawing/2014/main" id="{250C7AFE-141D-4684-BDAA-3C151AD7DB13}"/>
                  </a:ext>
                </a:extLst>
              </p:cNvPr>
              <p:cNvSpPr/>
              <p:nvPr/>
            </p:nvSpPr>
            <p:spPr>
              <a:xfrm rot="-10800000">
                <a:off x="7886236" y="3610756"/>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556" name="Freeform: Shape 555">
                <a:extLst>
                  <a:ext uri="{FF2B5EF4-FFF2-40B4-BE49-F238E27FC236}">
                    <a16:creationId xmlns:a16="http://schemas.microsoft.com/office/drawing/2014/main" id="{785E0129-1973-43F3-8AA6-BEEC51B7E0E5}"/>
                  </a:ext>
                </a:extLst>
              </p:cNvPr>
              <p:cNvSpPr/>
              <p:nvPr/>
            </p:nvSpPr>
            <p:spPr>
              <a:xfrm rot="-10800000">
                <a:off x="7996536" y="3610756"/>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557" name="Freeform: Shape 556">
                <a:extLst>
                  <a:ext uri="{FF2B5EF4-FFF2-40B4-BE49-F238E27FC236}">
                    <a16:creationId xmlns:a16="http://schemas.microsoft.com/office/drawing/2014/main" id="{D6945675-1CCA-4488-B96D-70F0467B7A62}"/>
                  </a:ext>
                </a:extLst>
              </p:cNvPr>
              <p:cNvSpPr/>
              <p:nvPr/>
            </p:nvSpPr>
            <p:spPr>
              <a:xfrm rot="-10800000">
                <a:off x="7824854" y="233084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558" name="Freeform: Shape 557">
                <a:extLst>
                  <a:ext uri="{FF2B5EF4-FFF2-40B4-BE49-F238E27FC236}">
                    <a16:creationId xmlns:a16="http://schemas.microsoft.com/office/drawing/2014/main" id="{22E0DF4C-F544-4EC5-8CB1-B2ABBB3E681A}"/>
                  </a:ext>
                </a:extLst>
              </p:cNvPr>
              <p:cNvSpPr/>
              <p:nvPr/>
            </p:nvSpPr>
            <p:spPr>
              <a:xfrm rot="-10800000">
                <a:off x="7935058" y="233084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sp>
          <p:nvSpPr>
            <p:cNvPr id="559" name="Freeform: Shape 558">
              <a:extLst>
                <a:ext uri="{FF2B5EF4-FFF2-40B4-BE49-F238E27FC236}">
                  <a16:creationId xmlns:a16="http://schemas.microsoft.com/office/drawing/2014/main" id="{046DE4B5-4EAF-4C88-88A7-AD27D72CBCB4}"/>
                </a:ext>
              </a:extLst>
            </p:cNvPr>
            <p:cNvSpPr/>
            <p:nvPr/>
          </p:nvSpPr>
          <p:spPr>
            <a:xfrm>
              <a:off x="7616885" y="3846376"/>
              <a:ext cx="195995" cy="1722543"/>
            </a:xfrm>
            <a:custGeom>
              <a:avLst/>
              <a:gdLst>
                <a:gd name="connsiteX0" fmla="*/ 169450 w 169449"/>
                <a:gd name="connsiteY0" fmla="*/ 0 h 1460754"/>
                <a:gd name="connsiteX1" fmla="*/ 158401 w 169449"/>
                <a:gd name="connsiteY1" fmla="*/ 75533 h 1460754"/>
                <a:gd name="connsiteX2" fmla="*/ 152019 w 169449"/>
                <a:gd name="connsiteY2" fmla="*/ 163354 h 1460754"/>
                <a:gd name="connsiteX3" fmla="*/ 152019 w 169449"/>
                <a:gd name="connsiteY3" fmla="*/ 1460754 h 1460754"/>
                <a:gd name="connsiteX4" fmla="*/ 17050 w 169449"/>
                <a:gd name="connsiteY4" fmla="*/ 1460754 h 1460754"/>
                <a:gd name="connsiteX5" fmla="*/ 17050 w 169449"/>
                <a:gd name="connsiteY5" fmla="*/ 162306 h 1460754"/>
                <a:gd name="connsiteX6" fmla="*/ 10954 w 169449"/>
                <a:gd name="connsiteY6" fmla="*/ 76486 h 1460754"/>
                <a:gd name="connsiteX7" fmla="*/ 0 w 169449"/>
                <a:gd name="connsiteY7" fmla="*/ 0 h 1460754"/>
                <a:gd name="connsiteX8" fmla="*/ 169450 w 169449"/>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9" h="1460754">
                  <a:moveTo>
                    <a:pt x="169450" y="0"/>
                  </a:moveTo>
                  <a:lnTo>
                    <a:pt x="158401" y="75533"/>
                  </a:lnTo>
                  <a:cubicBezTo>
                    <a:pt x="154210" y="104584"/>
                    <a:pt x="152019" y="133921"/>
                    <a:pt x="152019" y="163354"/>
                  </a:cubicBezTo>
                  <a:lnTo>
                    <a:pt x="152019" y="1460754"/>
                  </a:lnTo>
                  <a:lnTo>
                    <a:pt x="17050" y="1460754"/>
                  </a:lnTo>
                  <a:lnTo>
                    <a:pt x="17050" y="162306"/>
                  </a:lnTo>
                  <a:cubicBezTo>
                    <a:pt x="17050" y="133636"/>
                    <a:pt x="15050" y="104870"/>
                    <a:pt x="10954" y="76486"/>
                  </a:cubicBezTo>
                  <a:lnTo>
                    <a:pt x="0" y="0"/>
                  </a:lnTo>
                  <a:lnTo>
                    <a:pt x="169450" y="0"/>
                  </a:lnTo>
                  <a:close/>
                </a:path>
              </a:pathLst>
            </a:custGeom>
            <a:gradFill>
              <a:gsLst>
                <a:gs pos="0">
                  <a:schemeClr val="bg1">
                    <a:lumMod val="85000"/>
                  </a:schemeClr>
                </a:gs>
                <a:gs pos="100000">
                  <a:schemeClr val="bg1">
                    <a:lumMod val="95000"/>
                  </a:schemeClr>
                </a:gs>
              </a:gsLst>
              <a:lin ang="5400000" scaled="1"/>
            </a:gradFill>
            <a:ln w="9525" cap="flat">
              <a:noFill/>
              <a:prstDash val="solid"/>
              <a:miter/>
            </a:ln>
            <a:effectLst>
              <a:outerShdw blurRad="50800" dist="38100" dir="10800000" algn="r" rotWithShape="0">
                <a:prstClr val="black">
                  <a:alpha val="10000"/>
                </a:prstClr>
              </a:outerShdw>
            </a:effectLst>
          </p:spPr>
          <p:txBody>
            <a:bodyPr rtlCol="0" anchor="ctr"/>
            <a:lstStyle/>
            <a:p>
              <a:endParaRPr lang="en-GB" dirty="0"/>
            </a:p>
          </p:txBody>
        </p:sp>
        <p:sp>
          <p:nvSpPr>
            <p:cNvPr id="560" name="Freeform: Shape 559">
              <a:extLst>
                <a:ext uri="{FF2B5EF4-FFF2-40B4-BE49-F238E27FC236}">
                  <a16:creationId xmlns:a16="http://schemas.microsoft.com/office/drawing/2014/main" id="{E65D9814-878B-46AD-BBAF-8DFF88F5D53B}"/>
                </a:ext>
              </a:extLst>
            </p:cNvPr>
            <p:cNvSpPr/>
            <p:nvPr/>
          </p:nvSpPr>
          <p:spPr>
            <a:xfrm>
              <a:off x="7358202" y="3846376"/>
              <a:ext cx="195885" cy="1722543"/>
            </a:xfrm>
            <a:custGeom>
              <a:avLst/>
              <a:gdLst>
                <a:gd name="connsiteX0" fmla="*/ 169354 w 169354"/>
                <a:gd name="connsiteY0" fmla="*/ 0 h 1460754"/>
                <a:gd name="connsiteX1" fmla="*/ 158305 w 169354"/>
                <a:gd name="connsiteY1" fmla="*/ 75533 h 1460754"/>
                <a:gd name="connsiteX2" fmla="*/ 151924 w 169354"/>
                <a:gd name="connsiteY2" fmla="*/ 163354 h 1460754"/>
                <a:gd name="connsiteX3" fmla="*/ 151924 w 169354"/>
                <a:gd name="connsiteY3" fmla="*/ 1460754 h 1460754"/>
                <a:gd name="connsiteX4" fmla="*/ 16954 w 169354"/>
                <a:gd name="connsiteY4" fmla="*/ 1460754 h 1460754"/>
                <a:gd name="connsiteX5" fmla="*/ 16954 w 169354"/>
                <a:gd name="connsiteY5" fmla="*/ 162306 h 1460754"/>
                <a:gd name="connsiteX6" fmla="*/ 10858 w 169354"/>
                <a:gd name="connsiteY6" fmla="*/ 76486 h 1460754"/>
                <a:gd name="connsiteX7" fmla="*/ 0 w 169354"/>
                <a:gd name="connsiteY7" fmla="*/ 0 h 1460754"/>
                <a:gd name="connsiteX8" fmla="*/ 169354 w 169354"/>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54" h="1460754">
                  <a:moveTo>
                    <a:pt x="169354" y="0"/>
                  </a:moveTo>
                  <a:lnTo>
                    <a:pt x="158305" y="75533"/>
                  </a:lnTo>
                  <a:cubicBezTo>
                    <a:pt x="154114" y="104584"/>
                    <a:pt x="151924" y="133921"/>
                    <a:pt x="151924" y="163354"/>
                  </a:cubicBezTo>
                  <a:lnTo>
                    <a:pt x="151924" y="1460754"/>
                  </a:lnTo>
                  <a:lnTo>
                    <a:pt x="16954" y="1460754"/>
                  </a:lnTo>
                  <a:lnTo>
                    <a:pt x="16954" y="162306"/>
                  </a:lnTo>
                  <a:cubicBezTo>
                    <a:pt x="16954" y="133636"/>
                    <a:pt x="14954" y="104870"/>
                    <a:pt x="10858" y="76486"/>
                  </a:cubicBezTo>
                  <a:lnTo>
                    <a:pt x="0" y="0"/>
                  </a:lnTo>
                  <a:lnTo>
                    <a:pt x="169354" y="0"/>
                  </a:lnTo>
                  <a:close/>
                </a:path>
              </a:pathLst>
            </a:custGeom>
            <a:gradFill>
              <a:gsLst>
                <a:gs pos="0">
                  <a:schemeClr val="bg1">
                    <a:lumMod val="85000"/>
                  </a:schemeClr>
                </a:gs>
                <a:gs pos="100000">
                  <a:schemeClr val="bg1">
                    <a:lumMod val="95000"/>
                  </a:schemeClr>
                </a:gs>
              </a:gsLst>
              <a:lin ang="5400000" scaled="1"/>
            </a:gradFill>
            <a:ln w="9525" cap="flat">
              <a:noFill/>
              <a:prstDash val="solid"/>
              <a:miter/>
            </a:ln>
            <a:effectLst>
              <a:outerShdw blurRad="50800" dist="38100" dir="10800000" algn="r" rotWithShape="0">
                <a:prstClr val="black">
                  <a:alpha val="10000"/>
                </a:prstClr>
              </a:outerShdw>
            </a:effectLst>
          </p:spPr>
          <p:txBody>
            <a:bodyPr rtlCol="0" anchor="ctr"/>
            <a:lstStyle/>
            <a:p>
              <a:endParaRPr lang="en-GB" dirty="0"/>
            </a:p>
          </p:txBody>
        </p:sp>
        <p:sp>
          <p:nvSpPr>
            <p:cNvPr id="561" name="Freeform: Shape 560">
              <a:extLst>
                <a:ext uri="{FF2B5EF4-FFF2-40B4-BE49-F238E27FC236}">
                  <a16:creationId xmlns:a16="http://schemas.microsoft.com/office/drawing/2014/main" id="{39D5801D-9371-4F87-8619-AC45923B9E73}"/>
                </a:ext>
              </a:extLst>
            </p:cNvPr>
            <p:cNvSpPr/>
            <p:nvPr/>
          </p:nvSpPr>
          <p:spPr>
            <a:xfrm>
              <a:off x="6375467" y="3846376"/>
              <a:ext cx="195995" cy="1722543"/>
            </a:xfrm>
            <a:custGeom>
              <a:avLst/>
              <a:gdLst>
                <a:gd name="connsiteX0" fmla="*/ 169450 w 169449"/>
                <a:gd name="connsiteY0" fmla="*/ 0 h 1460754"/>
                <a:gd name="connsiteX1" fmla="*/ 158401 w 169449"/>
                <a:gd name="connsiteY1" fmla="*/ 75533 h 1460754"/>
                <a:gd name="connsiteX2" fmla="*/ 152019 w 169449"/>
                <a:gd name="connsiteY2" fmla="*/ 163354 h 1460754"/>
                <a:gd name="connsiteX3" fmla="*/ 152019 w 169449"/>
                <a:gd name="connsiteY3" fmla="*/ 1460754 h 1460754"/>
                <a:gd name="connsiteX4" fmla="*/ 17050 w 169449"/>
                <a:gd name="connsiteY4" fmla="*/ 1460754 h 1460754"/>
                <a:gd name="connsiteX5" fmla="*/ 17050 w 169449"/>
                <a:gd name="connsiteY5" fmla="*/ 162306 h 1460754"/>
                <a:gd name="connsiteX6" fmla="*/ 10954 w 169449"/>
                <a:gd name="connsiteY6" fmla="*/ 76486 h 1460754"/>
                <a:gd name="connsiteX7" fmla="*/ 0 w 169449"/>
                <a:gd name="connsiteY7" fmla="*/ 0 h 1460754"/>
                <a:gd name="connsiteX8" fmla="*/ 169450 w 169449"/>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9" h="1460754">
                  <a:moveTo>
                    <a:pt x="169450" y="0"/>
                  </a:moveTo>
                  <a:lnTo>
                    <a:pt x="158401" y="75533"/>
                  </a:lnTo>
                  <a:cubicBezTo>
                    <a:pt x="154210" y="104584"/>
                    <a:pt x="152019" y="133921"/>
                    <a:pt x="152019" y="163354"/>
                  </a:cubicBezTo>
                  <a:lnTo>
                    <a:pt x="152019" y="1460754"/>
                  </a:lnTo>
                  <a:lnTo>
                    <a:pt x="17050" y="1460754"/>
                  </a:lnTo>
                  <a:lnTo>
                    <a:pt x="17050" y="162306"/>
                  </a:lnTo>
                  <a:cubicBezTo>
                    <a:pt x="17050" y="133636"/>
                    <a:pt x="15050" y="104870"/>
                    <a:pt x="10954" y="76486"/>
                  </a:cubicBezTo>
                  <a:lnTo>
                    <a:pt x="0" y="0"/>
                  </a:lnTo>
                  <a:lnTo>
                    <a:pt x="169450" y="0"/>
                  </a:lnTo>
                  <a:close/>
                </a:path>
              </a:pathLst>
            </a:custGeom>
            <a:gradFill>
              <a:gsLst>
                <a:gs pos="0">
                  <a:schemeClr val="bg1">
                    <a:lumMod val="85000"/>
                  </a:schemeClr>
                </a:gs>
                <a:gs pos="100000">
                  <a:schemeClr val="bg1">
                    <a:lumMod val="95000"/>
                  </a:schemeClr>
                </a:gs>
              </a:gsLst>
              <a:lin ang="5400000" scaled="1"/>
            </a:gradFill>
            <a:ln w="9525" cap="flat">
              <a:noFill/>
              <a:prstDash val="solid"/>
              <a:miter/>
            </a:ln>
            <a:effectLst>
              <a:outerShdw blurRad="50800" dist="38100" dir="10800000" algn="r" rotWithShape="0">
                <a:prstClr val="black">
                  <a:alpha val="10000"/>
                </a:prstClr>
              </a:outerShdw>
            </a:effectLst>
          </p:spPr>
          <p:txBody>
            <a:bodyPr rtlCol="0" anchor="ctr"/>
            <a:lstStyle/>
            <a:p>
              <a:endParaRPr lang="en-GB" dirty="0"/>
            </a:p>
          </p:txBody>
        </p:sp>
        <p:sp>
          <p:nvSpPr>
            <p:cNvPr id="562" name="Freeform: Shape 561">
              <a:extLst>
                <a:ext uri="{FF2B5EF4-FFF2-40B4-BE49-F238E27FC236}">
                  <a16:creationId xmlns:a16="http://schemas.microsoft.com/office/drawing/2014/main" id="{DB651778-8B21-4233-9EAB-153F90538C6B}"/>
                </a:ext>
              </a:extLst>
            </p:cNvPr>
            <p:cNvSpPr/>
            <p:nvPr/>
          </p:nvSpPr>
          <p:spPr>
            <a:xfrm>
              <a:off x="6769333" y="4704510"/>
              <a:ext cx="491257" cy="801611"/>
            </a:xfrm>
            <a:custGeom>
              <a:avLst/>
              <a:gdLst>
                <a:gd name="connsiteX0" fmla="*/ 0 w 424719"/>
                <a:gd name="connsiteY0" fmla="*/ 0 h 693038"/>
                <a:gd name="connsiteX1" fmla="*/ 424720 w 424719"/>
                <a:gd name="connsiteY1" fmla="*/ 0 h 693038"/>
                <a:gd name="connsiteX2" fmla="*/ 424720 w 424719"/>
                <a:gd name="connsiteY2" fmla="*/ 693039 h 693038"/>
                <a:gd name="connsiteX3" fmla="*/ 0 w 424719"/>
                <a:gd name="connsiteY3" fmla="*/ 693039 h 693038"/>
              </a:gdLst>
              <a:ahLst/>
              <a:cxnLst>
                <a:cxn ang="0">
                  <a:pos x="connsiteX0" y="connsiteY0"/>
                </a:cxn>
                <a:cxn ang="0">
                  <a:pos x="connsiteX1" y="connsiteY1"/>
                </a:cxn>
                <a:cxn ang="0">
                  <a:pos x="connsiteX2" y="connsiteY2"/>
                </a:cxn>
                <a:cxn ang="0">
                  <a:pos x="connsiteX3" y="connsiteY3"/>
                </a:cxn>
              </a:cxnLst>
              <a:rect l="l" t="t" r="r" b="b"/>
              <a:pathLst>
                <a:path w="424719" h="693038">
                  <a:moveTo>
                    <a:pt x="0" y="0"/>
                  </a:moveTo>
                  <a:lnTo>
                    <a:pt x="424720" y="0"/>
                  </a:lnTo>
                  <a:lnTo>
                    <a:pt x="424720" y="693039"/>
                  </a:lnTo>
                  <a:lnTo>
                    <a:pt x="0" y="693039"/>
                  </a:lnTo>
                  <a:close/>
                </a:path>
              </a:pathLst>
            </a:custGeom>
            <a:solidFill>
              <a:srgbClr val="F2F2F2"/>
            </a:solidFill>
            <a:ln w="9525" cap="flat">
              <a:noFill/>
              <a:prstDash val="solid"/>
              <a:miter/>
            </a:ln>
          </p:spPr>
          <p:txBody>
            <a:bodyPr rtlCol="0" anchor="ctr"/>
            <a:lstStyle/>
            <a:p>
              <a:endParaRPr lang="en-GB" dirty="0"/>
            </a:p>
          </p:txBody>
        </p:sp>
        <p:sp>
          <p:nvSpPr>
            <p:cNvPr id="563" name="Freeform: Shape 562">
              <a:extLst>
                <a:ext uri="{FF2B5EF4-FFF2-40B4-BE49-F238E27FC236}">
                  <a16:creationId xmlns:a16="http://schemas.microsoft.com/office/drawing/2014/main" id="{3B48B246-65FE-4115-B43B-DC38FD7AE15C}"/>
                </a:ext>
              </a:extLst>
            </p:cNvPr>
            <p:cNvSpPr/>
            <p:nvPr/>
          </p:nvSpPr>
          <p:spPr>
            <a:xfrm>
              <a:off x="6820892" y="4841344"/>
              <a:ext cx="390560" cy="664777"/>
            </a:xfrm>
            <a:custGeom>
              <a:avLst/>
              <a:gdLst>
                <a:gd name="connsiteX0" fmla="*/ 0 w 337661"/>
                <a:gd name="connsiteY0" fmla="*/ 0 h 574738"/>
                <a:gd name="connsiteX1" fmla="*/ 337661 w 337661"/>
                <a:gd name="connsiteY1" fmla="*/ 0 h 574738"/>
                <a:gd name="connsiteX2" fmla="*/ 337661 w 337661"/>
                <a:gd name="connsiteY2" fmla="*/ 574738 h 574738"/>
                <a:gd name="connsiteX3" fmla="*/ 0 w 337661"/>
                <a:gd name="connsiteY3" fmla="*/ 574738 h 574738"/>
              </a:gdLst>
              <a:ahLst/>
              <a:cxnLst>
                <a:cxn ang="0">
                  <a:pos x="connsiteX0" y="connsiteY0"/>
                </a:cxn>
                <a:cxn ang="0">
                  <a:pos x="connsiteX1" y="connsiteY1"/>
                </a:cxn>
                <a:cxn ang="0">
                  <a:pos x="connsiteX2" y="connsiteY2"/>
                </a:cxn>
                <a:cxn ang="0">
                  <a:pos x="connsiteX3" y="connsiteY3"/>
                </a:cxn>
              </a:cxnLst>
              <a:rect l="l" t="t" r="r" b="b"/>
              <a:pathLst>
                <a:path w="337661" h="574738">
                  <a:moveTo>
                    <a:pt x="0" y="0"/>
                  </a:moveTo>
                  <a:lnTo>
                    <a:pt x="337661" y="0"/>
                  </a:lnTo>
                  <a:lnTo>
                    <a:pt x="337661" y="574738"/>
                  </a:lnTo>
                  <a:lnTo>
                    <a:pt x="0" y="574738"/>
                  </a:lnTo>
                  <a:close/>
                </a:path>
              </a:pathLst>
            </a:custGeom>
            <a:solidFill>
              <a:srgbClr val="1A1A1A"/>
            </a:solidFill>
            <a:ln w="9525" cap="flat">
              <a:noFill/>
              <a:prstDash val="solid"/>
              <a:miter/>
            </a:ln>
          </p:spPr>
          <p:txBody>
            <a:bodyPr rtlCol="0" anchor="ctr"/>
            <a:lstStyle/>
            <a:p>
              <a:endParaRPr lang="en-GB" dirty="0"/>
            </a:p>
          </p:txBody>
        </p:sp>
        <p:sp>
          <p:nvSpPr>
            <p:cNvPr id="564" name="Freeform: Shape 563">
              <a:extLst>
                <a:ext uri="{FF2B5EF4-FFF2-40B4-BE49-F238E27FC236}">
                  <a16:creationId xmlns:a16="http://schemas.microsoft.com/office/drawing/2014/main" id="{65E75E78-0415-469C-98AE-CD855859E663}"/>
                </a:ext>
              </a:extLst>
            </p:cNvPr>
            <p:cNvSpPr/>
            <p:nvPr/>
          </p:nvSpPr>
          <p:spPr>
            <a:xfrm>
              <a:off x="6811529" y="4064080"/>
              <a:ext cx="399924" cy="373152"/>
            </a:xfrm>
            <a:custGeom>
              <a:avLst/>
              <a:gdLst>
                <a:gd name="connsiteX0" fmla="*/ 0 w 345757"/>
                <a:gd name="connsiteY0" fmla="*/ 0 h 322611"/>
                <a:gd name="connsiteX1" fmla="*/ 345758 w 345757"/>
                <a:gd name="connsiteY1" fmla="*/ 0 h 322611"/>
                <a:gd name="connsiteX2" fmla="*/ 345758 w 345757"/>
                <a:gd name="connsiteY2" fmla="*/ 322612 h 322611"/>
                <a:gd name="connsiteX3" fmla="*/ 0 w 345757"/>
                <a:gd name="connsiteY3" fmla="*/ 322612 h 322611"/>
              </a:gdLst>
              <a:ahLst/>
              <a:cxnLst>
                <a:cxn ang="0">
                  <a:pos x="connsiteX0" y="connsiteY0"/>
                </a:cxn>
                <a:cxn ang="0">
                  <a:pos x="connsiteX1" y="connsiteY1"/>
                </a:cxn>
                <a:cxn ang="0">
                  <a:pos x="connsiteX2" y="connsiteY2"/>
                </a:cxn>
                <a:cxn ang="0">
                  <a:pos x="connsiteX3" y="connsiteY3"/>
                </a:cxn>
              </a:cxnLst>
              <a:rect l="l" t="t" r="r" b="b"/>
              <a:pathLst>
                <a:path w="345757" h="322611">
                  <a:moveTo>
                    <a:pt x="0" y="0"/>
                  </a:moveTo>
                  <a:lnTo>
                    <a:pt x="345758" y="0"/>
                  </a:lnTo>
                  <a:lnTo>
                    <a:pt x="345758" y="322612"/>
                  </a:lnTo>
                  <a:lnTo>
                    <a:pt x="0" y="322612"/>
                  </a:lnTo>
                  <a:close/>
                </a:path>
              </a:pathLst>
            </a:custGeom>
            <a:solidFill>
              <a:srgbClr val="F2F2F2"/>
            </a:solidFill>
            <a:ln w="9525" cap="flat">
              <a:noFill/>
              <a:prstDash val="solid"/>
              <a:miter/>
            </a:ln>
          </p:spPr>
          <p:txBody>
            <a:bodyPr rtlCol="0" anchor="ctr"/>
            <a:lstStyle/>
            <a:p>
              <a:endParaRPr lang="en-GB" dirty="0"/>
            </a:p>
          </p:txBody>
        </p:sp>
        <p:sp>
          <p:nvSpPr>
            <p:cNvPr id="565" name="Freeform: Shape 564">
              <a:extLst>
                <a:ext uri="{FF2B5EF4-FFF2-40B4-BE49-F238E27FC236}">
                  <a16:creationId xmlns:a16="http://schemas.microsoft.com/office/drawing/2014/main" id="{404FA1BF-E4E7-45CB-ADE5-AA1412BC8969}"/>
                </a:ext>
              </a:extLst>
            </p:cNvPr>
            <p:cNvSpPr/>
            <p:nvPr/>
          </p:nvSpPr>
          <p:spPr>
            <a:xfrm rot="10800000">
              <a:off x="6852565" y="4096235"/>
              <a:ext cx="321592" cy="309143"/>
            </a:xfrm>
            <a:custGeom>
              <a:avLst/>
              <a:gdLst>
                <a:gd name="connsiteX0" fmla="*/ 0 w 278034"/>
                <a:gd name="connsiteY0" fmla="*/ 0 h 267271"/>
                <a:gd name="connsiteX1" fmla="*/ 278035 w 278034"/>
                <a:gd name="connsiteY1" fmla="*/ 0 h 267271"/>
                <a:gd name="connsiteX2" fmla="*/ 278035 w 278034"/>
                <a:gd name="connsiteY2" fmla="*/ 267271 h 267271"/>
                <a:gd name="connsiteX3" fmla="*/ 0 w 278034"/>
                <a:gd name="connsiteY3" fmla="*/ 267271 h 267271"/>
              </a:gdLst>
              <a:ahLst/>
              <a:cxnLst>
                <a:cxn ang="0">
                  <a:pos x="connsiteX0" y="connsiteY0"/>
                </a:cxn>
                <a:cxn ang="0">
                  <a:pos x="connsiteX1" y="connsiteY1"/>
                </a:cxn>
                <a:cxn ang="0">
                  <a:pos x="connsiteX2" y="connsiteY2"/>
                </a:cxn>
                <a:cxn ang="0">
                  <a:pos x="connsiteX3" y="connsiteY3"/>
                </a:cxn>
              </a:cxnLst>
              <a:rect l="l" t="t" r="r" b="b"/>
              <a:pathLst>
                <a:path w="278034" h="267271">
                  <a:moveTo>
                    <a:pt x="0" y="0"/>
                  </a:moveTo>
                  <a:lnTo>
                    <a:pt x="278035" y="0"/>
                  </a:lnTo>
                  <a:lnTo>
                    <a:pt x="278035" y="267271"/>
                  </a:lnTo>
                  <a:lnTo>
                    <a:pt x="0" y="267271"/>
                  </a:lnTo>
                  <a:close/>
                </a:path>
              </a:pathLst>
            </a:custGeom>
            <a:solidFill>
              <a:srgbClr val="1A1A1A"/>
            </a:solidFill>
            <a:ln w="9525" cap="flat">
              <a:noFill/>
              <a:prstDash val="solid"/>
              <a:miter/>
            </a:ln>
          </p:spPr>
          <p:txBody>
            <a:bodyPr rtlCol="0" anchor="ctr"/>
            <a:lstStyle/>
            <a:p>
              <a:endParaRPr lang="en-GB" dirty="0"/>
            </a:p>
          </p:txBody>
        </p:sp>
        <p:sp>
          <p:nvSpPr>
            <p:cNvPr id="566" name="Freeform: Shape 565">
              <a:extLst>
                <a:ext uri="{FF2B5EF4-FFF2-40B4-BE49-F238E27FC236}">
                  <a16:creationId xmlns:a16="http://schemas.microsoft.com/office/drawing/2014/main" id="{95A0BF7C-272C-48C0-A535-638EFA62D949}"/>
                </a:ext>
              </a:extLst>
            </p:cNvPr>
            <p:cNvSpPr/>
            <p:nvPr/>
          </p:nvSpPr>
          <p:spPr>
            <a:xfrm rot="10800000">
              <a:off x="6999043" y="4096235"/>
              <a:ext cx="20382" cy="309143"/>
            </a:xfrm>
            <a:custGeom>
              <a:avLst/>
              <a:gdLst>
                <a:gd name="connsiteX0" fmla="*/ 0 w 17621"/>
                <a:gd name="connsiteY0" fmla="*/ 0 h 267271"/>
                <a:gd name="connsiteX1" fmla="*/ 17621 w 17621"/>
                <a:gd name="connsiteY1" fmla="*/ 0 h 267271"/>
                <a:gd name="connsiteX2" fmla="*/ 17621 w 17621"/>
                <a:gd name="connsiteY2" fmla="*/ 267271 h 267271"/>
                <a:gd name="connsiteX3" fmla="*/ 0 w 17621"/>
                <a:gd name="connsiteY3" fmla="*/ 267271 h 267271"/>
              </a:gdLst>
              <a:ahLst/>
              <a:cxnLst>
                <a:cxn ang="0">
                  <a:pos x="connsiteX0" y="connsiteY0"/>
                </a:cxn>
                <a:cxn ang="0">
                  <a:pos x="connsiteX1" y="connsiteY1"/>
                </a:cxn>
                <a:cxn ang="0">
                  <a:pos x="connsiteX2" y="connsiteY2"/>
                </a:cxn>
                <a:cxn ang="0">
                  <a:pos x="connsiteX3" y="connsiteY3"/>
                </a:cxn>
              </a:cxnLst>
              <a:rect l="l" t="t" r="r" b="b"/>
              <a:pathLst>
                <a:path w="17621" h="267271">
                  <a:moveTo>
                    <a:pt x="0" y="0"/>
                  </a:moveTo>
                  <a:lnTo>
                    <a:pt x="17621" y="0"/>
                  </a:lnTo>
                  <a:lnTo>
                    <a:pt x="17621" y="267271"/>
                  </a:lnTo>
                  <a:lnTo>
                    <a:pt x="0" y="267271"/>
                  </a:lnTo>
                  <a:close/>
                </a:path>
              </a:pathLst>
            </a:custGeom>
            <a:solidFill>
              <a:srgbClr val="F2F2F2"/>
            </a:solidFill>
            <a:ln w="9525" cap="flat">
              <a:noFill/>
              <a:prstDash val="solid"/>
              <a:miter/>
            </a:ln>
          </p:spPr>
          <p:txBody>
            <a:bodyPr rtlCol="0" anchor="ctr"/>
            <a:lstStyle/>
            <a:p>
              <a:endParaRPr lang="en-GB" dirty="0"/>
            </a:p>
          </p:txBody>
        </p:sp>
        <p:sp>
          <p:nvSpPr>
            <p:cNvPr id="567" name="Freeform: Shape 566">
              <a:extLst>
                <a:ext uri="{FF2B5EF4-FFF2-40B4-BE49-F238E27FC236}">
                  <a16:creationId xmlns:a16="http://schemas.microsoft.com/office/drawing/2014/main" id="{3FEA4ED1-5F76-4140-B5BD-B5B823174D4B}"/>
                </a:ext>
              </a:extLst>
            </p:cNvPr>
            <p:cNvSpPr/>
            <p:nvPr/>
          </p:nvSpPr>
          <p:spPr>
            <a:xfrm>
              <a:off x="6112818" y="4096140"/>
              <a:ext cx="143334" cy="309252"/>
            </a:xfrm>
            <a:custGeom>
              <a:avLst/>
              <a:gdLst>
                <a:gd name="connsiteX0" fmla="*/ 0 w 123920"/>
                <a:gd name="connsiteY0" fmla="*/ 0 h 267366"/>
                <a:gd name="connsiteX1" fmla="*/ 123920 w 123920"/>
                <a:gd name="connsiteY1" fmla="*/ 0 h 267366"/>
                <a:gd name="connsiteX2" fmla="*/ 123920 w 123920"/>
                <a:gd name="connsiteY2" fmla="*/ 267367 h 267366"/>
                <a:gd name="connsiteX3" fmla="*/ 0 w 123920"/>
                <a:gd name="connsiteY3" fmla="*/ 267367 h 267366"/>
              </a:gdLst>
              <a:ahLst/>
              <a:cxnLst>
                <a:cxn ang="0">
                  <a:pos x="connsiteX0" y="connsiteY0"/>
                </a:cxn>
                <a:cxn ang="0">
                  <a:pos x="connsiteX1" y="connsiteY1"/>
                </a:cxn>
                <a:cxn ang="0">
                  <a:pos x="connsiteX2" y="connsiteY2"/>
                </a:cxn>
                <a:cxn ang="0">
                  <a:pos x="connsiteX3" y="connsiteY3"/>
                </a:cxn>
              </a:cxnLst>
              <a:rect l="l" t="t" r="r" b="b"/>
              <a:pathLst>
                <a:path w="123920" h="267366">
                  <a:moveTo>
                    <a:pt x="0" y="0"/>
                  </a:moveTo>
                  <a:lnTo>
                    <a:pt x="123920" y="0"/>
                  </a:lnTo>
                  <a:lnTo>
                    <a:pt x="123920" y="267367"/>
                  </a:lnTo>
                  <a:lnTo>
                    <a:pt x="0" y="267367"/>
                  </a:lnTo>
                  <a:close/>
                </a:path>
              </a:pathLst>
            </a:custGeom>
            <a:solidFill>
              <a:srgbClr val="F2F2F2"/>
            </a:solidFill>
            <a:ln w="9525" cap="flat">
              <a:noFill/>
              <a:prstDash val="solid"/>
              <a:miter/>
            </a:ln>
          </p:spPr>
          <p:txBody>
            <a:bodyPr rtlCol="0" anchor="ctr"/>
            <a:lstStyle/>
            <a:p>
              <a:endParaRPr lang="en-GB" dirty="0"/>
            </a:p>
          </p:txBody>
        </p:sp>
        <p:sp>
          <p:nvSpPr>
            <p:cNvPr id="568" name="Freeform: Shape 567">
              <a:extLst>
                <a:ext uri="{FF2B5EF4-FFF2-40B4-BE49-F238E27FC236}">
                  <a16:creationId xmlns:a16="http://schemas.microsoft.com/office/drawing/2014/main" id="{EF5FCDAF-9030-4D2A-B74D-4AA5156554B6}"/>
                </a:ext>
              </a:extLst>
            </p:cNvPr>
            <p:cNvSpPr/>
            <p:nvPr/>
          </p:nvSpPr>
          <p:spPr>
            <a:xfrm>
              <a:off x="6112818" y="4096140"/>
              <a:ext cx="143334" cy="309252"/>
            </a:xfrm>
            <a:custGeom>
              <a:avLst/>
              <a:gdLst>
                <a:gd name="connsiteX0" fmla="*/ 0 w 123920"/>
                <a:gd name="connsiteY0" fmla="*/ 0 h 267366"/>
                <a:gd name="connsiteX1" fmla="*/ 123920 w 123920"/>
                <a:gd name="connsiteY1" fmla="*/ 0 h 267366"/>
                <a:gd name="connsiteX2" fmla="*/ 123920 w 123920"/>
                <a:gd name="connsiteY2" fmla="*/ 267367 h 267366"/>
                <a:gd name="connsiteX3" fmla="*/ 0 w 123920"/>
                <a:gd name="connsiteY3" fmla="*/ 267367 h 267366"/>
              </a:gdLst>
              <a:ahLst/>
              <a:cxnLst>
                <a:cxn ang="0">
                  <a:pos x="connsiteX0" y="connsiteY0"/>
                </a:cxn>
                <a:cxn ang="0">
                  <a:pos x="connsiteX1" y="connsiteY1"/>
                </a:cxn>
                <a:cxn ang="0">
                  <a:pos x="connsiteX2" y="connsiteY2"/>
                </a:cxn>
                <a:cxn ang="0">
                  <a:pos x="connsiteX3" y="connsiteY3"/>
                </a:cxn>
              </a:cxnLst>
              <a:rect l="l" t="t" r="r" b="b"/>
              <a:pathLst>
                <a:path w="123920" h="267366">
                  <a:moveTo>
                    <a:pt x="0" y="0"/>
                  </a:moveTo>
                  <a:lnTo>
                    <a:pt x="123920" y="0"/>
                  </a:lnTo>
                  <a:lnTo>
                    <a:pt x="123920" y="267367"/>
                  </a:lnTo>
                  <a:lnTo>
                    <a:pt x="0" y="267367"/>
                  </a:lnTo>
                  <a:close/>
                </a:path>
              </a:pathLst>
            </a:custGeom>
            <a:solidFill>
              <a:srgbClr val="1A1A1A"/>
            </a:solidFill>
            <a:ln w="9525" cap="flat">
              <a:noFill/>
              <a:prstDash val="solid"/>
              <a:miter/>
            </a:ln>
          </p:spPr>
          <p:txBody>
            <a:bodyPr rtlCol="0" anchor="ctr"/>
            <a:lstStyle/>
            <a:p>
              <a:endParaRPr lang="en-GB" dirty="0"/>
            </a:p>
          </p:txBody>
        </p:sp>
        <p:sp>
          <p:nvSpPr>
            <p:cNvPr id="569" name="Freeform: Shape 568">
              <a:extLst>
                <a:ext uri="{FF2B5EF4-FFF2-40B4-BE49-F238E27FC236}">
                  <a16:creationId xmlns:a16="http://schemas.microsoft.com/office/drawing/2014/main" id="{966E7244-F1E5-494D-9E3E-0A9AD6E87304}"/>
                </a:ext>
              </a:extLst>
            </p:cNvPr>
            <p:cNvSpPr/>
            <p:nvPr/>
          </p:nvSpPr>
          <p:spPr>
            <a:xfrm>
              <a:off x="6634261" y="3846376"/>
              <a:ext cx="195995" cy="1722543"/>
            </a:xfrm>
            <a:custGeom>
              <a:avLst/>
              <a:gdLst>
                <a:gd name="connsiteX0" fmla="*/ 169450 w 169449"/>
                <a:gd name="connsiteY0" fmla="*/ 0 h 1460754"/>
                <a:gd name="connsiteX1" fmla="*/ 158401 w 169449"/>
                <a:gd name="connsiteY1" fmla="*/ 75533 h 1460754"/>
                <a:gd name="connsiteX2" fmla="*/ 152019 w 169449"/>
                <a:gd name="connsiteY2" fmla="*/ 163354 h 1460754"/>
                <a:gd name="connsiteX3" fmla="*/ 152019 w 169449"/>
                <a:gd name="connsiteY3" fmla="*/ 1460754 h 1460754"/>
                <a:gd name="connsiteX4" fmla="*/ 17050 w 169449"/>
                <a:gd name="connsiteY4" fmla="*/ 1460754 h 1460754"/>
                <a:gd name="connsiteX5" fmla="*/ 17050 w 169449"/>
                <a:gd name="connsiteY5" fmla="*/ 162306 h 1460754"/>
                <a:gd name="connsiteX6" fmla="*/ 10954 w 169449"/>
                <a:gd name="connsiteY6" fmla="*/ 76486 h 1460754"/>
                <a:gd name="connsiteX7" fmla="*/ 0 w 169449"/>
                <a:gd name="connsiteY7" fmla="*/ 0 h 1460754"/>
                <a:gd name="connsiteX8" fmla="*/ 169450 w 169449"/>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9" h="1460754">
                  <a:moveTo>
                    <a:pt x="169450" y="0"/>
                  </a:moveTo>
                  <a:lnTo>
                    <a:pt x="158401" y="75533"/>
                  </a:lnTo>
                  <a:cubicBezTo>
                    <a:pt x="154114" y="104584"/>
                    <a:pt x="152019" y="133921"/>
                    <a:pt x="152019" y="163354"/>
                  </a:cubicBezTo>
                  <a:lnTo>
                    <a:pt x="152019" y="1460754"/>
                  </a:lnTo>
                  <a:lnTo>
                    <a:pt x="17050" y="1460754"/>
                  </a:lnTo>
                  <a:lnTo>
                    <a:pt x="17050" y="162306"/>
                  </a:lnTo>
                  <a:cubicBezTo>
                    <a:pt x="17050" y="133636"/>
                    <a:pt x="15050" y="104870"/>
                    <a:pt x="10954" y="76486"/>
                  </a:cubicBezTo>
                  <a:lnTo>
                    <a:pt x="0" y="0"/>
                  </a:lnTo>
                  <a:lnTo>
                    <a:pt x="169450" y="0"/>
                  </a:lnTo>
                  <a:close/>
                </a:path>
              </a:pathLst>
            </a:custGeom>
            <a:gradFill>
              <a:gsLst>
                <a:gs pos="0">
                  <a:schemeClr val="bg1">
                    <a:lumMod val="85000"/>
                  </a:schemeClr>
                </a:gs>
                <a:gs pos="100000">
                  <a:schemeClr val="bg1">
                    <a:lumMod val="95000"/>
                  </a:schemeClr>
                </a:gs>
              </a:gsLst>
              <a:lin ang="5400000" scaled="1"/>
            </a:gradFill>
            <a:ln w="9525" cap="flat">
              <a:noFill/>
              <a:prstDash val="solid"/>
              <a:miter/>
            </a:ln>
            <a:effectLst>
              <a:outerShdw blurRad="50800" dist="38100" dir="10800000" algn="r" rotWithShape="0">
                <a:prstClr val="black">
                  <a:alpha val="10000"/>
                </a:prstClr>
              </a:outerShdw>
            </a:effectLst>
          </p:spPr>
          <p:txBody>
            <a:bodyPr rtlCol="0" anchor="ctr"/>
            <a:lstStyle/>
            <a:p>
              <a:endParaRPr lang="en-GB" dirty="0"/>
            </a:p>
          </p:txBody>
        </p:sp>
        <p:sp>
          <p:nvSpPr>
            <p:cNvPr id="570" name="Freeform: Shape 569">
              <a:extLst>
                <a:ext uri="{FF2B5EF4-FFF2-40B4-BE49-F238E27FC236}">
                  <a16:creationId xmlns:a16="http://schemas.microsoft.com/office/drawing/2014/main" id="{9FEA30AE-CFA6-42C5-A3C4-5DA2DFDD99C2}"/>
                </a:ext>
              </a:extLst>
            </p:cNvPr>
            <p:cNvSpPr/>
            <p:nvPr/>
          </p:nvSpPr>
          <p:spPr>
            <a:xfrm>
              <a:off x="7654454" y="5592827"/>
              <a:ext cx="240726" cy="170216"/>
            </a:xfrm>
            <a:custGeom>
              <a:avLst/>
              <a:gdLst>
                <a:gd name="connsiteX0" fmla="*/ 208122 w 208121"/>
                <a:gd name="connsiteY0" fmla="*/ 33052 h 147161"/>
                <a:gd name="connsiteX1" fmla="*/ 208122 w 208121"/>
                <a:gd name="connsiteY1" fmla="*/ 147161 h 147161"/>
                <a:gd name="connsiteX2" fmla="*/ 0 w 208121"/>
                <a:gd name="connsiteY2" fmla="*/ 147161 h 147161"/>
                <a:gd name="connsiteX3" fmla="*/ 0 w 208121"/>
                <a:gd name="connsiteY3" fmla="*/ 0 h 147161"/>
                <a:gd name="connsiteX4" fmla="*/ 153638 w 208121"/>
                <a:gd name="connsiteY4" fmla="*/ 0 h 14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121" h="147161">
                  <a:moveTo>
                    <a:pt x="208122" y="33052"/>
                  </a:moveTo>
                  <a:lnTo>
                    <a:pt x="208122" y="147161"/>
                  </a:lnTo>
                  <a:lnTo>
                    <a:pt x="0" y="147161"/>
                  </a:lnTo>
                  <a:lnTo>
                    <a:pt x="0" y="0"/>
                  </a:lnTo>
                  <a:lnTo>
                    <a:pt x="153638" y="0"/>
                  </a:lnTo>
                  <a:close/>
                </a:path>
              </a:pathLst>
            </a:custGeom>
            <a:solidFill>
              <a:srgbClr val="E6E6E6"/>
            </a:solidFill>
            <a:ln w="9525" cap="flat">
              <a:noFill/>
              <a:prstDash val="solid"/>
              <a:miter/>
            </a:ln>
          </p:spPr>
          <p:txBody>
            <a:bodyPr rtlCol="0" anchor="ctr"/>
            <a:lstStyle/>
            <a:p>
              <a:endParaRPr lang="en-GB" dirty="0"/>
            </a:p>
          </p:txBody>
        </p:sp>
        <p:sp>
          <p:nvSpPr>
            <p:cNvPr id="571" name="Freeform: Shape 570">
              <a:extLst>
                <a:ext uri="{FF2B5EF4-FFF2-40B4-BE49-F238E27FC236}">
                  <a16:creationId xmlns:a16="http://schemas.microsoft.com/office/drawing/2014/main" id="{E3233330-6E3E-49C1-A9A8-B52385D1B33A}"/>
                </a:ext>
              </a:extLst>
            </p:cNvPr>
            <p:cNvSpPr/>
            <p:nvPr/>
          </p:nvSpPr>
          <p:spPr>
            <a:xfrm>
              <a:off x="6092435" y="4096140"/>
              <a:ext cx="20382" cy="309252"/>
            </a:xfrm>
            <a:custGeom>
              <a:avLst/>
              <a:gdLst>
                <a:gd name="connsiteX0" fmla="*/ 0 w 17621"/>
                <a:gd name="connsiteY0" fmla="*/ 0 h 267366"/>
                <a:gd name="connsiteX1" fmla="*/ 17621 w 17621"/>
                <a:gd name="connsiteY1" fmla="*/ 0 h 267366"/>
                <a:gd name="connsiteX2" fmla="*/ 17621 w 17621"/>
                <a:gd name="connsiteY2" fmla="*/ 267367 h 267366"/>
                <a:gd name="connsiteX3" fmla="*/ 0 w 17621"/>
                <a:gd name="connsiteY3" fmla="*/ 267367 h 267366"/>
              </a:gdLst>
              <a:ahLst/>
              <a:cxnLst>
                <a:cxn ang="0">
                  <a:pos x="connsiteX0" y="connsiteY0"/>
                </a:cxn>
                <a:cxn ang="0">
                  <a:pos x="connsiteX1" y="connsiteY1"/>
                </a:cxn>
                <a:cxn ang="0">
                  <a:pos x="connsiteX2" y="connsiteY2"/>
                </a:cxn>
                <a:cxn ang="0">
                  <a:pos x="connsiteX3" y="connsiteY3"/>
                </a:cxn>
              </a:cxnLst>
              <a:rect l="l" t="t" r="r" b="b"/>
              <a:pathLst>
                <a:path w="17621" h="267366">
                  <a:moveTo>
                    <a:pt x="0" y="0"/>
                  </a:moveTo>
                  <a:lnTo>
                    <a:pt x="17621" y="0"/>
                  </a:lnTo>
                  <a:lnTo>
                    <a:pt x="17621" y="267367"/>
                  </a:lnTo>
                  <a:lnTo>
                    <a:pt x="0" y="267367"/>
                  </a:lnTo>
                  <a:close/>
                </a:path>
              </a:pathLst>
            </a:custGeom>
            <a:solidFill>
              <a:srgbClr val="F2F2F2"/>
            </a:solidFill>
            <a:ln w="9525" cap="flat">
              <a:noFill/>
              <a:prstDash val="solid"/>
              <a:miter/>
            </a:ln>
          </p:spPr>
          <p:txBody>
            <a:bodyPr rtlCol="0" anchor="ctr"/>
            <a:lstStyle/>
            <a:p>
              <a:endParaRPr lang="en-GB" dirty="0"/>
            </a:p>
          </p:txBody>
        </p:sp>
        <p:sp>
          <p:nvSpPr>
            <p:cNvPr id="572" name="Freeform: Shape 571">
              <a:extLst>
                <a:ext uri="{FF2B5EF4-FFF2-40B4-BE49-F238E27FC236}">
                  <a16:creationId xmlns:a16="http://schemas.microsoft.com/office/drawing/2014/main" id="{468F2C2D-09CC-4269-919E-317C4F47BA0A}"/>
                </a:ext>
              </a:extLst>
            </p:cNvPr>
            <p:cNvSpPr/>
            <p:nvPr/>
          </p:nvSpPr>
          <p:spPr>
            <a:xfrm>
              <a:off x="-387777" y="2979657"/>
              <a:ext cx="11017" cy="11017"/>
            </a:xfrm>
            <a:custGeom>
              <a:avLst/>
              <a:gdLst/>
              <a:ahLst/>
              <a:cxnLst/>
              <a:rect l="l" t="t" r="r" b="b"/>
              <a:pathLst>
                <a:path w="9525" h="9525"/>
              </a:pathLst>
            </a:custGeom>
            <a:noFill/>
            <a:ln w="2381" cap="flat">
              <a:solidFill>
                <a:srgbClr val="000000"/>
              </a:solidFill>
              <a:prstDash val="solid"/>
              <a:miter/>
            </a:ln>
          </p:spPr>
          <p:txBody>
            <a:bodyPr rtlCol="0" anchor="ctr"/>
            <a:lstStyle/>
            <a:p>
              <a:endParaRPr lang="en-GB" dirty="0"/>
            </a:p>
          </p:txBody>
        </p:sp>
        <p:sp>
          <p:nvSpPr>
            <p:cNvPr id="573" name="Freeform: Shape 572">
              <a:extLst>
                <a:ext uri="{FF2B5EF4-FFF2-40B4-BE49-F238E27FC236}">
                  <a16:creationId xmlns:a16="http://schemas.microsoft.com/office/drawing/2014/main" id="{E78761A6-0E82-4B04-8D01-35E1D28BE1BF}"/>
                </a:ext>
              </a:extLst>
            </p:cNvPr>
            <p:cNvSpPr/>
            <p:nvPr/>
          </p:nvSpPr>
          <p:spPr>
            <a:xfrm>
              <a:off x="-387777" y="2979657"/>
              <a:ext cx="11017" cy="11017"/>
            </a:xfrm>
            <a:custGeom>
              <a:avLst/>
              <a:gdLst/>
              <a:ahLst/>
              <a:cxnLst/>
              <a:rect l="l" t="t" r="r" b="b"/>
              <a:pathLst>
                <a:path w="9525" h="9525"/>
              </a:pathLst>
            </a:custGeom>
            <a:noFill/>
            <a:ln w="2381" cap="flat">
              <a:solidFill>
                <a:srgbClr val="000000"/>
              </a:solidFill>
              <a:prstDash val="solid"/>
              <a:miter/>
            </a:ln>
          </p:spPr>
          <p:txBody>
            <a:bodyPr rtlCol="0" anchor="ctr"/>
            <a:lstStyle/>
            <a:p>
              <a:endParaRPr lang="en-GB" dirty="0"/>
            </a:p>
          </p:txBody>
        </p:sp>
        <p:sp>
          <p:nvSpPr>
            <p:cNvPr id="574" name="Freeform: Shape 573">
              <a:extLst>
                <a:ext uri="{FF2B5EF4-FFF2-40B4-BE49-F238E27FC236}">
                  <a16:creationId xmlns:a16="http://schemas.microsoft.com/office/drawing/2014/main" id="{FC853604-ECB3-424C-B7A0-5999BC6B8C02}"/>
                </a:ext>
              </a:extLst>
            </p:cNvPr>
            <p:cNvSpPr/>
            <p:nvPr/>
          </p:nvSpPr>
          <p:spPr>
            <a:xfrm>
              <a:off x="3257707" y="5568921"/>
              <a:ext cx="5678490" cy="739804"/>
            </a:xfrm>
            <a:custGeom>
              <a:avLst/>
              <a:gdLst>
                <a:gd name="connsiteX0" fmla="*/ 4660583 w 4909375"/>
                <a:gd name="connsiteY0" fmla="*/ 448342 h 639603"/>
                <a:gd name="connsiteX1" fmla="*/ 4009358 w 4909375"/>
                <a:gd name="connsiteY1" fmla="*/ 53721 h 639603"/>
                <a:gd name="connsiteX2" fmla="*/ 4009358 w 4909375"/>
                <a:gd name="connsiteY2" fmla="*/ 20669 h 639603"/>
                <a:gd name="connsiteX3" fmla="*/ 3954875 w 4909375"/>
                <a:gd name="connsiteY3" fmla="*/ 20669 h 639603"/>
                <a:gd name="connsiteX4" fmla="*/ 3920776 w 4909375"/>
                <a:gd name="connsiteY4" fmla="*/ 0 h 639603"/>
                <a:gd name="connsiteX5" fmla="*/ 988600 w 4909375"/>
                <a:gd name="connsiteY5" fmla="*/ 0 h 639603"/>
                <a:gd name="connsiteX6" fmla="*/ 954500 w 4909375"/>
                <a:gd name="connsiteY6" fmla="*/ 20669 h 639603"/>
                <a:gd name="connsiteX7" fmla="*/ 900017 w 4909375"/>
                <a:gd name="connsiteY7" fmla="*/ 20669 h 639603"/>
                <a:gd name="connsiteX8" fmla="*/ 900017 w 4909375"/>
                <a:gd name="connsiteY8" fmla="*/ 53721 h 639603"/>
                <a:gd name="connsiteX9" fmla="*/ 248793 w 4909375"/>
                <a:gd name="connsiteY9" fmla="*/ 448342 h 639603"/>
                <a:gd name="connsiteX10" fmla="*/ 0 w 4909375"/>
                <a:gd name="connsiteY10" fmla="*/ 599123 h 639603"/>
                <a:gd name="connsiteX11" fmla="*/ 0 w 4909375"/>
                <a:gd name="connsiteY11" fmla="*/ 633127 h 639603"/>
                <a:gd name="connsiteX12" fmla="*/ 2454688 w 4909375"/>
                <a:gd name="connsiteY12" fmla="*/ 639604 h 639603"/>
                <a:gd name="connsiteX13" fmla="*/ 4909376 w 4909375"/>
                <a:gd name="connsiteY13" fmla="*/ 633127 h 639603"/>
                <a:gd name="connsiteX14" fmla="*/ 4909376 w 4909375"/>
                <a:gd name="connsiteY14" fmla="*/ 599123 h 63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09375" h="639603">
                  <a:moveTo>
                    <a:pt x="4660583" y="448342"/>
                  </a:moveTo>
                  <a:lnTo>
                    <a:pt x="4009358" y="53721"/>
                  </a:lnTo>
                  <a:lnTo>
                    <a:pt x="4009358" y="20669"/>
                  </a:lnTo>
                  <a:lnTo>
                    <a:pt x="3954875" y="20669"/>
                  </a:lnTo>
                  <a:lnTo>
                    <a:pt x="3920776" y="0"/>
                  </a:lnTo>
                  <a:lnTo>
                    <a:pt x="988600" y="0"/>
                  </a:lnTo>
                  <a:lnTo>
                    <a:pt x="954500" y="20669"/>
                  </a:lnTo>
                  <a:lnTo>
                    <a:pt x="900017" y="20669"/>
                  </a:lnTo>
                  <a:lnTo>
                    <a:pt x="900017" y="53721"/>
                  </a:lnTo>
                  <a:lnTo>
                    <a:pt x="248793" y="448342"/>
                  </a:lnTo>
                  <a:lnTo>
                    <a:pt x="0" y="599123"/>
                  </a:lnTo>
                  <a:lnTo>
                    <a:pt x="0" y="633127"/>
                  </a:lnTo>
                  <a:lnTo>
                    <a:pt x="2454688" y="639604"/>
                  </a:lnTo>
                  <a:lnTo>
                    <a:pt x="4909376" y="633127"/>
                  </a:lnTo>
                  <a:lnTo>
                    <a:pt x="4909376" y="599123"/>
                  </a:lnTo>
                  <a:close/>
                </a:path>
              </a:pathLst>
            </a:custGeom>
            <a:gradFill>
              <a:gsLst>
                <a:gs pos="0">
                  <a:schemeClr val="bg1">
                    <a:lumMod val="95000"/>
                  </a:schemeClr>
                </a:gs>
                <a:gs pos="100000">
                  <a:schemeClr val="bg1">
                    <a:lumMod val="85000"/>
                  </a:schemeClr>
                </a:gs>
              </a:gsLst>
              <a:lin ang="5400000" scaled="1"/>
            </a:gradFill>
            <a:ln w="9525" cap="flat">
              <a:noFill/>
              <a:prstDash val="solid"/>
              <a:miter/>
            </a:ln>
          </p:spPr>
          <p:txBody>
            <a:bodyPr rtlCol="0" anchor="ctr"/>
            <a:lstStyle/>
            <a:p>
              <a:endParaRPr lang="en-GB" dirty="0"/>
            </a:p>
          </p:txBody>
        </p:sp>
        <p:sp>
          <p:nvSpPr>
            <p:cNvPr id="575" name="Freeform: Shape 574">
              <a:extLst>
                <a:ext uri="{FF2B5EF4-FFF2-40B4-BE49-F238E27FC236}">
                  <a16:creationId xmlns:a16="http://schemas.microsoft.com/office/drawing/2014/main" id="{FA10A713-D79C-430E-A3AD-21D26BF733F7}"/>
                </a:ext>
              </a:extLst>
            </p:cNvPr>
            <p:cNvSpPr/>
            <p:nvPr/>
          </p:nvSpPr>
          <p:spPr>
            <a:xfrm>
              <a:off x="-387777" y="3627580"/>
              <a:ext cx="12969458" cy="116231"/>
            </a:xfrm>
            <a:custGeom>
              <a:avLst/>
              <a:gdLst>
                <a:gd name="connsiteX0" fmla="*/ 11212830 w 11212829"/>
                <a:gd name="connsiteY0" fmla="*/ 40481 h 100488"/>
                <a:gd name="connsiteX1" fmla="*/ 11212830 w 11212829"/>
                <a:gd name="connsiteY1" fmla="*/ 100489 h 100488"/>
                <a:gd name="connsiteX2" fmla="*/ 7119176 w 11212829"/>
                <a:gd name="connsiteY2" fmla="*/ 100489 h 100488"/>
                <a:gd name="connsiteX3" fmla="*/ 7119176 w 11212829"/>
                <a:gd name="connsiteY3" fmla="*/ 100108 h 100488"/>
                <a:gd name="connsiteX4" fmla="*/ 7117556 w 11212829"/>
                <a:gd name="connsiteY4" fmla="*/ 60007 h 100488"/>
                <a:gd name="connsiteX5" fmla="*/ 7117556 w 11212829"/>
                <a:gd name="connsiteY5" fmla="*/ 59626 h 100488"/>
                <a:gd name="connsiteX6" fmla="*/ 4095274 w 11212829"/>
                <a:gd name="connsiteY6" fmla="*/ 59626 h 100488"/>
                <a:gd name="connsiteX7" fmla="*/ 4095274 w 11212829"/>
                <a:gd name="connsiteY7" fmla="*/ 60007 h 100488"/>
                <a:gd name="connsiteX8" fmla="*/ 4093655 w 11212829"/>
                <a:gd name="connsiteY8" fmla="*/ 100108 h 100488"/>
                <a:gd name="connsiteX9" fmla="*/ 4093655 w 11212829"/>
                <a:gd name="connsiteY9" fmla="*/ 100489 h 100488"/>
                <a:gd name="connsiteX10" fmla="*/ 0 w 11212829"/>
                <a:gd name="connsiteY10" fmla="*/ 100489 h 100488"/>
                <a:gd name="connsiteX11" fmla="*/ 0 w 11212829"/>
                <a:gd name="connsiteY11" fmla="*/ 40481 h 100488"/>
                <a:gd name="connsiteX12" fmla="*/ 4093655 w 11212829"/>
                <a:gd name="connsiteY12" fmla="*/ 40481 h 100488"/>
                <a:gd name="connsiteX13" fmla="*/ 4095274 w 11212829"/>
                <a:gd name="connsiteY13" fmla="*/ 0 h 100488"/>
                <a:gd name="connsiteX14" fmla="*/ 7117556 w 11212829"/>
                <a:gd name="connsiteY14" fmla="*/ 0 h 100488"/>
                <a:gd name="connsiteX15" fmla="*/ 7119176 w 11212829"/>
                <a:gd name="connsiteY15" fmla="*/ 40481 h 10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12829" h="100488">
                  <a:moveTo>
                    <a:pt x="11212830" y="40481"/>
                  </a:moveTo>
                  <a:lnTo>
                    <a:pt x="11212830" y="100489"/>
                  </a:lnTo>
                  <a:lnTo>
                    <a:pt x="7119176" y="100489"/>
                  </a:lnTo>
                  <a:lnTo>
                    <a:pt x="7119176" y="100108"/>
                  </a:lnTo>
                  <a:lnTo>
                    <a:pt x="7117556" y="60007"/>
                  </a:lnTo>
                  <a:lnTo>
                    <a:pt x="7117556" y="59626"/>
                  </a:lnTo>
                  <a:lnTo>
                    <a:pt x="4095274" y="59626"/>
                  </a:lnTo>
                  <a:lnTo>
                    <a:pt x="4095274" y="60007"/>
                  </a:lnTo>
                  <a:lnTo>
                    <a:pt x="4093655" y="100108"/>
                  </a:lnTo>
                  <a:lnTo>
                    <a:pt x="4093655" y="100489"/>
                  </a:lnTo>
                  <a:lnTo>
                    <a:pt x="0" y="100489"/>
                  </a:lnTo>
                  <a:lnTo>
                    <a:pt x="0" y="40481"/>
                  </a:lnTo>
                  <a:lnTo>
                    <a:pt x="4093655" y="40481"/>
                  </a:lnTo>
                  <a:lnTo>
                    <a:pt x="4095274" y="0"/>
                  </a:lnTo>
                  <a:lnTo>
                    <a:pt x="7117556" y="0"/>
                  </a:lnTo>
                  <a:lnTo>
                    <a:pt x="7119176" y="40481"/>
                  </a:lnTo>
                  <a:close/>
                </a:path>
              </a:pathLst>
            </a:custGeom>
            <a:solidFill>
              <a:srgbClr val="FFFFFF"/>
            </a:solidFill>
            <a:ln w="9525" cap="flat">
              <a:noFill/>
              <a:prstDash val="solid"/>
              <a:miter/>
            </a:ln>
          </p:spPr>
          <p:txBody>
            <a:bodyPr rtlCol="0" anchor="ctr"/>
            <a:lstStyle/>
            <a:p>
              <a:endParaRPr lang="en-GB" dirty="0"/>
            </a:p>
          </p:txBody>
        </p:sp>
        <p:grpSp>
          <p:nvGrpSpPr>
            <p:cNvPr id="576" name="Graphic 1">
              <a:extLst>
                <a:ext uri="{FF2B5EF4-FFF2-40B4-BE49-F238E27FC236}">
                  <a16:creationId xmlns:a16="http://schemas.microsoft.com/office/drawing/2014/main" id="{BF8F3F73-25F0-4C99-A131-2DEFD27F5B9D}"/>
                </a:ext>
              </a:extLst>
            </p:cNvPr>
            <p:cNvGrpSpPr/>
            <p:nvPr/>
          </p:nvGrpSpPr>
          <p:grpSpPr>
            <a:xfrm>
              <a:off x="3257707" y="5616736"/>
              <a:ext cx="5678490" cy="643293"/>
              <a:chOff x="3642264" y="4270629"/>
              <a:chExt cx="4909375" cy="556164"/>
            </a:xfrm>
          </p:grpSpPr>
          <p:sp>
            <p:nvSpPr>
              <p:cNvPr id="577" name="Freeform: Shape 576">
                <a:extLst>
                  <a:ext uri="{FF2B5EF4-FFF2-40B4-BE49-F238E27FC236}">
                    <a16:creationId xmlns:a16="http://schemas.microsoft.com/office/drawing/2014/main" id="{A9580330-F368-4CA3-A0C2-8E20340ADD92}"/>
                  </a:ext>
                </a:extLst>
              </p:cNvPr>
              <p:cNvSpPr/>
              <p:nvPr/>
            </p:nvSpPr>
            <p:spPr>
              <a:xfrm>
                <a:off x="3642264" y="4826793"/>
                <a:ext cx="4909375" cy="9525"/>
              </a:xfrm>
              <a:custGeom>
                <a:avLst/>
                <a:gdLst>
                  <a:gd name="connsiteX0" fmla="*/ 0 w 4909375"/>
                  <a:gd name="connsiteY0" fmla="*/ 0 h 9525"/>
                  <a:gd name="connsiteX1" fmla="*/ 4909376 w 4909375"/>
                  <a:gd name="connsiteY1" fmla="*/ 0 h 9525"/>
                </a:gdLst>
                <a:ahLst/>
                <a:cxnLst>
                  <a:cxn ang="0">
                    <a:pos x="connsiteX0" y="connsiteY0"/>
                  </a:cxn>
                  <a:cxn ang="0">
                    <a:pos x="connsiteX1" y="connsiteY1"/>
                  </a:cxn>
                </a:cxnLst>
                <a:rect l="l" t="t" r="r" b="b"/>
                <a:pathLst>
                  <a:path w="4909375" h="9525">
                    <a:moveTo>
                      <a:pt x="0" y="0"/>
                    </a:moveTo>
                    <a:lnTo>
                      <a:pt x="4909376" y="0"/>
                    </a:lnTo>
                  </a:path>
                </a:pathLst>
              </a:custGeom>
              <a:ln w="2381" cap="flat">
                <a:solidFill>
                  <a:srgbClr val="CCCCCC"/>
                </a:solidFill>
                <a:prstDash val="solid"/>
                <a:miter/>
              </a:ln>
            </p:spPr>
            <p:txBody>
              <a:bodyPr rtlCol="0" anchor="ctr"/>
              <a:lstStyle/>
              <a:p>
                <a:endParaRPr lang="en-GB" dirty="0"/>
              </a:p>
            </p:txBody>
          </p:sp>
          <p:sp>
            <p:nvSpPr>
              <p:cNvPr id="578" name="Freeform: Shape 577">
                <a:extLst>
                  <a:ext uri="{FF2B5EF4-FFF2-40B4-BE49-F238E27FC236}">
                    <a16:creationId xmlns:a16="http://schemas.microsoft.com/office/drawing/2014/main" id="{5812BEAD-E218-4E68-A185-DD3EED01C146}"/>
                  </a:ext>
                </a:extLst>
              </p:cNvPr>
              <p:cNvSpPr/>
              <p:nvPr/>
            </p:nvSpPr>
            <p:spPr>
              <a:xfrm>
                <a:off x="3707796" y="4787074"/>
                <a:ext cx="4775549" cy="9525"/>
              </a:xfrm>
              <a:custGeom>
                <a:avLst/>
                <a:gdLst>
                  <a:gd name="connsiteX0" fmla="*/ 0 w 4775549"/>
                  <a:gd name="connsiteY0" fmla="*/ 0 h 9525"/>
                  <a:gd name="connsiteX1" fmla="*/ 4775550 w 4775549"/>
                  <a:gd name="connsiteY1" fmla="*/ 0 h 9525"/>
                </a:gdLst>
                <a:ahLst/>
                <a:cxnLst>
                  <a:cxn ang="0">
                    <a:pos x="connsiteX0" y="connsiteY0"/>
                  </a:cxn>
                  <a:cxn ang="0">
                    <a:pos x="connsiteX1" y="connsiteY1"/>
                  </a:cxn>
                </a:cxnLst>
                <a:rect l="l" t="t" r="r" b="b"/>
                <a:pathLst>
                  <a:path w="4775549" h="9525">
                    <a:moveTo>
                      <a:pt x="0" y="0"/>
                    </a:moveTo>
                    <a:lnTo>
                      <a:pt x="4775550" y="0"/>
                    </a:lnTo>
                  </a:path>
                </a:pathLst>
              </a:custGeom>
              <a:ln w="2381" cap="flat">
                <a:solidFill>
                  <a:srgbClr val="CCCCCC"/>
                </a:solidFill>
                <a:prstDash val="solid"/>
                <a:miter/>
              </a:ln>
            </p:spPr>
            <p:txBody>
              <a:bodyPr rtlCol="0" anchor="ctr"/>
              <a:lstStyle/>
              <a:p>
                <a:endParaRPr lang="en-GB" dirty="0"/>
              </a:p>
            </p:txBody>
          </p:sp>
          <p:sp>
            <p:nvSpPr>
              <p:cNvPr id="579" name="Freeform: Shape 578">
                <a:extLst>
                  <a:ext uri="{FF2B5EF4-FFF2-40B4-BE49-F238E27FC236}">
                    <a16:creationId xmlns:a16="http://schemas.microsoft.com/office/drawing/2014/main" id="{B1F12028-6C46-4EFB-AF0A-8700073F4999}"/>
                  </a:ext>
                </a:extLst>
              </p:cNvPr>
              <p:cNvSpPr/>
              <p:nvPr/>
            </p:nvSpPr>
            <p:spPr>
              <a:xfrm>
                <a:off x="3774376" y="4747355"/>
                <a:ext cx="4643437" cy="9525"/>
              </a:xfrm>
              <a:custGeom>
                <a:avLst/>
                <a:gdLst>
                  <a:gd name="connsiteX0" fmla="*/ 0 w 4643437"/>
                  <a:gd name="connsiteY0" fmla="*/ 0 h 9525"/>
                  <a:gd name="connsiteX1" fmla="*/ 4643438 w 4643437"/>
                  <a:gd name="connsiteY1" fmla="*/ 0 h 9525"/>
                </a:gdLst>
                <a:ahLst/>
                <a:cxnLst>
                  <a:cxn ang="0">
                    <a:pos x="connsiteX0" y="connsiteY0"/>
                  </a:cxn>
                  <a:cxn ang="0">
                    <a:pos x="connsiteX1" y="connsiteY1"/>
                  </a:cxn>
                </a:cxnLst>
                <a:rect l="l" t="t" r="r" b="b"/>
                <a:pathLst>
                  <a:path w="4643437" h="9525">
                    <a:moveTo>
                      <a:pt x="0" y="0"/>
                    </a:moveTo>
                    <a:lnTo>
                      <a:pt x="4643438" y="0"/>
                    </a:lnTo>
                  </a:path>
                </a:pathLst>
              </a:custGeom>
              <a:ln w="2381" cap="flat">
                <a:solidFill>
                  <a:srgbClr val="CCCCCC"/>
                </a:solidFill>
                <a:prstDash val="solid"/>
                <a:miter/>
              </a:ln>
            </p:spPr>
            <p:txBody>
              <a:bodyPr rtlCol="0" anchor="ctr"/>
              <a:lstStyle/>
              <a:p>
                <a:endParaRPr lang="en-GB" dirty="0"/>
              </a:p>
            </p:txBody>
          </p:sp>
          <p:sp>
            <p:nvSpPr>
              <p:cNvPr id="580" name="Freeform: Shape 579">
                <a:extLst>
                  <a:ext uri="{FF2B5EF4-FFF2-40B4-BE49-F238E27FC236}">
                    <a16:creationId xmlns:a16="http://schemas.microsoft.com/office/drawing/2014/main" id="{36BBD0E1-DF65-41A2-B026-675CACDA0F21}"/>
                  </a:ext>
                </a:extLst>
              </p:cNvPr>
              <p:cNvSpPr/>
              <p:nvPr/>
            </p:nvSpPr>
            <p:spPr>
              <a:xfrm>
                <a:off x="3840860" y="4707636"/>
                <a:ext cx="4517802" cy="9525"/>
              </a:xfrm>
              <a:custGeom>
                <a:avLst/>
                <a:gdLst>
                  <a:gd name="connsiteX0" fmla="*/ 0 w 4517802"/>
                  <a:gd name="connsiteY0" fmla="*/ 0 h 9525"/>
                  <a:gd name="connsiteX1" fmla="*/ 4517803 w 4517802"/>
                  <a:gd name="connsiteY1" fmla="*/ 0 h 9525"/>
                </a:gdLst>
                <a:ahLst/>
                <a:cxnLst>
                  <a:cxn ang="0">
                    <a:pos x="connsiteX0" y="connsiteY0"/>
                  </a:cxn>
                  <a:cxn ang="0">
                    <a:pos x="connsiteX1" y="connsiteY1"/>
                  </a:cxn>
                </a:cxnLst>
                <a:rect l="l" t="t" r="r" b="b"/>
                <a:pathLst>
                  <a:path w="4517802" h="9525">
                    <a:moveTo>
                      <a:pt x="0" y="0"/>
                    </a:moveTo>
                    <a:lnTo>
                      <a:pt x="4517803" y="0"/>
                    </a:lnTo>
                  </a:path>
                </a:pathLst>
              </a:custGeom>
              <a:ln w="2381" cap="flat">
                <a:solidFill>
                  <a:srgbClr val="CCCCCC"/>
                </a:solidFill>
                <a:prstDash val="solid"/>
                <a:miter/>
              </a:ln>
            </p:spPr>
            <p:txBody>
              <a:bodyPr rtlCol="0" anchor="ctr"/>
              <a:lstStyle/>
              <a:p>
                <a:endParaRPr lang="en-GB" dirty="0"/>
              </a:p>
            </p:txBody>
          </p:sp>
          <p:sp>
            <p:nvSpPr>
              <p:cNvPr id="581" name="Freeform: Shape 580">
                <a:extLst>
                  <a:ext uri="{FF2B5EF4-FFF2-40B4-BE49-F238E27FC236}">
                    <a16:creationId xmlns:a16="http://schemas.microsoft.com/office/drawing/2014/main" id="{45263E8A-F0FB-457B-AEB6-C326BF21DE43}"/>
                  </a:ext>
                </a:extLst>
              </p:cNvPr>
              <p:cNvSpPr/>
              <p:nvPr/>
            </p:nvSpPr>
            <p:spPr>
              <a:xfrm>
                <a:off x="3903249" y="4667916"/>
                <a:ext cx="4383500" cy="9525"/>
              </a:xfrm>
              <a:custGeom>
                <a:avLst/>
                <a:gdLst>
                  <a:gd name="connsiteX0" fmla="*/ 0 w 4383500"/>
                  <a:gd name="connsiteY0" fmla="*/ 0 h 9525"/>
                  <a:gd name="connsiteX1" fmla="*/ 4383500 w 4383500"/>
                  <a:gd name="connsiteY1" fmla="*/ 0 h 9525"/>
                </a:gdLst>
                <a:ahLst/>
                <a:cxnLst>
                  <a:cxn ang="0">
                    <a:pos x="connsiteX0" y="connsiteY0"/>
                  </a:cxn>
                  <a:cxn ang="0">
                    <a:pos x="connsiteX1" y="connsiteY1"/>
                  </a:cxn>
                </a:cxnLst>
                <a:rect l="l" t="t" r="r" b="b"/>
                <a:pathLst>
                  <a:path w="4383500" h="9525">
                    <a:moveTo>
                      <a:pt x="0" y="0"/>
                    </a:moveTo>
                    <a:lnTo>
                      <a:pt x="4383500" y="0"/>
                    </a:lnTo>
                  </a:path>
                </a:pathLst>
              </a:custGeom>
              <a:ln w="2381" cap="flat">
                <a:solidFill>
                  <a:srgbClr val="CCCCCC"/>
                </a:solidFill>
                <a:prstDash val="solid"/>
                <a:miter/>
              </a:ln>
            </p:spPr>
            <p:txBody>
              <a:bodyPr rtlCol="0" anchor="ctr"/>
              <a:lstStyle/>
              <a:p>
                <a:endParaRPr lang="en-GB" dirty="0"/>
              </a:p>
            </p:txBody>
          </p:sp>
          <p:sp>
            <p:nvSpPr>
              <p:cNvPr id="582" name="Freeform: Shape 581">
                <a:extLst>
                  <a:ext uri="{FF2B5EF4-FFF2-40B4-BE49-F238E27FC236}">
                    <a16:creationId xmlns:a16="http://schemas.microsoft.com/office/drawing/2014/main" id="{DE925610-6737-4FDF-852A-BE060858EBFD}"/>
                  </a:ext>
                </a:extLst>
              </p:cNvPr>
              <p:cNvSpPr/>
              <p:nvPr/>
            </p:nvSpPr>
            <p:spPr>
              <a:xfrm>
                <a:off x="3972210" y="4628197"/>
                <a:ext cx="4249007" cy="9525"/>
              </a:xfrm>
              <a:custGeom>
                <a:avLst/>
                <a:gdLst>
                  <a:gd name="connsiteX0" fmla="*/ 0 w 4249007"/>
                  <a:gd name="connsiteY0" fmla="*/ 0 h 9525"/>
                  <a:gd name="connsiteX1" fmla="*/ 4249007 w 4249007"/>
                  <a:gd name="connsiteY1" fmla="*/ 0 h 9525"/>
                </a:gdLst>
                <a:ahLst/>
                <a:cxnLst>
                  <a:cxn ang="0">
                    <a:pos x="connsiteX0" y="connsiteY0"/>
                  </a:cxn>
                  <a:cxn ang="0">
                    <a:pos x="connsiteX1" y="connsiteY1"/>
                  </a:cxn>
                </a:cxnLst>
                <a:rect l="l" t="t" r="r" b="b"/>
                <a:pathLst>
                  <a:path w="4249007" h="9525">
                    <a:moveTo>
                      <a:pt x="0" y="0"/>
                    </a:moveTo>
                    <a:lnTo>
                      <a:pt x="4249007" y="0"/>
                    </a:lnTo>
                  </a:path>
                </a:pathLst>
              </a:custGeom>
              <a:ln w="2381" cap="flat">
                <a:solidFill>
                  <a:srgbClr val="CCCCCC"/>
                </a:solidFill>
                <a:prstDash val="solid"/>
                <a:miter/>
              </a:ln>
            </p:spPr>
            <p:txBody>
              <a:bodyPr rtlCol="0" anchor="ctr"/>
              <a:lstStyle/>
              <a:p>
                <a:endParaRPr lang="en-GB" dirty="0"/>
              </a:p>
            </p:txBody>
          </p:sp>
          <p:sp>
            <p:nvSpPr>
              <p:cNvPr id="583" name="Freeform: Shape 582">
                <a:extLst>
                  <a:ext uri="{FF2B5EF4-FFF2-40B4-BE49-F238E27FC236}">
                    <a16:creationId xmlns:a16="http://schemas.microsoft.com/office/drawing/2014/main" id="{B3FD0277-BD85-4AB9-AC27-E6CEF22E83CA}"/>
                  </a:ext>
                </a:extLst>
              </p:cNvPr>
              <p:cNvSpPr/>
              <p:nvPr/>
            </p:nvSpPr>
            <p:spPr>
              <a:xfrm>
                <a:off x="4035456" y="4588478"/>
                <a:ext cx="4120419" cy="9525"/>
              </a:xfrm>
              <a:custGeom>
                <a:avLst/>
                <a:gdLst>
                  <a:gd name="connsiteX0" fmla="*/ 0 w 4120419"/>
                  <a:gd name="connsiteY0" fmla="*/ 0 h 9525"/>
                  <a:gd name="connsiteX1" fmla="*/ 4120420 w 4120419"/>
                  <a:gd name="connsiteY1" fmla="*/ 0 h 9525"/>
                </a:gdLst>
                <a:ahLst/>
                <a:cxnLst>
                  <a:cxn ang="0">
                    <a:pos x="connsiteX0" y="connsiteY0"/>
                  </a:cxn>
                  <a:cxn ang="0">
                    <a:pos x="connsiteX1" y="connsiteY1"/>
                  </a:cxn>
                </a:cxnLst>
                <a:rect l="l" t="t" r="r" b="b"/>
                <a:pathLst>
                  <a:path w="4120419" h="9525">
                    <a:moveTo>
                      <a:pt x="0" y="0"/>
                    </a:moveTo>
                    <a:lnTo>
                      <a:pt x="4120420" y="0"/>
                    </a:lnTo>
                  </a:path>
                </a:pathLst>
              </a:custGeom>
              <a:ln w="2381" cap="flat">
                <a:solidFill>
                  <a:srgbClr val="CCCCCC"/>
                </a:solidFill>
                <a:prstDash val="solid"/>
                <a:miter/>
              </a:ln>
            </p:spPr>
            <p:txBody>
              <a:bodyPr rtlCol="0" anchor="ctr"/>
              <a:lstStyle/>
              <a:p>
                <a:endParaRPr lang="en-GB" dirty="0"/>
              </a:p>
            </p:txBody>
          </p:sp>
          <p:sp>
            <p:nvSpPr>
              <p:cNvPr id="584" name="Freeform: Shape 583">
                <a:extLst>
                  <a:ext uri="{FF2B5EF4-FFF2-40B4-BE49-F238E27FC236}">
                    <a16:creationId xmlns:a16="http://schemas.microsoft.com/office/drawing/2014/main" id="{E797F61C-E40E-45EA-B9E5-4E2938342F7F}"/>
                  </a:ext>
                </a:extLst>
              </p:cNvPr>
              <p:cNvSpPr/>
              <p:nvPr/>
            </p:nvSpPr>
            <p:spPr>
              <a:xfrm>
                <a:off x="4105179" y="4548759"/>
                <a:ext cx="3984497" cy="9525"/>
              </a:xfrm>
              <a:custGeom>
                <a:avLst/>
                <a:gdLst>
                  <a:gd name="connsiteX0" fmla="*/ 0 w 3984497"/>
                  <a:gd name="connsiteY0" fmla="*/ 0 h 9525"/>
                  <a:gd name="connsiteX1" fmla="*/ 3984498 w 3984497"/>
                  <a:gd name="connsiteY1" fmla="*/ 0 h 9525"/>
                </a:gdLst>
                <a:ahLst/>
                <a:cxnLst>
                  <a:cxn ang="0">
                    <a:pos x="connsiteX0" y="connsiteY0"/>
                  </a:cxn>
                  <a:cxn ang="0">
                    <a:pos x="connsiteX1" y="connsiteY1"/>
                  </a:cxn>
                </a:cxnLst>
                <a:rect l="l" t="t" r="r" b="b"/>
                <a:pathLst>
                  <a:path w="3984497" h="9525">
                    <a:moveTo>
                      <a:pt x="0" y="0"/>
                    </a:moveTo>
                    <a:lnTo>
                      <a:pt x="3984498" y="0"/>
                    </a:lnTo>
                  </a:path>
                </a:pathLst>
              </a:custGeom>
              <a:ln w="2381" cap="flat">
                <a:solidFill>
                  <a:srgbClr val="CCCCCC"/>
                </a:solidFill>
                <a:prstDash val="solid"/>
                <a:miter/>
              </a:ln>
            </p:spPr>
            <p:txBody>
              <a:bodyPr rtlCol="0" anchor="ctr"/>
              <a:lstStyle/>
              <a:p>
                <a:endParaRPr lang="en-GB" dirty="0"/>
              </a:p>
            </p:txBody>
          </p:sp>
          <p:sp>
            <p:nvSpPr>
              <p:cNvPr id="585" name="Freeform: Shape 584">
                <a:extLst>
                  <a:ext uri="{FF2B5EF4-FFF2-40B4-BE49-F238E27FC236}">
                    <a16:creationId xmlns:a16="http://schemas.microsoft.com/office/drawing/2014/main" id="{E0D855BE-899E-48DA-8418-D74E4D600112}"/>
                  </a:ext>
                </a:extLst>
              </p:cNvPr>
              <p:cNvSpPr/>
              <p:nvPr/>
            </p:nvSpPr>
            <p:spPr>
              <a:xfrm>
                <a:off x="4168806" y="4508944"/>
                <a:ext cx="3856386" cy="9525"/>
              </a:xfrm>
              <a:custGeom>
                <a:avLst/>
                <a:gdLst>
                  <a:gd name="connsiteX0" fmla="*/ 0 w 3856386"/>
                  <a:gd name="connsiteY0" fmla="*/ 0 h 9525"/>
                  <a:gd name="connsiteX1" fmla="*/ 3856387 w 3856386"/>
                  <a:gd name="connsiteY1" fmla="*/ 0 h 9525"/>
                </a:gdLst>
                <a:ahLst/>
                <a:cxnLst>
                  <a:cxn ang="0">
                    <a:pos x="connsiteX0" y="connsiteY0"/>
                  </a:cxn>
                  <a:cxn ang="0">
                    <a:pos x="connsiteX1" y="connsiteY1"/>
                  </a:cxn>
                </a:cxnLst>
                <a:rect l="l" t="t" r="r" b="b"/>
                <a:pathLst>
                  <a:path w="3856386" h="9525">
                    <a:moveTo>
                      <a:pt x="0" y="0"/>
                    </a:moveTo>
                    <a:lnTo>
                      <a:pt x="3856387" y="0"/>
                    </a:lnTo>
                  </a:path>
                </a:pathLst>
              </a:custGeom>
              <a:ln w="2381" cap="flat">
                <a:solidFill>
                  <a:srgbClr val="CCCCCC"/>
                </a:solidFill>
                <a:prstDash val="solid"/>
                <a:miter/>
              </a:ln>
            </p:spPr>
            <p:txBody>
              <a:bodyPr rtlCol="0" anchor="ctr"/>
              <a:lstStyle/>
              <a:p>
                <a:endParaRPr lang="en-GB" dirty="0"/>
              </a:p>
            </p:txBody>
          </p:sp>
          <p:sp>
            <p:nvSpPr>
              <p:cNvPr id="586" name="Freeform: Shape 585">
                <a:extLst>
                  <a:ext uri="{FF2B5EF4-FFF2-40B4-BE49-F238E27FC236}">
                    <a16:creationId xmlns:a16="http://schemas.microsoft.com/office/drawing/2014/main" id="{4AF7F590-62FC-4BA9-B844-F1457ADE36E2}"/>
                  </a:ext>
                </a:extLst>
              </p:cNvPr>
              <p:cNvSpPr/>
              <p:nvPr/>
            </p:nvSpPr>
            <p:spPr>
              <a:xfrm>
                <a:off x="4234909" y="4469225"/>
                <a:ext cx="3726465" cy="9525"/>
              </a:xfrm>
              <a:custGeom>
                <a:avLst/>
                <a:gdLst>
                  <a:gd name="connsiteX0" fmla="*/ 0 w 3726465"/>
                  <a:gd name="connsiteY0" fmla="*/ 0 h 9525"/>
                  <a:gd name="connsiteX1" fmla="*/ 3726466 w 3726465"/>
                  <a:gd name="connsiteY1" fmla="*/ 0 h 9525"/>
                </a:gdLst>
                <a:ahLst/>
                <a:cxnLst>
                  <a:cxn ang="0">
                    <a:pos x="connsiteX0" y="connsiteY0"/>
                  </a:cxn>
                  <a:cxn ang="0">
                    <a:pos x="connsiteX1" y="connsiteY1"/>
                  </a:cxn>
                </a:cxnLst>
                <a:rect l="l" t="t" r="r" b="b"/>
                <a:pathLst>
                  <a:path w="3726465" h="9525">
                    <a:moveTo>
                      <a:pt x="0" y="0"/>
                    </a:moveTo>
                    <a:lnTo>
                      <a:pt x="3726466" y="0"/>
                    </a:lnTo>
                  </a:path>
                </a:pathLst>
              </a:custGeom>
              <a:ln w="2381" cap="flat">
                <a:solidFill>
                  <a:srgbClr val="CCCCCC"/>
                </a:solidFill>
                <a:prstDash val="solid"/>
                <a:miter/>
              </a:ln>
            </p:spPr>
            <p:txBody>
              <a:bodyPr rtlCol="0" anchor="ctr"/>
              <a:lstStyle/>
              <a:p>
                <a:endParaRPr lang="en-GB" dirty="0"/>
              </a:p>
            </p:txBody>
          </p:sp>
          <p:sp>
            <p:nvSpPr>
              <p:cNvPr id="587" name="Freeform: Shape 586">
                <a:extLst>
                  <a:ext uri="{FF2B5EF4-FFF2-40B4-BE49-F238E27FC236}">
                    <a16:creationId xmlns:a16="http://schemas.microsoft.com/office/drawing/2014/main" id="{89782339-396B-4373-BF7B-018FEBF9E511}"/>
                  </a:ext>
                </a:extLst>
              </p:cNvPr>
              <p:cNvSpPr/>
              <p:nvPr/>
            </p:nvSpPr>
            <p:spPr>
              <a:xfrm>
                <a:off x="4298251" y="4429506"/>
                <a:ext cx="3597878" cy="9525"/>
              </a:xfrm>
              <a:custGeom>
                <a:avLst/>
                <a:gdLst>
                  <a:gd name="connsiteX0" fmla="*/ 0 w 3597878"/>
                  <a:gd name="connsiteY0" fmla="*/ 0 h 9525"/>
                  <a:gd name="connsiteX1" fmla="*/ 3597878 w 3597878"/>
                  <a:gd name="connsiteY1" fmla="*/ 0 h 9525"/>
                </a:gdLst>
                <a:ahLst/>
                <a:cxnLst>
                  <a:cxn ang="0">
                    <a:pos x="connsiteX0" y="connsiteY0"/>
                  </a:cxn>
                  <a:cxn ang="0">
                    <a:pos x="connsiteX1" y="connsiteY1"/>
                  </a:cxn>
                </a:cxnLst>
                <a:rect l="l" t="t" r="r" b="b"/>
                <a:pathLst>
                  <a:path w="3597878" h="9525">
                    <a:moveTo>
                      <a:pt x="0" y="0"/>
                    </a:moveTo>
                    <a:lnTo>
                      <a:pt x="3597878" y="0"/>
                    </a:lnTo>
                  </a:path>
                </a:pathLst>
              </a:custGeom>
              <a:ln w="2381" cap="flat">
                <a:solidFill>
                  <a:srgbClr val="CCCCCC"/>
                </a:solidFill>
                <a:prstDash val="solid"/>
                <a:miter/>
              </a:ln>
            </p:spPr>
            <p:txBody>
              <a:bodyPr rtlCol="0" anchor="ctr"/>
              <a:lstStyle/>
              <a:p>
                <a:endParaRPr lang="en-GB" dirty="0"/>
              </a:p>
            </p:txBody>
          </p:sp>
          <p:sp>
            <p:nvSpPr>
              <p:cNvPr id="588" name="Freeform: Shape 587">
                <a:extLst>
                  <a:ext uri="{FF2B5EF4-FFF2-40B4-BE49-F238E27FC236}">
                    <a16:creationId xmlns:a16="http://schemas.microsoft.com/office/drawing/2014/main" id="{759DCAF2-F3AF-4C84-8A49-94B6B48373F7}"/>
                  </a:ext>
                </a:extLst>
              </p:cNvPr>
              <p:cNvSpPr/>
              <p:nvPr/>
            </p:nvSpPr>
            <p:spPr>
              <a:xfrm>
                <a:off x="4362163" y="4389786"/>
                <a:ext cx="3464337" cy="9525"/>
              </a:xfrm>
              <a:custGeom>
                <a:avLst/>
                <a:gdLst>
                  <a:gd name="connsiteX0" fmla="*/ 0 w 3464337"/>
                  <a:gd name="connsiteY0" fmla="*/ 0 h 9525"/>
                  <a:gd name="connsiteX1" fmla="*/ 3464338 w 3464337"/>
                  <a:gd name="connsiteY1" fmla="*/ 0 h 9525"/>
                </a:gdLst>
                <a:ahLst/>
                <a:cxnLst>
                  <a:cxn ang="0">
                    <a:pos x="connsiteX0" y="connsiteY0"/>
                  </a:cxn>
                  <a:cxn ang="0">
                    <a:pos x="connsiteX1" y="connsiteY1"/>
                  </a:cxn>
                </a:cxnLst>
                <a:rect l="l" t="t" r="r" b="b"/>
                <a:pathLst>
                  <a:path w="3464337" h="9525">
                    <a:moveTo>
                      <a:pt x="0" y="0"/>
                    </a:moveTo>
                    <a:lnTo>
                      <a:pt x="3464338" y="0"/>
                    </a:lnTo>
                  </a:path>
                </a:pathLst>
              </a:custGeom>
              <a:ln w="2381" cap="flat">
                <a:solidFill>
                  <a:srgbClr val="CCCCCC"/>
                </a:solidFill>
                <a:prstDash val="solid"/>
                <a:miter/>
              </a:ln>
            </p:spPr>
            <p:txBody>
              <a:bodyPr rtlCol="0" anchor="ctr"/>
              <a:lstStyle/>
              <a:p>
                <a:endParaRPr lang="en-GB" dirty="0"/>
              </a:p>
            </p:txBody>
          </p:sp>
          <p:sp>
            <p:nvSpPr>
              <p:cNvPr id="589" name="Freeform: Shape 588">
                <a:extLst>
                  <a:ext uri="{FF2B5EF4-FFF2-40B4-BE49-F238E27FC236}">
                    <a16:creationId xmlns:a16="http://schemas.microsoft.com/office/drawing/2014/main" id="{8FA2C581-2F95-4A2A-9E5F-F4662F077E8B}"/>
                  </a:ext>
                </a:extLst>
              </p:cNvPr>
              <p:cNvSpPr/>
              <p:nvPr/>
            </p:nvSpPr>
            <p:spPr>
              <a:xfrm>
                <a:off x="4428362" y="4350067"/>
                <a:ext cx="3333940" cy="9525"/>
              </a:xfrm>
              <a:custGeom>
                <a:avLst/>
                <a:gdLst>
                  <a:gd name="connsiteX0" fmla="*/ 0 w 3333940"/>
                  <a:gd name="connsiteY0" fmla="*/ 0 h 9525"/>
                  <a:gd name="connsiteX1" fmla="*/ 3333941 w 3333940"/>
                  <a:gd name="connsiteY1" fmla="*/ 0 h 9525"/>
                </a:gdLst>
                <a:ahLst/>
                <a:cxnLst>
                  <a:cxn ang="0">
                    <a:pos x="connsiteX0" y="connsiteY0"/>
                  </a:cxn>
                  <a:cxn ang="0">
                    <a:pos x="connsiteX1" y="connsiteY1"/>
                  </a:cxn>
                </a:cxnLst>
                <a:rect l="l" t="t" r="r" b="b"/>
                <a:pathLst>
                  <a:path w="3333940" h="9525">
                    <a:moveTo>
                      <a:pt x="0" y="0"/>
                    </a:moveTo>
                    <a:lnTo>
                      <a:pt x="3333941" y="0"/>
                    </a:lnTo>
                  </a:path>
                </a:pathLst>
              </a:custGeom>
              <a:ln w="2381" cap="flat">
                <a:solidFill>
                  <a:srgbClr val="CCCCCC"/>
                </a:solidFill>
                <a:prstDash val="solid"/>
                <a:miter/>
              </a:ln>
            </p:spPr>
            <p:txBody>
              <a:bodyPr rtlCol="0" anchor="ctr"/>
              <a:lstStyle/>
              <a:p>
                <a:endParaRPr lang="en-GB" dirty="0"/>
              </a:p>
            </p:txBody>
          </p:sp>
          <p:sp>
            <p:nvSpPr>
              <p:cNvPr id="590" name="Freeform: Shape 589">
                <a:extLst>
                  <a:ext uri="{FF2B5EF4-FFF2-40B4-BE49-F238E27FC236}">
                    <a16:creationId xmlns:a16="http://schemas.microsoft.com/office/drawing/2014/main" id="{EF2FBD9F-7A36-4A90-BB20-9F1A968F6401}"/>
                  </a:ext>
                </a:extLst>
              </p:cNvPr>
              <p:cNvSpPr/>
              <p:nvPr/>
            </p:nvSpPr>
            <p:spPr>
              <a:xfrm>
                <a:off x="4494085" y="4310348"/>
                <a:ext cx="3215925" cy="9525"/>
              </a:xfrm>
              <a:custGeom>
                <a:avLst/>
                <a:gdLst>
                  <a:gd name="connsiteX0" fmla="*/ 0 w 3215925"/>
                  <a:gd name="connsiteY0" fmla="*/ 0 h 9525"/>
                  <a:gd name="connsiteX1" fmla="*/ 3215926 w 3215925"/>
                  <a:gd name="connsiteY1" fmla="*/ 0 h 9525"/>
                </a:gdLst>
                <a:ahLst/>
                <a:cxnLst>
                  <a:cxn ang="0">
                    <a:pos x="connsiteX0" y="connsiteY0"/>
                  </a:cxn>
                  <a:cxn ang="0">
                    <a:pos x="connsiteX1" y="connsiteY1"/>
                  </a:cxn>
                </a:cxnLst>
                <a:rect l="l" t="t" r="r" b="b"/>
                <a:pathLst>
                  <a:path w="3215925" h="9525">
                    <a:moveTo>
                      <a:pt x="0" y="0"/>
                    </a:moveTo>
                    <a:lnTo>
                      <a:pt x="3215926" y="0"/>
                    </a:lnTo>
                  </a:path>
                </a:pathLst>
              </a:custGeom>
              <a:ln w="2381" cap="flat">
                <a:solidFill>
                  <a:srgbClr val="CCCCCC"/>
                </a:solidFill>
                <a:prstDash val="solid"/>
                <a:miter/>
              </a:ln>
            </p:spPr>
            <p:txBody>
              <a:bodyPr rtlCol="0" anchor="ctr"/>
              <a:lstStyle/>
              <a:p>
                <a:endParaRPr lang="en-GB" dirty="0"/>
              </a:p>
            </p:txBody>
          </p:sp>
          <p:sp>
            <p:nvSpPr>
              <p:cNvPr id="591" name="Freeform: Shape 590">
                <a:extLst>
                  <a:ext uri="{FF2B5EF4-FFF2-40B4-BE49-F238E27FC236}">
                    <a16:creationId xmlns:a16="http://schemas.microsoft.com/office/drawing/2014/main" id="{7ADE8608-89B3-45B7-92C6-E55C40C58E4D}"/>
                  </a:ext>
                </a:extLst>
              </p:cNvPr>
              <p:cNvSpPr/>
              <p:nvPr/>
            </p:nvSpPr>
            <p:spPr>
              <a:xfrm>
                <a:off x="4571237" y="4270629"/>
                <a:ext cx="3080385" cy="9525"/>
              </a:xfrm>
              <a:custGeom>
                <a:avLst/>
                <a:gdLst>
                  <a:gd name="connsiteX0" fmla="*/ 0 w 3080385"/>
                  <a:gd name="connsiteY0" fmla="*/ 0 h 9525"/>
                  <a:gd name="connsiteX1" fmla="*/ 3080385 w 3080385"/>
                  <a:gd name="connsiteY1" fmla="*/ 0 h 9525"/>
                </a:gdLst>
                <a:ahLst/>
                <a:cxnLst>
                  <a:cxn ang="0">
                    <a:pos x="connsiteX0" y="connsiteY0"/>
                  </a:cxn>
                  <a:cxn ang="0">
                    <a:pos x="connsiteX1" y="connsiteY1"/>
                  </a:cxn>
                </a:cxnLst>
                <a:rect l="l" t="t" r="r" b="b"/>
                <a:pathLst>
                  <a:path w="3080385" h="9525">
                    <a:moveTo>
                      <a:pt x="0" y="0"/>
                    </a:moveTo>
                    <a:lnTo>
                      <a:pt x="3080385" y="0"/>
                    </a:lnTo>
                  </a:path>
                </a:pathLst>
              </a:custGeom>
              <a:ln w="2381" cap="flat">
                <a:solidFill>
                  <a:srgbClr val="CCCCCC"/>
                </a:solidFill>
                <a:prstDash val="solid"/>
                <a:miter/>
              </a:ln>
            </p:spPr>
            <p:txBody>
              <a:bodyPr rtlCol="0" anchor="ctr"/>
              <a:lstStyle/>
              <a:p>
                <a:endParaRPr lang="en-GB" dirty="0"/>
              </a:p>
            </p:txBody>
          </p:sp>
        </p:grpSp>
        <p:sp>
          <p:nvSpPr>
            <p:cNvPr id="592" name="Freeform: Shape 591">
              <a:extLst>
                <a:ext uri="{FF2B5EF4-FFF2-40B4-BE49-F238E27FC236}">
                  <a16:creationId xmlns:a16="http://schemas.microsoft.com/office/drawing/2014/main" id="{FD10AE21-602A-48E7-A381-64D22EC8F70B}"/>
                </a:ext>
              </a:extLst>
            </p:cNvPr>
            <p:cNvSpPr/>
            <p:nvPr/>
          </p:nvSpPr>
          <p:spPr>
            <a:xfrm>
              <a:off x="7654454" y="5592828"/>
              <a:ext cx="240726" cy="170216"/>
            </a:xfrm>
            <a:custGeom>
              <a:avLst/>
              <a:gdLst>
                <a:gd name="connsiteX0" fmla="*/ 0 w 208121"/>
                <a:gd name="connsiteY0" fmla="*/ 0 h 147161"/>
                <a:gd name="connsiteX1" fmla="*/ 208121 w 208121"/>
                <a:gd name="connsiteY1" fmla="*/ 0 h 147161"/>
                <a:gd name="connsiteX2" fmla="*/ 208121 w 208121"/>
                <a:gd name="connsiteY2" fmla="*/ 147161 h 147161"/>
                <a:gd name="connsiteX3" fmla="*/ 0 w 208121"/>
                <a:gd name="connsiteY3" fmla="*/ 147161 h 147161"/>
              </a:gdLst>
              <a:ahLst/>
              <a:cxnLst>
                <a:cxn ang="0">
                  <a:pos x="connsiteX0" y="connsiteY0"/>
                </a:cxn>
                <a:cxn ang="0">
                  <a:pos x="connsiteX1" y="connsiteY1"/>
                </a:cxn>
                <a:cxn ang="0">
                  <a:pos x="connsiteX2" y="connsiteY2"/>
                </a:cxn>
                <a:cxn ang="0">
                  <a:pos x="connsiteX3" y="connsiteY3"/>
                </a:cxn>
              </a:cxnLst>
              <a:rect l="l" t="t" r="r" b="b"/>
              <a:pathLst>
                <a:path w="208121" h="147161">
                  <a:moveTo>
                    <a:pt x="0" y="0"/>
                  </a:moveTo>
                  <a:lnTo>
                    <a:pt x="208121" y="0"/>
                  </a:lnTo>
                  <a:lnTo>
                    <a:pt x="208121" y="147161"/>
                  </a:lnTo>
                  <a:lnTo>
                    <a:pt x="0" y="147161"/>
                  </a:lnTo>
                  <a:close/>
                </a:path>
              </a:pathLst>
            </a:custGeom>
            <a:solidFill>
              <a:srgbClr val="FFFFFF"/>
            </a:solidFill>
            <a:ln w="9525" cap="flat">
              <a:solidFill>
                <a:schemeClr val="bg1">
                  <a:lumMod val="85000"/>
                </a:schemeClr>
              </a:solidFill>
              <a:prstDash val="solid"/>
              <a:miter/>
            </a:ln>
          </p:spPr>
          <p:txBody>
            <a:bodyPr rtlCol="0" anchor="ctr"/>
            <a:lstStyle/>
            <a:p>
              <a:endParaRPr lang="en-GB" dirty="0"/>
            </a:p>
          </p:txBody>
        </p:sp>
        <p:sp>
          <p:nvSpPr>
            <p:cNvPr id="593" name="Freeform: Shape 592">
              <a:extLst>
                <a:ext uri="{FF2B5EF4-FFF2-40B4-BE49-F238E27FC236}">
                  <a16:creationId xmlns:a16="http://schemas.microsoft.com/office/drawing/2014/main" id="{BE6A8CBE-C7DD-47F7-B0ED-1F21974DE2E3}"/>
                </a:ext>
              </a:extLst>
            </p:cNvPr>
            <p:cNvSpPr/>
            <p:nvPr/>
          </p:nvSpPr>
          <p:spPr>
            <a:xfrm>
              <a:off x="4298724" y="5592833"/>
              <a:ext cx="240726" cy="170216"/>
            </a:xfrm>
            <a:custGeom>
              <a:avLst/>
              <a:gdLst>
                <a:gd name="connsiteX0" fmla="*/ 0 w 208121"/>
                <a:gd name="connsiteY0" fmla="*/ 0 h 147161"/>
                <a:gd name="connsiteX1" fmla="*/ 208121 w 208121"/>
                <a:gd name="connsiteY1" fmla="*/ 0 h 147161"/>
                <a:gd name="connsiteX2" fmla="*/ 208121 w 208121"/>
                <a:gd name="connsiteY2" fmla="*/ 147161 h 147161"/>
                <a:gd name="connsiteX3" fmla="*/ 0 w 208121"/>
                <a:gd name="connsiteY3" fmla="*/ 147161 h 147161"/>
              </a:gdLst>
              <a:ahLst/>
              <a:cxnLst>
                <a:cxn ang="0">
                  <a:pos x="connsiteX0" y="connsiteY0"/>
                </a:cxn>
                <a:cxn ang="0">
                  <a:pos x="connsiteX1" y="connsiteY1"/>
                </a:cxn>
                <a:cxn ang="0">
                  <a:pos x="connsiteX2" y="connsiteY2"/>
                </a:cxn>
                <a:cxn ang="0">
                  <a:pos x="connsiteX3" y="connsiteY3"/>
                </a:cxn>
              </a:cxnLst>
              <a:rect l="l" t="t" r="r" b="b"/>
              <a:pathLst>
                <a:path w="208121" h="147161">
                  <a:moveTo>
                    <a:pt x="0" y="0"/>
                  </a:moveTo>
                  <a:lnTo>
                    <a:pt x="208121" y="0"/>
                  </a:lnTo>
                  <a:lnTo>
                    <a:pt x="208121" y="147161"/>
                  </a:lnTo>
                  <a:lnTo>
                    <a:pt x="0" y="147161"/>
                  </a:lnTo>
                  <a:close/>
                </a:path>
              </a:pathLst>
            </a:custGeom>
            <a:solidFill>
              <a:srgbClr val="FFFFFF"/>
            </a:solidFill>
            <a:ln w="9525" cap="flat">
              <a:solidFill>
                <a:schemeClr val="bg1">
                  <a:lumMod val="85000"/>
                </a:schemeClr>
              </a:solidFill>
              <a:prstDash val="solid"/>
              <a:miter/>
            </a:ln>
          </p:spPr>
          <p:txBody>
            <a:bodyPr rtlCol="0" anchor="ctr"/>
            <a:lstStyle/>
            <a:p>
              <a:endParaRPr lang="en-GB" dirty="0"/>
            </a:p>
          </p:txBody>
        </p:sp>
      </p:grpSp>
      <p:grpSp>
        <p:nvGrpSpPr>
          <p:cNvPr id="616" name="Group 615">
            <a:extLst>
              <a:ext uri="{FF2B5EF4-FFF2-40B4-BE49-F238E27FC236}">
                <a16:creationId xmlns:a16="http://schemas.microsoft.com/office/drawing/2014/main" id="{389A0F6F-629E-4F29-99C2-93DA14536E25}"/>
              </a:ext>
            </a:extLst>
          </p:cNvPr>
          <p:cNvGrpSpPr/>
          <p:nvPr/>
        </p:nvGrpSpPr>
        <p:grpSpPr>
          <a:xfrm>
            <a:off x="4535292" y="506905"/>
            <a:ext cx="3122118" cy="923330"/>
            <a:chOff x="4277228" y="561152"/>
            <a:chExt cx="3122118" cy="923330"/>
          </a:xfrm>
        </p:grpSpPr>
        <p:sp>
          <p:nvSpPr>
            <p:cNvPr id="600" name="TextBox 599">
              <a:extLst>
                <a:ext uri="{FF2B5EF4-FFF2-40B4-BE49-F238E27FC236}">
                  <a16:creationId xmlns:a16="http://schemas.microsoft.com/office/drawing/2014/main" id="{D9D3C5A0-C434-408D-BBB6-523A1F726C0A}"/>
                </a:ext>
              </a:extLst>
            </p:cNvPr>
            <p:cNvSpPr txBox="1"/>
            <p:nvPr/>
          </p:nvSpPr>
          <p:spPr>
            <a:xfrm>
              <a:off x="4277228" y="561152"/>
              <a:ext cx="1180131" cy="923330"/>
            </a:xfrm>
            <a:prstGeom prst="rect">
              <a:avLst/>
            </a:prstGeom>
            <a:noFill/>
          </p:spPr>
          <p:txBody>
            <a:bodyPr wrap="none" rtlCol="0">
              <a:spAutoFit/>
            </a:bodyPr>
            <a:lstStyle/>
            <a:p>
              <a:pPr algn="ctr"/>
              <a:r>
                <a:rPr lang="en-US" sz="5400" dirty="0">
                  <a:solidFill>
                    <a:schemeClr val="bg1"/>
                  </a:solidFill>
                  <a:latin typeface="Anton" pitchFamily="2" charset="0"/>
                </a:rPr>
                <a:t>OUR</a:t>
              </a:r>
              <a:endParaRPr lang="en-GB" sz="5400" dirty="0">
                <a:solidFill>
                  <a:schemeClr val="bg1"/>
                </a:solidFill>
                <a:latin typeface="Anton" pitchFamily="2" charset="0"/>
              </a:endParaRPr>
            </a:p>
          </p:txBody>
        </p:sp>
        <p:sp>
          <p:nvSpPr>
            <p:cNvPr id="599" name="Rectangle 598">
              <a:extLst>
                <a:ext uri="{FF2B5EF4-FFF2-40B4-BE49-F238E27FC236}">
                  <a16:creationId xmlns:a16="http://schemas.microsoft.com/office/drawing/2014/main" id="{BAE6470B-B4A2-4FFC-98C6-5B8BD11BEA75}"/>
                </a:ext>
              </a:extLst>
            </p:cNvPr>
            <p:cNvSpPr/>
            <p:nvPr/>
          </p:nvSpPr>
          <p:spPr>
            <a:xfrm>
              <a:off x="5464746" y="655320"/>
              <a:ext cx="1930152" cy="604294"/>
            </a:xfrm>
            <a:prstGeom prst="rect">
              <a:avLst/>
            </a:prstGeom>
            <a:solidFill>
              <a:srgbClr val="C9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1" name="Rectangle 220">
              <a:extLst>
                <a:ext uri="{FF2B5EF4-FFF2-40B4-BE49-F238E27FC236}">
                  <a16:creationId xmlns:a16="http://schemas.microsoft.com/office/drawing/2014/main" id="{4D5092B8-79A5-4577-845E-B0E1BE896467}"/>
                </a:ext>
              </a:extLst>
            </p:cNvPr>
            <p:cNvSpPr/>
            <p:nvPr/>
          </p:nvSpPr>
          <p:spPr>
            <a:xfrm>
              <a:off x="5462958" y="655108"/>
              <a:ext cx="1936388" cy="604293"/>
            </a:xfrm>
            <a:prstGeom prst="rect">
              <a:avLst/>
            </a:prstGeom>
            <a:blipFill dpi="0" rotWithShape="1">
              <a:blip r:embed="rId2">
                <a:alphaModFix amt="11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1" name="TextBox 600">
              <a:extLst>
                <a:ext uri="{FF2B5EF4-FFF2-40B4-BE49-F238E27FC236}">
                  <a16:creationId xmlns:a16="http://schemas.microsoft.com/office/drawing/2014/main" id="{9378E133-B441-4488-ABF6-CE0CFC6B2DAD}"/>
                </a:ext>
              </a:extLst>
            </p:cNvPr>
            <p:cNvSpPr txBox="1"/>
            <p:nvPr/>
          </p:nvSpPr>
          <p:spPr>
            <a:xfrm>
              <a:off x="5462958" y="652789"/>
              <a:ext cx="1928733" cy="707886"/>
            </a:xfrm>
            <a:prstGeom prst="rect">
              <a:avLst/>
            </a:prstGeom>
            <a:noFill/>
          </p:spPr>
          <p:txBody>
            <a:bodyPr wrap="none" rtlCol="0">
              <a:spAutoFit/>
            </a:bodyPr>
            <a:lstStyle/>
            <a:p>
              <a:pPr algn="ctr"/>
              <a:r>
                <a:rPr lang="en-US" sz="4000" dirty="0">
                  <a:solidFill>
                    <a:schemeClr val="bg1"/>
                  </a:solidFill>
                  <a:latin typeface="Anton" pitchFamily="2" charset="0"/>
                </a:rPr>
                <a:t>SERVICES</a:t>
              </a:r>
              <a:endParaRPr lang="en-GB" sz="4000" dirty="0">
                <a:solidFill>
                  <a:schemeClr val="bg1"/>
                </a:solidFill>
                <a:latin typeface="Anton" pitchFamily="2" charset="0"/>
              </a:endParaRPr>
            </a:p>
          </p:txBody>
        </p:sp>
      </p:grpSp>
      <p:sp>
        <p:nvSpPr>
          <p:cNvPr id="231" name="TextBox 230">
            <a:extLst>
              <a:ext uri="{FF2B5EF4-FFF2-40B4-BE49-F238E27FC236}">
                <a16:creationId xmlns:a16="http://schemas.microsoft.com/office/drawing/2014/main" id="{A200D484-4D82-48F0-AECA-280C46E8D8E5}"/>
              </a:ext>
            </a:extLst>
          </p:cNvPr>
          <p:cNvSpPr txBox="1"/>
          <p:nvPr/>
        </p:nvSpPr>
        <p:spPr>
          <a:xfrm>
            <a:off x="8567997" y="2381830"/>
            <a:ext cx="3020025" cy="447558"/>
          </a:xfrm>
          <a:prstGeom prst="rect">
            <a:avLst/>
          </a:prstGeom>
          <a:noFill/>
        </p:spPr>
        <p:txBody>
          <a:bodyPr wrap="square" rtlCol="0">
            <a:spAutoFit/>
          </a:bodyPr>
          <a:lstStyle/>
          <a:p>
            <a:pPr algn="ctr">
              <a:lnSpc>
                <a:spcPct val="120000"/>
              </a:lnSpc>
            </a:pPr>
            <a:r>
              <a:rPr lang="en-GB" sz="1000" dirty="0">
                <a:solidFill>
                  <a:schemeClr val="bg1"/>
                </a:solidFill>
                <a:latin typeface="Roboto" panose="02000000000000000000" pitchFamily="2" charset="0"/>
                <a:ea typeface="Roboto" panose="02000000000000000000" pitchFamily="2" charset="0"/>
                <a:cs typeface="Open Sans" panose="020B0606030504020204" pitchFamily="34" charset="0"/>
              </a:rPr>
              <a:t>Lorem ipsum dolor sit amet, consectetur adipiscing elit, sed do eiusmod tempor</a:t>
            </a:r>
          </a:p>
        </p:txBody>
      </p:sp>
      <p:grpSp>
        <p:nvGrpSpPr>
          <p:cNvPr id="610" name="Group 609">
            <a:extLst>
              <a:ext uri="{FF2B5EF4-FFF2-40B4-BE49-F238E27FC236}">
                <a16:creationId xmlns:a16="http://schemas.microsoft.com/office/drawing/2014/main" id="{7D7B3B9B-8A6A-4279-B31F-7407B7D1EE30}"/>
              </a:ext>
            </a:extLst>
          </p:cNvPr>
          <p:cNvGrpSpPr/>
          <p:nvPr/>
        </p:nvGrpSpPr>
        <p:grpSpPr>
          <a:xfrm>
            <a:off x="9813032" y="1671501"/>
            <a:ext cx="532728" cy="532728"/>
            <a:chOff x="9688026" y="1784030"/>
            <a:chExt cx="779967" cy="779967"/>
          </a:xfrm>
        </p:grpSpPr>
        <p:sp>
          <p:nvSpPr>
            <p:cNvPr id="234" name="Rectangle: Rounded Corners 233">
              <a:extLst>
                <a:ext uri="{FF2B5EF4-FFF2-40B4-BE49-F238E27FC236}">
                  <a16:creationId xmlns:a16="http://schemas.microsoft.com/office/drawing/2014/main" id="{9FF55ACD-B813-4BB8-A47D-F02B54DE37F4}"/>
                </a:ext>
              </a:extLst>
            </p:cNvPr>
            <p:cNvSpPr/>
            <p:nvPr/>
          </p:nvSpPr>
          <p:spPr>
            <a:xfrm>
              <a:off x="9688026" y="1784030"/>
              <a:ext cx="779967" cy="779967"/>
            </a:xfrm>
            <a:prstGeom prst="roundRect">
              <a:avLst/>
            </a:prstGeom>
            <a:solidFill>
              <a:srgbClr val="CD3635"/>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94" name="Graphic 593" descr="Dollar">
              <a:extLst>
                <a:ext uri="{FF2B5EF4-FFF2-40B4-BE49-F238E27FC236}">
                  <a16:creationId xmlns:a16="http://schemas.microsoft.com/office/drawing/2014/main" id="{3A9DCCC7-8193-4685-B3C1-E217BAF575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4112" y="1980116"/>
              <a:ext cx="387795" cy="387795"/>
            </a:xfrm>
            <a:prstGeom prst="rect">
              <a:avLst/>
            </a:prstGeom>
          </p:spPr>
        </p:pic>
      </p:grpSp>
      <p:sp>
        <p:nvSpPr>
          <p:cNvPr id="225" name="TextBox 224">
            <a:extLst>
              <a:ext uri="{FF2B5EF4-FFF2-40B4-BE49-F238E27FC236}">
                <a16:creationId xmlns:a16="http://schemas.microsoft.com/office/drawing/2014/main" id="{83F6D959-4C0B-4129-BDF2-FC19D58641B5}"/>
              </a:ext>
            </a:extLst>
          </p:cNvPr>
          <p:cNvSpPr txBox="1"/>
          <p:nvPr/>
        </p:nvSpPr>
        <p:spPr>
          <a:xfrm>
            <a:off x="613156" y="2381830"/>
            <a:ext cx="3020025" cy="447558"/>
          </a:xfrm>
          <a:prstGeom prst="rect">
            <a:avLst/>
          </a:prstGeom>
          <a:noFill/>
        </p:spPr>
        <p:txBody>
          <a:bodyPr wrap="square" rtlCol="0">
            <a:spAutoFit/>
          </a:bodyPr>
          <a:lstStyle/>
          <a:p>
            <a:pPr algn="ctr">
              <a:lnSpc>
                <a:spcPct val="120000"/>
              </a:lnSpc>
            </a:pPr>
            <a:r>
              <a:rPr lang="en-GB" sz="1000" dirty="0">
                <a:solidFill>
                  <a:schemeClr val="bg1"/>
                </a:solidFill>
                <a:latin typeface="Roboto" panose="02000000000000000000" pitchFamily="2" charset="0"/>
                <a:ea typeface="Roboto" panose="02000000000000000000" pitchFamily="2" charset="0"/>
                <a:cs typeface="Open Sans" panose="020B0606030504020204" pitchFamily="34" charset="0"/>
              </a:rPr>
              <a:t>Lorem ipsum dolor sit amet, consectetur adipiscing elit, sed do eiusmod tempor</a:t>
            </a:r>
          </a:p>
        </p:txBody>
      </p:sp>
      <p:grpSp>
        <p:nvGrpSpPr>
          <p:cNvPr id="607" name="Group 606">
            <a:extLst>
              <a:ext uri="{FF2B5EF4-FFF2-40B4-BE49-F238E27FC236}">
                <a16:creationId xmlns:a16="http://schemas.microsoft.com/office/drawing/2014/main" id="{0C675385-299B-4B22-B6F6-72668B1E37A1}"/>
              </a:ext>
            </a:extLst>
          </p:cNvPr>
          <p:cNvGrpSpPr/>
          <p:nvPr/>
        </p:nvGrpSpPr>
        <p:grpSpPr>
          <a:xfrm>
            <a:off x="1856804" y="1679613"/>
            <a:ext cx="532728" cy="532728"/>
            <a:chOff x="1733185" y="1784030"/>
            <a:chExt cx="779967" cy="779967"/>
          </a:xfrm>
        </p:grpSpPr>
        <p:sp>
          <p:nvSpPr>
            <p:cNvPr id="232" name="Rectangle: Rounded Corners 231">
              <a:extLst>
                <a:ext uri="{FF2B5EF4-FFF2-40B4-BE49-F238E27FC236}">
                  <a16:creationId xmlns:a16="http://schemas.microsoft.com/office/drawing/2014/main" id="{810EFD69-DF6D-4C7F-8A4B-F508108DD186}"/>
                </a:ext>
              </a:extLst>
            </p:cNvPr>
            <p:cNvSpPr/>
            <p:nvPr/>
          </p:nvSpPr>
          <p:spPr>
            <a:xfrm>
              <a:off x="1733185" y="1784030"/>
              <a:ext cx="779967" cy="779967"/>
            </a:xfrm>
            <a:prstGeom prst="roundRect">
              <a:avLst/>
            </a:prstGeom>
            <a:solidFill>
              <a:srgbClr val="CD3635"/>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98" name="Graphic 597" descr="Pound">
              <a:extLst>
                <a:ext uri="{FF2B5EF4-FFF2-40B4-BE49-F238E27FC236}">
                  <a16:creationId xmlns:a16="http://schemas.microsoft.com/office/drawing/2014/main" id="{0CADBE03-64DB-48FD-9892-B7554D0DE7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29271" y="1980116"/>
              <a:ext cx="387795" cy="387795"/>
            </a:xfrm>
            <a:prstGeom prst="rect">
              <a:avLst/>
            </a:prstGeom>
          </p:spPr>
        </p:pic>
      </p:grpSp>
      <p:sp>
        <p:nvSpPr>
          <p:cNvPr id="229" name="TextBox 228">
            <a:extLst>
              <a:ext uri="{FF2B5EF4-FFF2-40B4-BE49-F238E27FC236}">
                <a16:creationId xmlns:a16="http://schemas.microsoft.com/office/drawing/2014/main" id="{2F168CC1-4908-40D9-8FD5-3CC63CF03FF7}"/>
              </a:ext>
            </a:extLst>
          </p:cNvPr>
          <p:cNvSpPr txBox="1"/>
          <p:nvPr/>
        </p:nvSpPr>
        <p:spPr>
          <a:xfrm>
            <a:off x="4590576" y="2393567"/>
            <a:ext cx="3020026" cy="447558"/>
          </a:xfrm>
          <a:prstGeom prst="rect">
            <a:avLst/>
          </a:prstGeom>
          <a:noFill/>
        </p:spPr>
        <p:txBody>
          <a:bodyPr wrap="square" rtlCol="0">
            <a:spAutoFit/>
          </a:bodyPr>
          <a:lstStyle/>
          <a:p>
            <a:pPr algn="ctr">
              <a:lnSpc>
                <a:spcPct val="120000"/>
              </a:lnSpc>
            </a:pPr>
            <a:r>
              <a:rPr lang="en-GB" sz="1000" dirty="0">
                <a:solidFill>
                  <a:schemeClr val="bg1"/>
                </a:solidFill>
                <a:latin typeface="Roboto" panose="02000000000000000000" pitchFamily="2" charset="0"/>
                <a:ea typeface="Roboto" panose="02000000000000000000" pitchFamily="2" charset="0"/>
                <a:cs typeface="Open Sans" panose="020B0606030504020204" pitchFamily="34" charset="0"/>
              </a:rPr>
              <a:t>Lorem ipsum dolor sit amet, consectetur adipiscing elit, sed do eiusmod tempor</a:t>
            </a:r>
          </a:p>
        </p:txBody>
      </p:sp>
      <p:grpSp>
        <p:nvGrpSpPr>
          <p:cNvPr id="609" name="Group 608">
            <a:extLst>
              <a:ext uri="{FF2B5EF4-FFF2-40B4-BE49-F238E27FC236}">
                <a16:creationId xmlns:a16="http://schemas.microsoft.com/office/drawing/2014/main" id="{F3D78BF3-BB9E-4168-BBD7-89C66FA445F9}"/>
              </a:ext>
            </a:extLst>
          </p:cNvPr>
          <p:cNvGrpSpPr/>
          <p:nvPr/>
        </p:nvGrpSpPr>
        <p:grpSpPr>
          <a:xfrm>
            <a:off x="5838660" y="1675546"/>
            <a:ext cx="532728" cy="532728"/>
            <a:chOff x="5628626" y="1795767"/>
            <a:chExt cx="779967" cy="779967"/>
          </a:xfrm>
        </p:grpSpPr>
        <p:sp>
          <p:nvSpPr>
            <p:cNvPr id="233" name="Rectangle: Rounded Corners 232">
              <a:extLst>
                <a:ext uri="{FF2B5EF4-FFF2-40B4-BE49-F238E27FC236}">
                  <a16:creationId xmlns:a16="http://schemas.microsoft.com/office/drawing/2014/main" id="{0801DAEF-20F0-405C-98BD-E4A8AC98FD57}"/>
                </a:ext>
              </a:extLst>
            </p:cNvPr>
            <p:cNvSpPr/>
            <p:nvPr/>
          </p:nvSpPr>
          <p:spPr>
            <a:xfrm>
              <a:off x="5628626" y="1795767"/>
              <a:ext cx="779967" cy="779967"/>
            </a:xfrm>
            <a:prstGeom prst="roundRect">
              <a:avLst/>
            </a:prstGeom>
            <a:solidFill>
              <a:srgbClr val="CD3635"/>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06" name="Graphic 605" descr="Euro">
              <a:extLst>
                <a:ext uri="{FF2B5EF4-FFF2-40B4-BE49-F238E27FC236}">
                  <a16:creationId xmlns:a16="http://schemas.microsoft.com/office/drawing/2014/main" id="{23ED781B-0EF6-4045-B3B4-E568952D8F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24712" y="1991853"/>
              <a:ext cx="387795" cy="387795"/>
            </a:xfrm>
            <a:prstGeom prst="rect">
              <a:avLst/>
            </a:prstGeom>
          </p:spPr>
        </p:pic>
      </p:grpSp>
    </p:spTree>
    <p:extLst>
      <p:ext uri="{BB962C8B-B14F-4D97-AF65-F5344CB8AC3E}">
        <p14:creationId xmlns:p14="http://schemas.microsoft.com/office/powerpoint/2010/main" val="2457639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3E1C9522-24D4-447D-8124-15F4CB1BAB98}"/>
              </a:ext>
            </a:extLst>
          </p:cNvPr>
          <p:cNvSpPr/>
          <p:nvPr/>
        </p:nvSpPr>
        <p:spPr>
          <a:xfrm>
            <a:off x="0" y="7463"/>
            <a:ext cx="12192000" cy="6858000"/>
          </a:xfrm>
          <a:prstGeom prst="rect">
            <a:avLst/>
          </a:prstGeom>
          <a:blipFill dpi="0" rotWithShape="1">
            <a:blip r:embed="rId2">
              <a:alphaModFix amt="11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7" name="Rectangle 596" hidden="1">
            <a:extLst>
              <a:ext uri="{FF2B5EF4-FFF2-40B4-BE49-F238E27FC236}">
                <a16:creationId xmlns:a16="http://schemas.microsoft.com/office/drawing/2014/main" id="{CAB477EE-1D16-418D-BC79-A905AA51B984}"/>
              </a:ext>
            </a:extLst>
          </p:cNvPr>
          <p:cNvSpPr/>
          <p:nvPr/>
        </p:nvSpPr>
        <p:spPr>
          <a:xfrm>
            <a:off x="-11211" y="6018299"/>
            <a:ext cx="12203212" cy="8286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Freeform: Shape 3">
            <a:extLst>
              <a:ext uri="{FF2B5EF4-FFF2-40B4-BE49-F238E27FC236}">
                <a16:creationId xmlns:a16="http://schemas.microsoft.com/office/drawing/2014/main" id="{F82585C4-14A2-43C2-B56C-777CDFF37E50}"/>
              </a:ext>
            </a:extLst>
          </p:cNvPr>
          <p:cNvSpPr/>
          <p:nvPr/>
        </p:nvSpPr>
        <p:spPr>
          <a:xfrm>
            <a:off x="857372" y="2313867"/>
            <a:ext cx="238111" cy="441584"/>
          </a:xfrm>
          <a:custGeom>
            <a:avLst/>
            <a:gdLst>
              <a:gd name="connsiteX0" fmla="*/ 35101 w 258539"/>
              <a:gd name="connsiteY0" fmla="*/ 0 h 479469"/>
              <a:gd name="connsiteX1" fmla="*/ 258539 w 258539"/>
              <a:gd name="connsiteY1" fmla="*/ 55233 h 479469"/>
              <a:gd name="connsiteX2" fmla="*/ 238481 w 258539"/>
              <a:gd name="connsiteY2" fmla="*/ 479470 h 479469"/>
              <a:gd name="connsiteX3" fmla="*/ 0 w 258539"/>
              <a:gd name="connsiteY3" fmla="*/ 436773 h 479469"/>
            </a:gdLst>
            <a:ahLst/>
            <a:cxnLst>
              <a:cxn ang="0">
                <a:pos x="connsiteX0" y="connsiteY0"/>
              </a:cxn>
              <a:cxn ang="0">
                <a:pos x="connsiteX1" y="connsiteY1"/>
              </a:cxn>
              <a:cxn ang="0">
                <a:pos x="connsiteX2" y="connsiteY2"/>
              </a:cxn>
              <a:cxn ang="0">
                <a:pos x="connsiteX3" y="connsiteY3"/>
              </a:cxn>
            </a:cxnLst>
            <a:rect l="l" t="t" r="r" b="b"/>
            <a:pathLst>
              <a:path w="258539" h="479469">
                <a:moveTo>
                  <a:pt x="35101" y="0"/>
                </a:moveTo>
                <a:lnTo>
                  <a:pt x="258539" y="55233"/>
                </a:lnTo>
                <a:lnTo>
                  <a:pt x="238481" y="479470"/>
                </a:lnTo>
                <a:lnTo>
                  <a:pt x="0" y="436773"/>
                </a:lnTo>
                <a:close/>
              </a:path>
            </a:pathLst>
          </a:custGeom>
          <a:solidFill>
            <a:srgbClr val="333333"/>
          </a:solidFill>
          <a:ln w="7368" cap="flat">
            <a:noFill/>
            <a:prstDash val="solid"/>
            <a:miter/>
          </a:ln>
        </p:spPr>
        <p:txBody>
          <a:bodyPr rtlCol="0" anchor="ctr"/>
          <a:lstStyle/>
          <a:p>
            <a:endParaRPr lang="en-GB" dirty="0"/>
          </a:p>
        </p:txBody>
      </p:sp>
      <p:sp>
        <p:nvSpPr>
          <p:cNvPr id="5" name="Freeform: Shape 4">
            <a:extLst>
              <a:ext uri="{FF2B5EF4-FFF2-40B4-BE49-F238E27FC236}">
                <a16:creationId xmlns:a16="http://schemas.microsoft.com/office/drawing/2014/main" id="{405C5210-73E7-4FDB-BA61-238957BEAA8D}"/>
              </a:ext>
            </a:extLst>
          </p:cNvPr>
          <p:cNvSpPr/>
          <p:nvPr/>
        </p:nvSpPr>
        <p:spPr>
          <a:xfrm>
            <a:off x="711694" y="2313867"/>
            <a:ext cx="178005" cy="402262"/>
          </a:xfrm>
          <a:custGeom>
            <a:avLst/>
            <a:gdLst>
              <a:gd name="connsiteX0" fmla="*/ 0 w 193277"/>
              <a:gd name="connsiteY0" fmla="*/ 0 h 436773"/>
              <a:gd name="connsiteX1" fmla="*/ 62754 w 193277"/>
              <a:gd name="connsiteY1" fmla="*/ 429252 h 436773"/>
              <a:gd name="connsiteX2" fmla="*/ 158176 w 193277"/>
              <a:gd name="connsiteY2" fmla="*/ 436773 h 436773"/>
              <a:gd name="connsiteX3" fmla="*/ 193278 w 193277"/>
              <a:gd name="connsiteY3" fmla="*/ 0 h 436773"/>
            </a:gdLst>
            <a:ahLst/>
            <a:cxnLst>
              <a:cxn ang="0">
                <a:pos x="connsiteX0" y="connsiteY0"/>
              </a:cxn>
              <a:cxn ang="0">
                <a:pos x="connsiteX1" y="connsiteY1"/>
              </a:cxn>
              <a:cxn ang="0">
                <a:pos x="connsiteX2" y="connsiteY2"/>
              </a:cxn>
              <a:cxn ang="0">
                <a:pos x="connsiteX3" y="connsiteY3"/>
              </a:cxn>
            </a:cxnLst>
            <a:rect l="l" t="t" r="r" b="b"/>
            <a:pathLst>
              <a:path w="193277" h="436773">
                <a:moveTo>
                  <a:pt x="0" y="0"/>
                </a:moveTo>
                <a:lnTo>
                  <a:pt x="62754" y="429252"/>
                </a:lnTo>
                <a:lnTo>
                  <a:pt x="158176" y="436773"/>
                </a:lnTo>
                <a:lnTo>
                  <a:pt x="193278" y="0"/>
                </a:lnTo>
                <a:close/>
              </a:path>
            </a:pathLst>
          </a:custGeom>
          <a:solidFill>
            <a:schemeClr val="tx1">
              <a:lumMod val="75000"/>
              <a:lumOff val="25000"/>
            </a:schemeClr>
          </a:solidFill>
          <a:ln w="7368" cap="flat">
            <a:noFill/>
            <a:prstDash val="solid"/>
            <a:miter/>
          </a:ln>
        </p:spPr>
        <p:txBody>
          <a:bodyPr rtlCol="0" anchor="ctr"/>
          <a:lstStyle/>
          <a:p>
            <a:endParaRPr lang="en-GB" dirty="0"/>
          </a:p>
        </p:txBody>
      </p:sp>
      <p:sp>
        <p:nvSpPr>
          <p:cNvPr id="6" name="Freeform: Shape 5">
            <a:extLst>
              <a:ext uri="{FF2B5EF4-FFF2-40B4-BE49-F238E27FC236}">
                <a16:creationId xmlns:a16="http://schemas.microsoft.com/office/drawing/2014/main" id="{9F2465C4-A139-4B18-B74D-01D476554CF2}"/>
              </a:ext>
            </a:extLst>
          </p:cNvPr>
          <p:cNvSpPr/>
          <p:nvPr/>
        </p:nvSpPr>
        <p:spPr>
          <a:xfrm>
            <a:off x="228476" y="5608505"/>
            <a:ext cx="270506" cy="550249"/>
          </a:xfrm>
          <a:custGeom>
            <a:avLst/>
            <a:gdLst>
              <a:gd name="connsiteX0" fmla="*/ 293714 w 293714"/>
              <a:gd name="connsiteY0" fmla="*/ 519585 h 597456"/>
              <a:gd name="connsiteX1" fmla="*/ 148148 w 293714"/>
              <a:gd name="connsiteY1" fmla="*/ 577031 h 597456"/>
              <a:gd name="connsiteX2" fmla="*/ 0 w 293714"/>
              <a:gd name="connsiteY2" fmla="*/ 597457 h 597456"/>
              <a:gd name="connsiteX3" fmla="*/ 0 w 293714"/>
              <a:gd name="connsiteY3" fmla="*/ 0 h 597456"/>
              <a:gd name="connsiteX4" fmla="*/ 293714 w 293714"/>
              <a:gd name="connsiteY4" fmla="*/ 0 h 597456"/>
              <a:gd name="connsiteX5" fmla="*/ 293714 w 293714"/>
              <a:gd name="connsiteY5" fmla="*/ 519585 h 59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714" h="597456">
                <a:moveTo>
                  <a:pt x="293714" y="519585"/>
                </a:moveTo>
                <a:cubicBezTo>
                  <a:pt x="257728" y="539127"/>
                  <a:pt x="208763" y="561324"/>
                  <a:pt x="148148" y="577031"/>
                </a:cubicBezTo>
                <a:cubicBezTo>
                  <a:pt x="90629" y="591926"/>
                  <a:pt x="39600" y="596646"/>
                  <a:pt x="0" y="597457"/>
                </a:cubicBezTo>
                <a:cubicBezTo>
                  <a:pt x="0" y="398280"/>
                  <a:pt x="0" y="199177"/>
                  <a:pt x="0" y="0"/>
                </a:cubicBezTo>
                <a:lnTo>
                  <a:pt x="293714" y="0"/>
                </a:lnTo>
                <a:lnTo>
                  <a:pt x="293714" y="519585"/>
                </a:lnTo>
                <a:close/>
              </a:path>
            </a:pathLst>
          </a:custGeom>
          <a:solidFill>
            <a:srgbClr val="333333"/>
          </a:solidFill>
          <a:ln w="7368" cap="flat">
            <a:noFill/>
            <a:prstDash val="solid"/>
            <a:miter/>
          </a:ln>
        </p:spPr>
        <p:txBody>
          <a:bodyPr rtlCol="0" anchor="ctr"/>
          <a:lstStyle/>
          <a:p>
            <a:endParaRPr lang="en-GB" dirty="0"/>
          </a:p>
        </p:txBody>
      </p:sp>
      <p:sp>
        <p:nvSpPr>
          <p:cNvPr id="7" name="Freeform: Shape 6">
            <a:extLst>
              <a:ext uri="{FF2B5EF4-FFF2-40B4-BE49-F238E27FC236}">
                <a16:creationId xmlns:a16="http://schemas.microsoft.com/office/drawing/2014/main" id="{4C611C76-E6B4-40F6-945E-60E4BF0348B3}"/>
              </a:ext>
            </a:extLst>
          </p:cNvPr>
          <p:cNvSpPr/>
          <p:nvPr/>
        </p:nvSpPr>
        <p:spPr>
          <a:xfrm>
            <a:off x="228476" y="6105577"/>
            <a:ext cx="270506" cy="228873"/>
          </a:xfrm>
          <a:custGeom>
            <a:avLst/>
            <a:gdLst>
              <a:gd name="connsiteX0" fmla="*/ 0 w 293714"/>
              <a:gd name="connsiteY0" fmla="*/ 77798 h 248509"/>
              <a:gd name="connsiteX1" fmla="*/ 149991 w 293714"/>
              <a:gd name="connsiteY1" fmla="*/ 58035 h 248509"/>
              <a:gd name="connsiteX2" fmla="*/ 293714 w 293714"/>
              <a:gd name="connsiteY2" fmla="*/ 0 h 248509"/>
              <a:gd name="connsiteX3" fmla="*/ 293714 w 293714"/>
              <a:gd name="connsiteY3" fmla="*/ 248510 h 248509"/>
              <a:gd name="connsiteX4" fmla="*/ 0 w 293714"/>
              <a:gd name="connsiteY4" fmla="*/ 248510 h 248509"/>
              <a:gd name="connsiteX5" fmla="*/ 0 w 293714"/>
              <a:gd name="connsiteY5" fmla="*/ 77798 h 24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714" h="248509">
                <a:moveTo>
                  <a:pt x="0" y="77798"/>
                </a:moveTo>
                <a:cubicBezTo>
                  <a:pt x="39231" y="77576"/>
                  <a:pt x="91145" y="73447"/>
                  <a:pt x="149991" y="58035"/>
                </a:cubicBezTo>
                <a:cubicBezTo>
                  <a:pt x="210533" y="42180"/>
                  <a:pt x="258908" y="19541"/>
                  <a:pt x="293714" y="0"/>
                </a:cubicBezTo>
                <a:cubicBezTo>
                  <a:pt x="293714" y="82812"/>
                  <a:pt x="293714" y="165698"/>
                  <a:pt x="293714" y="248510"/>
                </a:cubicBezTo>
                <a:lnTo>
                  <a:pt x="0" y="248510"/>
                </a:lnTo>
                <a:lnTo>
                  <a:pt x="0" y="77798"/>
                </a:lnTo>
                <a:close/>
              </a:path>
            </a:pathLst>
          </a:custGeom>
          <a:solidFill>
            <a:srgbClr val="333333"/>
          </a:solidFill>
          <a:ln w="7368" cap="flat">
            <a:noFill/>
            <a:prstDash val="solid"/>
            <a:miter/>
          </a:ln>
        </p:spPr>
        <p:txBody>
          <a:bodyPr rtlCol="0" anchor="ctr"/>
          <a:lstStyle/>
          <a:p>
            <a:endParaRPr lang="en-GB" dirty="0"/>
          </a:p>
        </p:txBody>
      </p:sp>
      <p:sp>
        <p:nvSpPr>
          <p:cNvPr id="10" name="Freeform: Shape 9">
            <a:extLst>
              <a:ext uri="{FF2B5EF4-FFF2-40B4-BE49-F238E27FC236}">
                <a16:creationId xmlns:a16="http://schemas.microsoft.com/office/drawing/2014/main" id="{DD0E2559-4331-4983-A0B7-0E08CBAC3A78}"/>
              </a:ext>
            </a:extLst>
          </p:cNvPr>
          <p:cNvSpPr/>
          <p:nvPr/>
        </p:nvSpPr>
        <p:spPr>
          <a:xfrm>
            <a:off x="-1877575" y="364834"/>
            <a:ext cx="2755730" cy="6318702"/>
          </a:xfrm>
          <a:custGeom>
            <a:avLst/>
            <a:gdLst>
              <a:gd name="connsiteX0" fmla="*/ 2992153 w 2992152"/>
              <a:gd name="connsiteY0" fmla="*/ 3430401 h 6860802"/>
              <a:gd name="connsiteX1" fmla="*/ 1496076 w 2992152"/>
              <a:gd name="connsiteY1" fmla="*/ 6860802 h 6860802"/>
              <a:gd name="connsiteX2" fmla="*/ 0 w 2992152"/>
              <a:gd name="connsiteY2" fmla="*/ 3430401 h 6860802"/>
              <a:gd name="connsiteX3" fmla="*/ 1496076 w 2992152"/>
              <a:gd name="connsiteY3" fmla="*/ 0 h 6860802"/>
              <a:gd name="connsiteX4" fmla="*/ 2992153 w 2992152"/>
              <a:gd name="connsiteY4" fmla="*/ 3430401 h 6860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2152" h="6860802">
                <a:moveTo>
                  <a:pt x="2992153" y="3430401"/>
                </a:moveTo>
                <a:cubicBezTo>
                  <a:pt x="2992153" y="5324960"/>
                  <a:pt x="2322337" y="6860802"/>
                  <a:pt x="1496076" y="6860802"/>
                </a:cubicBezTo>
                <a:cubicBezTo>
                  <a:pt x="669816" y="6860802"/>
                  <a:pt x="0" y="5324960"/>
                  <a:pt x="0" y="3430401"/>
                </a:cubicBezTo>
                <a:cubicBezTo>
                  <a:pt x="0" y="1535843"/>
                  <a:pt x="669816" y="0"/>
                  <a:pt x="1496076" y="0"/>
                </a:cubicBezTo>
                <a:cubicBezTo>
                  <a:pt x="2322336" y="0"/>
                  <a:pt x="2992153" y="1535843"/>
                  <a:pt x="2992153" y="3430401"/>
                </a:cubicBezTo>
                <a:close/>
              </a:path>
            </a:pathLst>
          </a:custGeom>
          <a:solidFill>
            <a:schemeClr val="tx1">
              <a:lumMod val="65000"/>
              <a:lumOff val="35000"/>
            </a:schemeClr>
          </a:solidFill>
          <a:ln w="7368" cap="flat">
            <a:noFill/>
            <a:prstDash val="solid"/>
            <a:miter/>
          </a:ln>
        </p:spPr>
        <p:txBody>
          <a:bodyPr rtlCol="0" anchor="ctr"/>
          <a:lstStyle/>
          <a:p>
            <a:endParaRPr lang="en-GB" dirty="0"/>
          </a:p>
        </p:txBody>
      </p:sp>
      <p:sp>
        <p:nvSpPr>
          <p:cNvPr id="11" name="Freeform: Shape 10">
            <a:extLst>
              <a:ext uri="{FF2B5EF4-FFF2-40B4-BE49-F238E27FC236}">
                <a16:creationId xmlns:a16="http://schemas.microsoft.com/office/drawing/2014/main" id="{BB25F13F-5409-418C-BBAB-CDC0A9565F25}"/>
              </a:ext>
            </a:extLst>
          </p:cNvPr>
          <p:cNvSpPr/>
          <p:nvPr/>
        </p:nvSpPr>
        <p:spPr>
          <a:xfrm>
            <a:off x="-2023254" y="364834"/>
            <a:ext cx="2755730" cy="6318702"/>
          </a:xfrm>
          <a:custGeom>
            <a:avLst/>
            <a:gdLst>
              <a:gd name="connsiteX0" fmla="*/ 2992153 w 2992152"/>
              <a:gd name="connsiteY0" fmla="*/ 3430401 h 6860802"/>
              <a:gd name="connsiteX1" fmla="*/ 1496076 w 2992152"/>
              <a:gd name="connsiteY1" fmla="*/ 6860802 h 6860802"/>
              <a:gd name="connsiteX2" fmla="*/ 0 w 2992152"/>
              <a:gd name="connsiteY2" fmla="*/ 3430401 h 6860802"/>
              <a:gd name="connsiteX3" fmla="*/ 1496076 w 2992152"/>
              <a:gd name="connsiteY3" fmla="*/ 0 h 6860802"/>
              <a:gd name="connsiteX4" fmla="*/ 2992153 w 2992152"/>
              <a:gd name="connsiteY4" fmla="*/ 3430401 h 6860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2152" h="6860802">
                <a:moveTo>
                  <a:pt x="2992153" y="3430401"/>
                </a:moveTo>
                <a:cubicBezTo>
                  <a:pt x="2992153" y="5324960"/>
                  <a:pt x="2322337" y="6860802"/>
                  <a:pt x="1496076" y="6860802"/>
                </a:cubicBezTo>
                <a:cubicBezTo>
                  <a:pt x="669816" y="6860802"/>
                  <a:pt x="0" y="5324960"/>
                  <a:pt x="0" y="3430401"/>
                </a:cubicBezTo>
                <a:cubicBezTo>
                  <a:pt x="0" y="1535843"/>
                  <a:pt x="669816" y="0"/>
                  <a:pt x="1496076" y="0"/>
                </a:cubicBezTo>
                <a:cubicBezTo>
                  <a:pt x="2322337" y="0"/>
                  <a:pt x="2992153" y="1535843"/>
                  <a:pt x="2992153" y="3430401"/>
                </a:cubicBezTo>
                <a:close/>
              </a:path>
            </a:pathLst>
          </a:custGeom>
          <a:gradFill>
            <a:gsLst>
              <a:gs pos="100000">
                <a:schemeClr val="bg1">
                  <a:lumMod val="65000"/>
                </a:schemeClr>
              </a:gs>
              <a:gs pos="20000">
                <a:srgbClr val="302F2F"/>
              </a:gs>
            </a:gsLst>
            <a:lin ang="0" scaled="0"/>
          </a:gradFill>
          <a:ln w="7368" cap="flat">
            <a:noFill/>
            <a:prstDash val="solid"/>
            <a:miter/>
          </a:ln>
        </p:spPr>
        <p:txBody>
          <a:bodyPr rtlCol="0" anchor="ctr"/>
          <a:lstStyle/>
          <a:p>
            <a:endParaRPr lang="en-GB" dirty="0"/>
          </a:p>
        </p:txBody>
      </p:sp>
      <p:sp>
        <p:nvSpPr>
          <p:cNvPr id="8" name="Freeform: Shape 7">
            <a:extLst>
              <a:ext uri="{FF2B5EF4-FFF2-40B4-BE49-F238E27FC236}">
                <a16:creationId xmlns:a16="http://schemas.microsoft.com/office/drawing/2014/main" id="{BDC553A3-FBF1-4A77-A4F4-EBC466E67265}"/>
              </a:ext>
            </a:extLst>
          </p:cNvPr>
          <p:cNvSpPr/>
          <p:nvPr/>
        </p:nvSpPr>
        <p:spPr>
          <a:xfrm>
            <a:off x="1753371" y="1585583"/>
            <a:ext cx="4384556" cy="4384556"/>
          </a:xfrm>
          <a:custGeom>
            <a:avLst/>
            <a:gdLst>
              <a:gd name="connsiteX0" fmla="*/ 4588666 w 4588665"/>
              <a:gd name="connsiteY0" fmla="*/ 2294333 h 4588665"/>
              <a:gd name="connsiteX1" fmla="*/ 2294333 w 4588665"/>
              <a:gd name="connsiteY1" fmla="*/ 4588666 h 4588665"/>
              <a:gd name="connsiteX2" fmla="*/ -1 w 4588665"/>
              <a:gd name="connsiteY2" fmla="*/ 2294333 h 4588665"/>
              <a:gd name="connsiteX3" fmla="*/ 2294333 w 4588665"/>
              <a:gd name="connsiteY3" fmla="*/ 0 h 4588665"/>
              <a:gd name="connsiteX4" fmla="*/ 4588666 w 4588665"/>
              <a:gd name="connsiteY4" fmla="*/ 2294333 h 4588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8665" h="4588665">
                <a:moveTo>
                  <a:pt x="4588666" y="2294333"/>
                </a:moveTo>
                <a:cubicBezTo>
                  <a:pt x="4588666" y="3561458"/>
                  <a:pt x="3561458" y="4588666"/>
                  <a:pt x="2294333" y="4588666"/>
                </a:cubicBezTo>
                <a:cubicBezTo>
                  <a:pt x="1027207" y="4588666"/>
                  <a:pt x="-1" y="3561458"/>
                  <a:pt x="-1" y="2294333"/>
                </a:cubicBezTo>
                <a:cubicBezTo>
                  <a:pt x="-1" y="1027208"/>
                  <a:pt x="1027207" y="0"/>
                  <a:pt x="2294333" y="0"/>
                </a:cubicBezTo>
                <a:cubicBezTo>
                  <a:pt x="3561458" y="0"/>
                  <a:pt x="4588666" y="1027208"/>
                  <a:pt x="4588666" y="2294333"/>
                </a:cubicBezTo>
                <a:close/>
              </a:path>
            </a:pathLst>
          </a:custGeom>
          <a:solidFill>
            <a:schemeClr val="tx1">
              <a:lumMod val="85000"/>
              <a:lumOff val="15000"/>
              <a:alpha val="50000"/>
            </a:schemeClr>
          </a:solidFill>
          <a:ln w="7368" cap="flat">
            <a:noFill/>
            <a:prstDash val="solid"/>
            <a:miter/>
          </a:ln>
        </p:spPr>
        <p:txBody>
          <a:bodyPr rtlCol="0" anchor="ctr"/>
          <a:lstStyle/>
          <a:p>
            <a:endParaRPr lang="en-GB" dirty="0"/>
          </a:p>
        </p:txBody>
      </p:sp>
      <p:sp>
        <p:nvSpPr>
          <p:cNvPr id="532" name="Freeform: Shape 531">
            <a:extLst>
              <a:ext uri="{FF2B5EF4-FFF2-40B4-BE49-F238E27FC236}">
                <a16:creationId xmlns:a16="http://schemas.microsoft.com/office/drawing/2014/main" id="{583C6814-72B5-49F7-AE83-573BAE02DAD3}"/>
              </a:ext>
            </a:extLst>
          </p:cNvPr>
          <p:cNvSpPr/>
          <p:nvPr/>
        </p:nvSpPr>
        <p:spPr>
          <a:xfrm>
            <a:off x="1633442" y="1587861"/>
            <a:ext cx="4624180" cy="2322138"/>
          </a:xfrm>
          <a:custGeom>
            <a:avLst/>
            <a:gdLst>
              <a:gd name="connsiteX0" fmla="*/ 2192280 w 4384558"/>
              <a:gd name="connsiteY0" fmla="*/ 0 h 2240489"/>
              <a:gd name="connsiteX1" fmla="*/ 4384558 w 4384558"/>
              <a:gd name="connsiteY1" fmla="*/ 2192279 h 2240489"/>
              <a:gd name="connsiteX2" fmla="*/ 4382124 w 4384558"/>
              <a:gd name="connsiteY2" fmla="*/ 2240489 h 2240489"/>
              <a:gd name="connsiteX3" fmla="*/ 2435 w 4384558"/>
              <a:gd name="connsiteY3" fmla="*/ 2240489 h 2240489"/>
              <a:gd name="connsiteX4" fmla="*/ 0 w 4384558"/>
              <a:gd name="connsiteY4" fmla="*/ 2192279 h 2240489"/>
              <a:gd name="connsiteX5" fmla="*/ 2192280 w 4384558"/>
              <a:gd name="connsiteY5" fmla="*/ 0 h 224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4558" h="2240489">
                <a:moveTo>
                  <a:pt x="2192280" y="0"/>
                </a:moveTo>
                <a:cubicBezTo>
                  <a:pt x="3403041" y="0"/>
                  <a:pt x="4384558" y="981517"/>
                  <a:pt x="4384558" y="2192279"/>
                </a:cubicBezTo>
                <a:lnTo>
                  <a:pt x="4382124" y="2240489"/>
                </a:lnTo>
                <a:lnTo>
                  <a:pt x="2435" y="2240489"/>
                </a:lnTo>
                <a:lnTo>
                  <a:pt x="0" y="2192279"/>
                </a:lnTo>
                <a:cubicBezTo>
                  <a:pt x="0" y="981517"/>
                  <a:pt x="981517" y="0"/>
                  <a:pt x="2192280" y="0"/>
                </a:cubicBezTo>
                <a:close/>
              </a:path>
            </a:pathLst>
          </a:custGeom>
          <a:blipFill dpi="0" rotWithShape="1">
            <a:blip r:embed="rId2">
              <a:alphaModFix amt="1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D5E2FB96-7A13-422E-9822-331885BFF18C}"/>
              </a:ext>
            </a:extLst>
          </p:cNvPr>
          <p:cNvSpPr/>
          <p:nvPr/>
        </p:nvSpPr>
        <p:spPr>
          <a:xfrm>
            <a:off x="2713700" y="3903430"/>
            <a:ext cx="2555516" cy="506715"/>
          </a:xfrm>
          <a:custGeom>
            <a:avLst/>
            <a:gdLst>
              <a:gd name="connsiteX0" fmla="*/ 1913013 w 2774761"/>
              <a:gd name="connsiteY0" fmla="*/ 0 h 550188"/>
              <a:gd name="connsiteX1" fmla="*/ 1387380 w 2774761"/>
              <a:gd name="connsiteY1" fmla="*/ 0 h 550188"/>
              <a:gd name="connsiteX2" fmla="*/ 861748 w 2774761"/>
              <a:gd name="connsiteY2" fmla="*/ 0 h 550188"/>
              <a:gd name="connsiteX3" fmla="*/ 0 w 2774761"/>
              <a:gd name="connsiteY3" fmla="*/ 550189 h 550188"/>
              <a:gd name="connsiteX4" fmla="*/ 1387380 w 2774761"/>
              <a:gd name="connsiteY4" fmla="*/ 550189 h 550188"/>
              <a:gd name="connsiteX5" fmla="*/ 2774761 w 2774761"/>
              <a:gd name="connsiteY5" fmla="*/ 550189 h 550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761" h="550188">
                <a:moveTo>
                  <a:pt x="1913013" y="0"/>
                </a:moveTo>
                <a:lnTo>
                  <a:pt x="1387380" y="0"/>
                </a:lnTo>
                <a:lnTo>
                  <a:pt x="861748" y="0"/>
                </a:lnTo>
                <a:lnTo>
                  <a:pt x="0" y="550189"/>
                </a:lnTo>
                <a:lnTo>
                  <a:pt x="1387380" y="550189"/>
                </a:lnTo>
                <a:lnTo>
                  <a:pt x="2774761" y="550189"/>
                </a:lnTo>
                <a:close/>
              </a:path>
            </a:pathLst>
          </a:custGeom>
          <a:gradFill flip="none" rotWithShape="1">
            <a:gsLst>
              <a:gs pos="100000">
                <a:schemeClr val="bg1">
                  <a:lumMod val="65000"/>
                </a:schemeClr>
              </a:gs>
              <a:gs pos="0">
                <a:schemeClr val="tx1">
                  <a:lumMod val="75000"/>
                  <a:lumOff val="25000"/>
                </a:schemeClr>
              </a:gs>
            </a:gsLst>
            <a:lin ang="5400000" scaled="0"/>
            <a:tileRect/>
          </a:gradFill>
          <a:ln w="7368" cap="flat">
            <a:noFill/>
            <a:prstDash val="solid"/>
            <a:miter/>
          </a:ln>
        </p:spPr>
        <p:txBody>
          <a:bodyPr rtlCol="0" anchor="ctr"/>
          <a:lstStyle/>
          <a:p>
            <a:endParaRPr lang="en-GB" dirty="0"/>
          </a:p>
        </p:txBody>
      </p:sp>
      <p:sp>
        <p:nvSpPr>
          <p:cNvPr id="12" name="Freeform: Shape 11">
            <a:extLst>
              <a:ext uri="{FF2B5EF4-FFF2-40B4-BE49-F238E27FC236}">
                <a16:creationId xmlns:a16="http://schemas.microsoft.com/office/drawing/2014/main" id="{F1E277D3-B255-4C47-9981-96AB9F52219D}"/>
              </a:ext>
            </a:extLst>
          </p:cNvPr>
          <p:cNvSpPr/>
          <p:nvPr/>
        </p:nvSpPr>
        <p:spPr>
          <a:xfrm>
            <a:off x="2713700" y="4410147"/>
            <a:ext cx="2555516" cy="1223358"/>
          </a:xfrm>
          <a:custGeom>
            <a:avLst/>
            <a:gdLst>
              <a:gd name="connsiteX0" fmla="*/ 0 w 2774761"/>
              <a:gd name="connsiteY0" fmla="*/ 0 h 1328313"/>
              <a:gd name="connsiteX1" fmla="*/ 2774762 w 2774761"/>
              <a:gd name="connsiteY1" fmla="*/ 0 h 1328313"/>
              <a:gd name="connsiteX2" fmla="*/ 2774762 w 2774761"/>
              <a:gd name="connsiteY2" fmla="*/ 1328314 h 1328313"/>
              <a:gd name="connsiteX3" fmla="*/ 0 w 2774761"/>
              <a:gd name="connsiteY3" fmla="*/ 1328314 h 1328313"/>
            </a:gdLst>
            <a:ahLst/>
            <a:cxnLst>
              <a:cxn ang="0">
                <a:pos x="connsiteX0" y="connsiteY0"/>
              </a:cxn>
              <a:cxn ang="0">
                <a:pos x="connsiteX1" y="connsiteY1"/>
              </a:cxn>
              <a:cxn ang="0">
                <a:pos x="connsiteX2" y="connsiteY2"/>
              </a:cxn>
              <a:cxn ang="0">
                <a:pos x="connsiteX3" y="connsiteY3"/>
              </a:cxn>
            </a:cxnLst>
            <a:rect l="l" t="t" r="r" b="b"/>
            <a:pathLst>
              <a:path w="2774761" h="1328313">
                <a:moveTo>
                  <a:pt x="0" y="0"/>
                </a:moveTo>
                <a:lnTo>
                  <a:pt x="2774762" y="0"/>
                </a:lnTo>
                <a:lnTo>
                  <a:pt x="2774762" y="1328314"/>
                </a:lnTo>
                <a:lnTo>
                  <a:pt x="0" y="1328314"/>
                </a:lnTo>
                <a:close/>
              </a:path>
            </a:pathLst>
          </a:custGeom>
          <a:gradFill>
            <a:gsLst>
              <a:gs pos="0">
                <a:schemeClr val="bg1">
                  <a:lumMod val="65000"/>
                </a:schemeClr>
              </a:gs>
              <a:gs pos="100000">
                <a:schemeClr val="tx1">
                  <a:lumMod val="75000"/>
                  <a:lumOff val="25000"/>
                </a:schemeClr>
              </a:gs>
            </a:gsLst>
            <a:lin ang="5400000" scaled="0"/>
          </a:gradFill>
          <a:ln w="7368" cap="flat">
            <a:noFill/>
            <a:prstDash val="solid"/>
            <a:miter/>
          </a:ln>
          <a:effectLst>
            <a:outerShdw blurRad="127000" dist="38100" dir="5400000" algn="t" rotWithShape="0">
              <a:prstClr val="black">
                <a:alpha val="40000"/>
              </a:prstClr>
            </a:outerShdw>
          </a:effectLst>
        </p:spPr>
        <p:txBody>
          <a:bodyPr rtlCol="0" anchor="ctr"/>
          <a:lstStyle/>
          <a:p>
            <a:endParaRPr lang="en-GB" dirty="0"/>
          </a:p>
        </p:txBody>
      </p:sp>
      <p:grpSp>
        <p:nvGrpSpPr>
          <p:cNvPr id="503" name="Group 502">
            <a:extLst>
              <a:ext uri="{FF2B5EF4-FFF2-40B4-BE49-F238E27FC236}">
                <a16:creationId xmlns:a16="http://schemas.microsoft.com/office/drawing/2014/main" id="{224FA1CA-F003-4E75-8751-39C819B2DC25}"/>
              </a:ext>
            </a:extLst>
          </p:cNvPr>
          <p:cNvGrpSpPr/>
          <p:nvPr/>
        </p:nvGrpSpPr>
        <p:grpSpPr>
          <a:xfrm>
            <a:off x="2699381" y="3896408"/>
            <a:ext cx="2573345" cy="1730078"/>
            <a:chOff x="3252339" y="3936388"/>
            <a:chExt cx="2794120" cy="1878507"/>
          </a:xfrm>
        </p:grpSpPr>
        <p:cxnSp>
          <p:nvCxnSpPr>
            <p:cNvPr id="22" name="Straight Connector 21">
              <a:extLst>
                <a:ext uri="{FF2B5EF4-FFF2-40B4-BE49-F238E27FC236}">
                  <a16:creationId xmlns:a16="http://schemas.microsoft.com/office/drawing/2014/main" id="{EC1B3B23-728C-4F8E-9071-727C63E5B30E}"/>
                </a:ext>
              </a:extLst>
            </p:cNvPr>
            <p:cNvCxnSpPr>
              <a:cxnSpLocks/>
            </p:cNvCxnSpPr>
            <p:nvPr/>
          </p:nvCxnSpPr>
          <p:spPr>
            <a:xfrm>
              <a:off x="3529882" y="4486581"/>
              <a:ext cx="0" cy="1328314"/>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9FFD5595-D114-4C3D-8402-A5183AC8BACF}"/>
                </a:ext>
              </a:extLst>
            </p:cNvPr>
            <p:cNvCxnSpPr>
              <a:cxnSpLocks/>
            </p:cNvCxnSpPr>
            <p:nvPr/>
          </p:nvCxnSpPr>
          <p:spPr>
            <a:xfrm>
              <a:off x="3779882" y="4486581"/>
              <a:ext cx="0" cy="1328314"/>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6E3EF416-40A7-4CAA-A9DC-078089642511}"/>
                </a:ext>
              </a:extLst>
            </p:cNvPr>
            <p:cNvCxnSpPr>
              <a:cxnSpLocks/>
            </p:cNvCxnSpPr>
            <p:nvPr/>
          </p:nvCxnSpPr>
          <p:spPr>
            <a:xfrm>
              <a:off x="4029882" y="4486581"/>
              <a:ext cx="0" cy="1328314"/>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2689457C-99F9-4462-BDC8-6B55A1CDBEEF}"/>
                </a:ext>
              </a:extLst>
            </p:cNvPr>
            <p:cNvCxnSpPr>
              <a:cxnSpLocks/>
            </p:cNvCxnSpPr>
            <p:nvPr/>
          </p:nvCxnSpPr>
          <p:spPr>
            <a:xfrm>
              <a:off x="4279882" y="4486581"/>
              <a:ext cx="0" cy="1328314"/>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338CFF6E-8851-4130-A0AA-CAEBD3891B08}"/>
                </a:ext>
              </a:extLst>
            </p:cNvPr>
            <p:cNvCxnSpPr>
              <a:cxnSpLocks/>
            </p:cNvCxnSpPr>
            <p:nvPr/>
          </p:nvCxnSpPr>
          <p:spPr>
            <a:xfrm>
              <a:off x="4529882" y="4486581"/>
              <a:ext cx="0" cy="1328314"/>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D08ABF7A-B40B-47BE-B85C-BB30D8EBF537}"/>
                </a:ext>
              </a:extLst>
            </p:cNvPr>
            <p:cNvCxnSpPr>
              <a:cxnSpLocks/>
            </p:cNvCxnSpPr>
            <p:nvPr/>
          </p:nvCxnSpPr>
          <p:spPr>
            <a:xfrm>
              <a:off x="4779882" y="4486581"/>
              <a:ext cx="0" cy="1328314"/>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56741209-598D-4344-89EA-B9402DCA619E}"/>
                </a:ext>
              </a:extLst>
            </p:cNvPr>
            <p:cNvCxnSpPr>
              <a:cxnSpLocks/>
            </p:cNvCxnSpPr>
            <p:nvPr/>
          </p:nvCxnSpPr>
          <p:spPr>
            <a:xfrm>
              <a:off x="5029882" y="4486581"/>
              <a:ext cx="0" cy="1328314"/>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04316242-47A1-4755-88E9-CE72BDFCF5D1}"/>
                </a:ext>
              </a:extLst>
            </p:cNvPr>
            <p:cNvCxnSpPr>
              <a:cxnSpLocks/>
            </p:cNvCxnSpPr>
            <p:nvPr/>
          </p:nvCxnSpPr>
          <p:spPr>
            <a:xfrm>
              <a:off x="5279882" y="4486581"/>
              <a:ext cx="0" cy="1328314"/>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B863E00C-1FEE-4A5B-A491-46D940A72FB5}"/>
                </a:ext>
              </a:extLst>
            </p:cNvPr>
            <p:cNvCxnSpPr>
              <a:cxnSpLocks/>
            </p:cNvCxnSpPr>
            <p:nvPr/>
          </p:nvCxnSpPr>
          <p:spPr>
            <a:xfrm>
              <a:off x="5529882" y="4486581"/>
              <a:ext cx="0" cy="1328314"/>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42816B78-1FDA-4F2F-BEC8-3263B384C96B}"/>
                </a:ext>
              </a:extLst>
            </p:cNvPr>
            <p:cNvCxnSpPr>
              <a:cxnSpLocks/>
            </p:cNvCxnSpPr>
            <p:nvPr/>
          </p:nvCxnSpPr>
          <p:spPr>
            <a:xfrm>
              <a:off x="5779879" y="4486581"/>
              <a:ext cx="0" cy="1328314"/>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31D997A2-2A82-478B-B186-A9AC0F710977}"/>
                </a:ext>
              </a:extLst>
            </p:cNvPr>
            <p:cNvCxnSpPr>
              <a:cxnSpLocks/>
            </p:cNvCxnSpPr>
            <p:nvPr/>
          </p:nvCxnSpPr>
          <p:spPr>
            <a:xfrm flipH="1" flipV="1">
              <a:off x="3252339" y="5633914"/>
              <a:ext cx="2794120" cy="20126"/>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64022E3A-29A4-451A-8FA6-C7618DFE6D69}"/>
                </a:ext>
              </a:extLst>
            </p:cNvPr>
            <p:cNvCxnSpPr>
              <a:cxnSpLocks/>
            </p:cNvCxnSpPr>
            <p:nvPr/>
          </p:nvCxnSpPr>
          <p:spPr>
            <a:xfrm flipH="1" flipV="1">
              <a:off x="3252339" y="5464909"/>
              <a:ext cx="2794120" cy="20126"/>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944D41E2-A69C-4F50-B458-9247896E8E2B}"/>
                </a:ext>
              </a:extLst>
            </p:cNvPr>
            <p:cNvCxnSpPr>
              <a:cxnSpLocks/>
            </p:cNvCxnSpPr>
            <p:nvPr/>
          </p:nvCxnSpPr>
          <p:spPr>
            <a:xfrm flipH="1" flipV="1">
              <a:off x="3252339" y="5295901"/>
              <a:ext cx="2794120" cy="20126"/>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C0D1CF64-B36D-4C18-ADC2-5B014030BBD4}"/>
                </a:ext>
              </a:extLst>
            </p:cNvPr>
            <p:cNvCxnSpPr>
              <a:cxnSpLocks/>
            </p:cNvCxnSpPr>
            <p:nvPr/>
          </p:nvCxnSpPr>
          <p:spPr>
            <a:xfrm flipH="1" flipV="1">
              <a:off x="3252339" y="5126893"/>
              <a:ext cx="2794120" cy="20126"/>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F62B475E-9E73-4E9C-BF61-1C73F306BDB1}"/>
                </a:ext>
              </a:extLst>
            </p:cNvPr>
            <p:cNvCxnSpPr>
              <a:cxnSpLocks/>
            </p:cNvCxnSpPr>
            <p:nvPr/>
          </p:nvCxnSpPr>
          <p:spPr>
            <a:xfrm flipH="1" flipV="1">
              <a:off x="3252339" y="4957885"/>
              <a:ext cx="2794120" cy="20126"/>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F9CD998A-8143-4F4B-86B9-2B9EFB14CD1A}"/>
                </a:ext>
              </a:extLst>
            </p:cNvPr>
            <p:cNvCxnSpPr>
              <a:cxnSpLocks/>
            </p:cNvCxnSpPr>
            <p:nvPr/>
          </p:nvCxnSpPr>
          <p:spPr>
            <a:xfrm flipH="1" flipV="1">
              <a:off x="3252339" y="4788877"/>
              <a:ext cx="2794120" cy="20126"/>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3325A76B-D296-4054-B116-9060873B536B}"/>
                </a:ext>
              </a:extLst>
            </p:cNvPr>
            <p:cNvCxnSpPr>
              <a:cxnSpLocks/>
            </p:cNvCxnSpPr>
            <p:nvPr/>
          </p:nvCxnSpPr>
          <p:spPr>
            <a:xfrm flipH="1" flipV="1">
              <a:off x="3252339" y="4619869"/>
              <a:ext cx="2794120" cy="20126"/>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4ED10685-D51E-4A19-93FE-ABCBBEC44FC5}"/>
                </a:ext>
              </a:extLst>
            </p:cNvPr>
            <p:cNvCxnSpPr>
              <a:cxnSpLocks/>
            </p:cNvCxnSpPr>
            <p:nvPr/>
          </p:nvCxnSpPr>
          <p:spPr>
            <a:xfrm flipV="1">
              <a:off x="4529882" y="3944013"/>
              <a:ext cx="39578" cy="534949"/>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F74CF685-8AB1-40F9-865C-B5A3520B3004}"/>
                </a:ext>
              </a:extLst>
            </p:cNvPr>
            <p:cNvCxnSpPr>
              <a:cxnSpLocks/>
            </p:cNvCxnSpPr>
            <p:nvPr/>
          </p:nvCxnSpPr>
          <p:spPr>
            <a:xfrm flipH="1" flipV="1">
              <a:off x="4747260" y="3944013"/>
              <a:ext cx="31144" cy="534949"/>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7246F882-ABCA-4041-BD46-D6D61AEED050}"/>
                </a:ext>
              </a:extLst>
            </p:cNvPr>
            <p:cNvCxnSpPr>
              <a:cxnSpLocks/>
            </p:cNvCxnSpPr>
            <p:nvPr/>
          </p:nvCxnSpPr>
          <p:spPr>
            <a:xfrm flipH="1" flipV="1">
              <a:off x="4841049" y="3936391"/>
              <a:ext cx="188834" cy="557809"/>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3FE33656-5BA6-41ED-9687-1F43BEFE5EFE}"/>
                </a:ext>
              </a:extLst>
            </p:cNvPr>
            <p:cNvCxnSpPr>
              <a:cxnSpLocks/>
            </p:cNvCxnSpPr>
            <p:nvPr/>
          </p:nvCxnSpPr>
          <p:spPr>
            <a:xfrm flipH="1" flipV="1">
              <a:off x="4927661" y="3944009"/>
              <a:ext cx="351532" cy="534954"/>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F14896A9-9D1A-4980-A2F5-63266D8EB0E1}"/>
                </a:ext>
              </a:extLst>
            </p:cNvPr>
            <p:cNvCxnSpPr>
              <a:cxnSpLocks/>
            </p:cNvCxnSpPr>
            <p:nvPr/>
          </p:nvCxnSpPr>
          <p:spPr>
            <a:xfrm flipH="1" flipV="1">
              <a:off x="4983297" y="3936390"/>
              <a:ext cx="549473" cy="550189"/>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D8B9E7E2-8787-4160-9F9D-0FA9F93BC8B4}"/>
                </a:ext>
              </a:extLst>
            </p:cNvPr>
            <p:cNvCxnSpPr>
              <a:cxnSpLocks/>
            </p:cNvCxnSpPr>
            <p:nvPr/>
          </p:nvCxnSpPr>
          <p:spPr>
            <a:xfrm flipH="1" flipV="1">
              <a:off x="5072013" y="3944010"/>
              <a:ext cx="704786" cy="542569"/>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010AA538-143E-45AD-9BB3-2E24D737A87E}"/>
                </a:ext>
              </a:extLst>
            </p:cNvPr>
            <p:cNvCxnSpPr>
              <a:cxnSpLocks/>
            </p:cNvCxnSpPr>
            <p:nvPr/>
          </p:nvCxnSpPr>
          <p:spPr>
            <a:xfrm flipV="1">
              <a:off x="4286713" y="3944007"/>
              <a:ext cx="193474" cy="534958"/>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E1884122-23DC-42B9-B28E-25AD3789C98A}"/>
                </a:ext>
              </a:extLst>
            </p:cNvPr>
            <p:cNvCxnSpPr>
              <a:cxnSpLocks/>
            </p:cNvCxnSpPr>
            <p:nvPr/>
          </p:nvCxnSpPr>
          <p:spPr>
            <a:xfrm flipV="1">
              <a:off x="4029882" y="3944009"/>
              <a:ext cx="351537" cy="534954"/>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9AEE49E6-9A60-4553-B830-C0129050855F}"/>
                </a:ext>
              </a:extLst>
            </p:cNvPr>
            <p:cNvCxnSpPr>
              <a:cxnSpLocks/>
            </p:cNvCxnSpPr>
            <p:nvPr/>
          </p:nvCxnSpPr>
          <p:spPr>
            <a:xfrm flipV="1">
              <a:off x="3779880" y="3944007"/>
              <a:ext cx="506833" cy="534948"/>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C9E55227-97A7-4919-BBDD-435F69C904B1}"/>
                </a:ext>
              </a:extLst>
            </p:cNvPr>
            <p:cNvCxnSpPr>
              <a:cxnSpLocks/>
            </p:cNvCxnSpPr>
            <p:nvPr/>
          </p:nvCxnSpPr>
          <p:spPr>
            <a:xfrm flipV="1">
              <a:off x="3526994" y="3936388"/>
              <a:ext cx="691197" cy="557808"/>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3E914DF1-6A6B-42EB-976C-9E49BCD5C876}"/>
                </a:ext>
              </a:extLst>
            </p:cNvPr>
            <p:cNvCxnSpPr>
              <a:cxnSpLocks/>
            </p:cNvCxnSpPr>
            <p:nvPr/>
          </p:nvCxnSpPr>
          <p:spPr>
            <a:xfrm flipH="1">
              <a:off x="3447796" y="4369756"/>
              <a:ext cx="2410079" cy="0"/>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3FF3F609-E4E0-41C7-9411-C5B6682463F2}"/>
                </a:ext>
              </a:extLst>
            </p:cNvPr>
            <p:cNvCxnSpPr>
              <a:cxnSpLocks/>
            </p:cNvCxnSpPr>
            <p:nvPr/>
          </p:nvCxnSpPr>
          <p:spPr>
            <a:xfrm flipH="1">
              <a:off x="3611880" y="4273236"/>
              <a:ext cx="2092326" cy="0"/>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D7359403-54D2-4FAF-8232-54D458BDBDC7}"/>
                </a:ext>
              </a:extLst>
            </p:cNvPr>
            <p:cNvCxnSpPr>
              <a:cxnSpLocks/>
            </p:cNvCxnSpPr>
            <p:nvPr/>
          </p:nvCxnSpPr>
          <p:spPr>
            <a:xfrm flipH="1">
              <a:off x="3703357" y="4207674"/>
              <a:ext cx="1893533" cy="0"/>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80710006-EB79-4794-8D3E-91FB2BD30B44}"/>
                </a:ext>
              </a:extLst>
            </p:cNvPr>
            <p:cNvCxnSpPr>
              <a:cxnSpLocks/>
            </p:cNvCxnSpPr>
            <p:nvPr/>
          </p:nvCxnSpPr>
          <p:spPr>
            <a:xfrm flipH="1">
              <a:off x="3817621" y="4141634"/>
              <a:ext cx="1680209" cy="0"/>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2706D563-174B-4787-A2E7-5BD0D9FEA7CC}"/>
                </a:ext>
              </a:extLst>
            </p:cNvPr>
            <p:cNvCxnSpPr>
              <a:cxnSpLocks/>
            </p:cNvCxnSpPr>
            <p:nvPr/>
          </p:nvCxnSpPr>
          <p:spPr>
            <a:xfrm flipH="1">
              <a:off x="3874037" y="4098454"/>
              <a:ext cx="1550877" cy="0"/>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BD072ABC-E01E-4555-A5C4-1FA529864C80}"/>
                </a:ext>
              </a:extLst>
            </p:cNvPr>
            <p:cNvCxnSpPr>
              <a:cxnSpLocks/>
            </p:cNvCxnSpPr>
            <p:nvPr/>
          </p:nvCxnSpPr>
          <p:spPr>
            <a:xfrm flipH="1">
              <a:off x="3939541" y="4060354"/>
              <a:ext cx="1424939" cy="0"/>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168E113C-AD20-47D5-9F56-9B6AD3D4C279}"/>
                </a:ext>
              </a:extLst>
            </p:cNvPr>
            <p:cNvCxnSpPr>
              <a:cxnSpLocks/>
            </p:cNvCxnSpPr>
            <p:nvPr/>
          </p:nvCxnSpPr>
          <p:spPr>
            <a:xfrm flipH="1">
              <a:off x="3994785" y="4024794"/>
              <a:ext cx="1318260" cy="0"/>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C203EDB-3045-40B5-AF5B-65B362395862}"/>
                </a:ext>
              </a:extLst>
            </p:cNvPr>
            <p:cNvCxnSpPr>
              <a:cxnSpLocks/>
            </p:cNvCxnSpPr>
            <p:nvPr/>
          </p:nvCxnSpPr>
          <p:spPr>
            <a:xfrm flipH="1">
              <a:off x="4044316" y="3996854"/>
              <a:ext cx="1234877" cy="0"/>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2E5871E8-0604-4124-B7C0-961215126D35}"/>
                </a:ext>
              </a:extLst>
            </p:cNvPr>
            <p:cNvCxnSpPr>
              <a:cxnSpLocks/>
            </p:cNvCxnSpPr>
            <p:nvPr/>
          </p:nvCxnSpPr>
          <p:spPr>
            <a:xfrm flipH="1">
              <a:off x="4080510" y="3971454"/>
              <a:ext cx="1141095" cy="0"/>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7AFA4054-CE46-4000-80F0-E8D4878F286E}"/>
                </a:ext>
              </a:extLst>
            </p:cNvPr>
            <p:cNvCxnSpPr>
              <a:cxnSpLocks/>
            </p:cNvCxnSpPr>
            <p:nvPr/>
          </p:nvCxnSpPr>
          <p:spPr>
            <a:xfrm flipH="1">
              <a:off x="4103370" y="3954966"/>
              <a:ext cx="1095375" cy="0"/>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4B444EE6-CA2A-4F6F-A4BC-637C9109CACF}"/>
                </a:ext>
              </a:extLst>
            </p:cNvPr>
            <p:cNvCxnSpPr>
              <a:cxnSpLocks/>
              <a:stCxn id="9" idx="5"/>
              <a:endCxn id="9" idx="3"/>
            </p:cNvCxnSpPr>
            <p:nvPr/>
          </p:nvCxnSpPr>
          <p:spPr>
            <a:xfrm flipH="1">
              <a:off x="3255318" y="4494201"/>
              <a:ext cx="2774761" cy="0"/>
            </a:xfrm>
            <a:prstGeom prst="line">
              <a:avLst/>
            </a:prstGeom>
            <a:ln>
              <a:gradFill>
                <a:gsLst>
                  <a:gs pos="0">
                    <a:schemeClr val="tx1">
                      <a:lumMod val="75000"/>
                      <a:lumOff val="25000"/>
                      <a:alpha val="50000"/>
                    </a:schemeClr>
                  </a:gs>
                  <a:gs pos="100000">
                    <a:schemeClr val="bg1">
                      <a:lumMod val="65000"/>
                      <a:alpha val="5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3" name="Freeform: Shape 12">
            <a:extLst>
              <a:ext uri="{FF2B5EF4-FFF2-40B4-BE49-F238E27FC236}">
                <a16:creationId xmlns:a16="http://schemas.microsoft.com/office/drawing/2014/main" id="{F7EE3F31-65E9-49D1-B203-CC327F3FD821}"/>
              </a:ext>
            </a:extLst>
          </p:cNvPr>
          <p:cNvSpPr/>
          <p:nvPr/>
        </p:nvSpPr>
        <p:spPr>
          <a:xfrm>
            <a:off x="1443344" y="1274770"/>
            <a:ext cx="4975201" cy="4975202"/>
          </a:xfrm>
          <a:custGeom>
            <a:avLst/>
            <a:gdLst>
              <a:gd name="connsiteX0" fmla="*/ 2701020 w 5402038"/>
              <a:gd name="connsiteY0" fmla="*/ 0 h 5402039"/>
              <a:gd name="connsiteX1" fmla="*/ 0 w 5402038"/>
              <a:gd name="connsiteY1" fmla="*/ 2701020 h 5402039"/>
              <a:gd name="connsiteX2" fmla="*/ 2701020 w 5402038"/>
              <a:gd name="connsiteY2" fmla="*/ 5402039 h 5402039"/>
              <a:gd name="connsiteX3" fmla="*/ 5402039 w 5402038"/>
              <a:gd name="connsiteY3" fmla="*/ 2701020 h 5402039"/>
              <a:gd name="connsiteX4" fmla="*/ 2701020 w 5402038"/>
              <a:gd name="connsiteY4" fmla="*/ 0 h 5402039"/>
              <a:gd name="connsiteX5" fmla="*/ 2704928 w 5402038"/>
              <a:gd name="connsiteY5" fmla="*/ 4995279 h 5402039"/>
              <a:gd name="connsiteX6" fmla="*/ 410595 w 5402038"/>
              <a:gd name="connsiteY6" fmla="*/ 2700946 h 5402039"/>
              <a:gd name="connsiteX7" fmla="*/ 2704928 w 5402038"/>
              <a:gd name="connsiteY7" fmla="*/ 406613 h 5402039"/>
              <a:gd name="connsiteX8" fmla="*/ 4999261 w 5402038"/>
              <a:gd name="connsiteY8" fmla="*/ 2700946 h 5402039"/>
              <a:gd name="connsiteX9" fmla="*/ 2704928 w 5402038"/>
              <a:gd name="connsiteY9" fmla="*/ 4995279 h 540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02038" h="5402039">
                <a:moveTo>
                  <a:pt x="2701020" y="0"/>
                </a:moveTo>
                <a:cubicBezTo>
                  <a:pt x="1209294" y="0"/>
                  <a:pt x="0" y="1209294"/>
                  <a:pt x="0" y="2701020"/>
                </a:cubicBezTo>
                <a:cubicBezTo>
                  <a:pt x="0" y="4192745"/>
                  <a:pt x="1209294" y="5402039"/>
                  <a:pt x="2701020" y="5402039"/>
                </a:cubicBezTo>
                <a:cubicBezTo>
                  <a:pt x="4192745" y="5402039"/>
                  <a:pt x="5402039" y="4192745"/>
                  <a:pt x="5402039" y="2701020"/>
                </a:cubicBezTo>
                <a:cubicBezTo>
                  <a:pt x="5402039" y="1209294"/>
                  <a:pt x="4192745" y="0"/>
                  <a:pt x="2701020" y="0"/>
                </a:cubicBezTo>
                <a:close/>
                <a:moveTo>
                  <a:pt x="2704928" y="4995279"/>
                </a:moveTo>
                <a:cubicBezTo>
                  <a:pt x="1437820" y="4995279"/>
                  <a:pt x="410595" y="3968054"/>
                  <a:pt x="410595" y="2700946"/>
                </a:cubicBezTo>
                <a:cubicBezTo>
                  <a:pt x="410595" y="1433838"/>
                  <a:pt x="1437820" y="406613"/>
                  <a:pt x="2704928" y="406613"/>
                </a:cubicBezTo>
                <a:cubicBezTo>
                  <a:pt x="3972036" y="406613"/>
                  <a:pt x="4999261" y="1433838"/>
                  <a:pt x="4999261" y="2700946"/>
                </a:cubicBezTo>
                <a:cubicBezTo>
                  <a:pt x="4999261" y="3968054"/>
                  <a:pt x="3972036" y="4995279"/>
                  <a:pt x="2704928" y="4995279"/>
                </a:cubicBezTo>
                <a:close/>
              </a:path>
            </a:pathLst>
          </a:custGeom>
          <a:gradFill flip="none" rotWithShape="1">
            <a:gsLst>
              <a:gs pos="76000">
                <a:schemeClr val="bg1">
                  <a:lumMod val="65000"/>
                </a:schemeClr>
              </a:gs>
              <a:gs pos="58000">
                <a:schemeClr val="tx1">
                  <a:lumMod val="65000"/>
                  <a:lumOff val="35000"/>
                </a:schemeClr>
              </a:gs>
            </a:gsLst>
            <a:path path="circle">
              <a:fillToRect l="50000" t="50000" r="50000" b="50000"/>
            </a:path>
            <a:tileRect/>
          </a:gradFill>
          <a:ln w="7368" cap="flat">
            <a:noFill/>
            <a:prstDash val="solid"/>
            <a:miter/>
          </a:ln>
          <a:effectLst>
            <a:outerShdw blurRad="101600" sx="102000" sy="102000" algn="ctr" rotWithShape="0">
              <a:prstClr val="black">
                <a:alpha val="50000"/>
              </a:prstClr>
            </a:outerShdw>
          </a:effectLst>
        </p:spPr>
        <p:txBody>
          <a:bodyPr rtlCol="0" anchor="ctr"/>
          <a:lstStyle/>
          <a:p>
            <a:endParaRPr lang="en-GB" dirty="0"/>
          </a:p>
        </p:txBody>
      </p:sp>
      <p:grpSp>
        <p:nvGrpSpPr>
          <p:cNvPr id="14" name="Graphic 1">
            <a:extLst>
              <a:ext uri="{FF2B5EF4-FFF2-40B4-BE49-F238E27FC236}">
                <a16:creationId xmlns:a16="http://schemas.microsoft.com/office/drawing/2014/main" id="{A2A9E387-FA62-41E9-B280-290D8D29C15A}"/>
              </a:ext>
            </a:extLst>
          </p:cNvPr>
          <p:cNvGrpSpPr/>
          <p:nvPr/>
        </p:nvGrpSpPr>
        <p:grpSpPr>
          <a:xfrm>
            <a:off x="1556379" y="1554210"/>
            <a:ext cx="4748783" cy="4415929"/>
            <a:chOff x="2011275" y="1393246"/>
            <a:chExt cx="5156195" cy="4794784"/>
          </a:xfrm>
          <a:solidFill>
            <a:schemeClr val="tx1">
              <a:lumMod val="65000"/>
              <a:lumOff val="35000"/>
            </a:schemeClr>
          </a:solidFill>
        </p:grpSpPr>
        <p:sp>
          <p:nvSpPr>
            <p:cNvPr id="15" name="Freeform: Shape 14">
              <a:extLst>
                <a:ext uri="{FF2B5EF4-FFF2-40B4-BE49-F238E27FC236}">
                  <a16:creationId xmlns:a16="http://schemas.microsoft.com/office/drawing/2014/main" id="{74C273C7-E3A3-403E-82F9-92E227542982}"/>
                </a:ext>
              </a:extLst>
            </p:cNvPr>
            <p:cNvSpPr/>
            <p:nvPr/>
          </p:nvSpPr>
          <p:spPr>
            <a:xfrm rot="-1589137">
              <a:off x="5485770" y="5955054"/>
              <a:ext cx="436873" cy="143067"/>
            </a:xfrm>
            <a:custGeom>
              <a:avLst/>
              <a:gdLst>
                <a:gd name="connsiteX0" fmla="*/ 436874 w 436873"/>
                <a:gd name="connsiteY0" fmla="*/ 71534 h 143067"/>
                <a:gd name="connsiteX1" fmla="*/ 218437 w 436873"/>
                <a:gd name="connsiteY1" fmla="*/ 143068 h 143067"/>
                <a:gd name="connsiteX2" fmla="*/ 0 w 436873"/>
                <a:gd name="connsiteY2" fmla="*/ 71534 h 143067"/>
                <a:gd name="connsiteX3" fmla="*/ 218437 w 436873"/>
                <a:gd name="connsiteY3" fmla="*/ 0 h 143067"/>
                <a:gd name="connsiteX4" fmla="*/ 436874 w 436873"/>
                <a:gd name="connsiteY4" fmla="*/ 71534 h 143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873" h="143067">
                  <a:moveTo>
                    <a:pt x="436874" y="71534"/>
                  </a:moveTo>
                  <a:cubicBezTo>
                    <a:pt x="436874" y="111041"/>
                    <a:pt x="339076" y="143068"/>
                    <a:pt x="218437" y="143068"/>
                  </a:cubicBezTo>
                  <a:cubicBezTo>
                    <a:pt x="97798" y="143068"/>
                    <a:pt x="0" y="111041"/>
                    <a:pt x="0" y="71534"/>
                  </a:cubicBezTo>
                  <a:cubicBezTo>
                    <a:pt x="0" y="32027"/>
                    <a:pt x="97798" y="0"/>
                    <a:pt x="218437" y="0"/>
                  </a:cubicBezTo>
                  <a:cubicBezTo>
                    <a:pt x="339076" y="0"/>
                    <a:pt x="436874" y="32027"/>
                    <a:pt x="436874" y="71534"/>
                  </a:cubicBezTo>
                  <a:close/>
                </a:path>
              </a:pathLst>
            </a:custGeom>
            <a:grpFill/>
            <a:ln w="36840" cap="flat">
              <a:solidFill>
                <a:schemeClr val="bg1">
                  <a:lumMod val="75000"/>
                </a:schemeClr>
              </a:solidFill>
              <a:prstDash val="solid"/>
              <a:miter/>
            </a:ln>
          </p:spPr>
          <p:txBody>
            <a:bodyPr rtlCol="0" anchor="ctr"/>
            <a:lstStyle/>
            <a:p>
              <a:endParaRPr lang="en-GB" dirty="0"/>
            </a:p>
          </p:txBody>
        </p:sp>
        <p:sp>
          <p:nvSpPr>
            <p:cNvPr id="16" name="Freeform: Shape 15">
              <a:extLst>
                <a:ext uri="{FF2B5EF4-FFF2-40B4-BE49-F238E27FC236}">
                  <a16:creationId xmlns:a16="http://schemas.microsoft.com/office/drawing/2014/main" id="{D57B6FA3-71AF-4C4E-9DD6-D03D193ABDBF}"/>
                </a:ext>
              </a:extLst>
            </p:cNvPr>
            <p:cNvSpPr/>
            <p:nvPr/>
          </p:nvSpPr>
          <p:spPr>
            <a:xfrm rot="-5189130">
              <a:off x="6864268" y="3872509"/>
              <a:ext cx="436838" cy="143056"/>
            </a:xfrm>
            <a:custGeom>
              <a:avLst/>
              <a:gdLst>
                <a:gd name="connsiteX0" fmla="*/ 436839 w 436838"/>
                <a:gd name="connsiteY0" fmla="*/ 71528 h 143056"/>
                <a:gd name="connsiteX1" fmla="*/ 218420 w 436838"/>
                <a:gd name="connsiteY1" fmla="*/ 143057 h 143056"/>
                <a:gd name="connsiteX2" fmla="*/ 0 w 436838"/>
                <a:gd name="connsiteY2" fmla="*/ 71528 h 143056"/>
                <a:gd name="connsiteX3" fmla="*/ 218420 w 436838"/>
                <a:gd name="connsiteY3" fmla="*/ 0 h 143056"/>
                <a:gd name="connsiteX4" fmla="*/ 436839 w 436838"/>
                <a:gd name="connsiteY4" fmla="*/ 71528 h 14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838" h="143056">
                  <a:moveTo>
                    <a:pt x="436839" y="71528"/>
                  </a:moveTo>
                  <a:cubicBezTo>
                    <a:pt x="436839" y="111033"/>
                    <a:pt x="339049" y="143057"/>
                    <a:pt x="218420" y="143057"/>
                  </a:cubicBezTo>
                  <a:cubicBezTo>
                    <a:pt x="97790" y="143057"/>
                    <a:pt x="0" y="111033"/>
                    <a:pt x="0" y="71528"/>
                  </a:cubicBezTo>
                  <a:cubicBezTo>
                    <a:pt x="0" y="32024"/>
                    <a:pt x="97790" y="0"/>
                    <a:pt x="218420" y="0"/>
                  </a:cubicBezTo>
                  <a:cubicBezTo>
                    <a:pt x="339049" y="0"/>
                    <a:pt x="436839" y="32024"/>
                    <a:pt x="436839" y="71528"/>
                  </a:cubicBezTo>
                  <a:close/>
                </a:path>
              </a:pathLst>
            </a:custGeom>
            <a:grpFill/>
            <a:ln w="36837" cap="flat">
              <a:solidFill>
                <a:schemeClr val="bg1">
                  <a:lumMod val="75000"/>
                </a:schemeClr>
              </a:solidFill>
              <a:prstDash val="solid"/>
              <a:miter/>
            </a:ln>
          </p:spPr>
          <p:txBody>
            <a:bodyPr rtlCol="0" anchor="ctr"/>
            <a:lstStyle/>
            <a:p>
              <a:endParaRPr lang="en-GB" dirty="0"/>
            </a:p>
          </p:txBody>
        </p:sp>
        <p:sp>
          <p:nvSpPr>
            <p:cNvPr id="17" name="Freeform: Shape 16">
              <a:extLst>
                <a:ext uri="{FF2B5EF4-FFF2-40B4-BE49-F238E27FC236}">
                  <a16:creationId xmlns:a16="http://schemas.microsoft.com/office/drawing/2014/main" id="{CA15A291-C4D9-4008-A1FC-A72E60B7604A}"/>
                </a:ext>
              </a:extLst>
            </p:cNvPr>
            <p:cNvSpPr/>
            <p:nvPr/>
          </p:nvSpPr>
          <p:spPr>
            <a:xfrm rot="-3388893">
              <a:off x="5897647" y="1489961"/>
              <a:ext cx="143057" cy="436842"/>
            </a:xfrm>
            <a:custGeom>
              <a:avLst/>
              <a:gdLst>
                <a:gd name="connsiteX0" fmla="*/ 143058 w 143057"/>
                <a:gd name="connsiteY0" fmla="*/ 218422 h 436842"/>
                <a:gd name="connsiteX1" fmla="*/ 71529 w 143057"/>
                <a:gd name="connsiteY1" fmla="*/ 436843 h 436842"/>
                <a:gd name="connsiteX2" fmla="*/ 0 w 143057"/>
                <a:gd name="connsiteY2" fmla="*/ 218422 h 436842"/>
                <a:gd name="connsiteX3" fmla="*/ 71529 w 143057"/>
                <a:gd name="connsiteY3" fmla="*/ 0 h 436842"/>
                <a:gd name="connsiteX4" fmla="*/ 143058 w 143057"/>
                <a:gd name="connsiteY4" fmla="*/ 218422 h 436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57" h="436842">
                  <a:moveTo>
                    <a:pt x="143058" y="218422"/>
                  </a:moveTo>
                  <a:cubicBezTo>
                    <a:pt x="143058" y="339052"/>
                    <a:pt x="111033" y="436843"/>
                    <a:pt x="71529" y="436843"/>
                  </a:cubicBezTo>
                  <a:cubicBezTo>
                    <a:pt x="32024" y="436843"/>
                    <a:pt x="0" y="339052"/>
                    <a:pt x="0" y="218422"/>
                  </a:cubicBezTo>
                  <a:cubicBezTo>
                    <a:pt x="0" y="97791"/>
                    <a:pt x="32025" y="0"/>
                    <a:pt x="71529" y="0"/>
                  </a:cubicBezTo>
                  <a:cubicBezTo>
                    <a:pt x="111033" y="0"/>
                    <a:pt x="143058" y="97791"/>
                    <a:pt x="143058" y="218422"/>
                  </a:cubicBezTo>
                  <a:close/>
                </a:path>
              </a:pathLst>
            </a:custGeom>
            <a:grpFill/>
            <a:ln w="36838" cap="flat">
              <a:solidFill>
                <a:schemeClr val="bg1">
                  <a:lumMod val="75000"/>
                </a:schemeClr>
              </a:solidFill>
              <a:prstDash val="solid"/>
              <a:miter/>
            </a:ln>
          </p:spPr>
          <p:txBody>
            <a:bodyPr rtlCol="0" anchor="ctr"/>
            <a:lstStyle/>
            <a:p>
              <a:endParaRPr lang="en-GB" dirty="0"/>
            </a:p>
          </p:txBody>
        </p:sp>
        <p:sp>
          <p:nvSpPr>
            <p:cNvPr id="18" name="Freeform: Shape 17">
              <a:extLst>
                <a:ext uri="{FF2B5EF4-FFF2-40B4-BE49-F238E27FC236}">
                  <a16:creationId xmlns:a16="http://schemas.microsoft.com/office/drawing/2014/main" id="{76D3CD8C-E53E-48F4-B6A8-279076D37896}"/>
                </a:ext>
              </a:extLst>
            </p:cNvPr>
            <p:cNvSpPr/>
            <p:nvPr/>
          </p:nvSpPr>
          <p:spPr>
            <a:xfrm rot="-1589137">
              <a:off x="3257506" y="1483156"/>
              <a:ext cx="436873" cy="143067"/>
            </a:xfrm>
            <a:custGeom>
              <a:avLst/>
              <a:gdLst>
                <a:gd name="connsiteX0" fmla="*/ 436873 w 436873"/>
                <a:gd name="connsiteY0" fmla="*/ 71534 h 143067"/>
                <a:gd name="connsiteX1" fmla="*/ 218437 w 436873"/>
                <a:gd name="connsiteY1" fmla="*/ 143068 h 143067"/>
                <a:gd name="connsiteX2" fmla="*/ 0 w 436873"/>
                <a:gd name="connsiteY2" fmla="*/ 71534 h 143067"/>
                <a:gd name="connsiteX3" fmla="*/ 218437 w 436873"/>
                <a:gd name="connsiteY3" fmla="*/ 0 h 143067"/>
                <a:gd name="connsiteX4" fmla="*/ 436873 w 436873"/>
                <a:gd name="connsiteY4" fmla="*/ 71534 h 143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873" h="143067">
                  <a:moveTo>
                    <a:pt x="436873" y="71534"/>
                  </a:moveTo>
                  <a:cubicBezTo>
                    <a:pt x="436873" y="111041"/>
                    <a:pt x="339076" y="143068"/>
                    <a:pt x="218437" y="143068"/>
                  </a:cubicBezTo>
                  <a:cubicBezTo>
                    <a:pt x="97797" y="143068"/>
                    <a:pt x="0" y="111041"/>
                    <a:pt x="0" y="71534"/>
                  </a:cubicBezTo>
                  <a:cubicBezTo>
                    <a:pt x="0" y="32027"/>
                    <a:pt x="97798" y="0"/>
                    <a:pt x="218437" y="0"/>
                  </a:cubicBezTo>
                  <a:cubicBezTo>
                    <a:pt x="339076" y="0"/>
                    <a:pt x="436873" y="32027"/>
                    <a:pt x="436873" y="71534"/>
                  </a:cubicBezTo>
                  <a:close/>
                </a:path>
              </a:pathLst>
            </a:custGeom>
            <a:grpFill/>
            <a:ln w="36840" cap="flat">
              <a:solidFill>
                <a:schemeClr val="bg1">
                  <a:lumMod val="75000"/>
                </a:schemeClr>
              </a:solidFill>
              <a:prstDash val="solid"/>
              <a:miter/>
            </a:ln>
          </p:spPr>
          <p:txBody>
            <a:bodyPr rtlCol="0" anchor="ctr"/>
            <a:lstStyle/>
            <a:p>
              <a:endParaRPr lang="en-GB" dirty="0"/>
            </a:p>
          </p:txBody>
        </p:sp>
        <p:sp>
          <p:nvSpPr>
            <p:cNvPr id="19" name="Freeform: Shape 18">
              <a:extLst>
                <a:ext uri="{FF2B5EF4-FFF2-40B4-BE49-F238E27FC236}">
                  <a16:creationId xmlns:a16="http://schemas.microsoft.com/office/drawing/2014/main" id="{51DB2B92-51ED-4979-A10C-F885F4482133}"/>
                </a:ext>
              </a:extLst>
            </p:cNvPr>
            <p:cNvSpPr/>
            <p:nvPr/>
          </p:nvSpPr>
          <p:spPr>
            <a:xfrm rot="-5189130">
              <a:off x="1877638" y="3566095"/>
              <a:ext cx="436838" cy="143056"/>
            </a:xfrm>
            <a:custGeom>
              <a:avLst/>
              <a:gdLst>
                <a:gd name="connsiteX0" fmla="*/ 436839 w 436838"/>
                <a:gd name="connsiteY0" fmla="*/ 71528 h 143056"/>
                <a:gd name="connsiteX1" fmla="*/ 218419 w 436838"/>
                <a:gd name="connsiteY1" fmla="*/ 143057 h 143056"/>
                <a:gd name="connsiteX2" fmla="*/ 0 w 436838"/>
                <a:gd name="connsiteY2" fmla="*/ 71528 h 143056"/>
                <a:gd name="connsiteX3" fmla="*/ 218419 w 436838"/>
                <a:gd name="connsiteY3" fmla="*/ 0 h 143056"/>
                <a:gd name="connsiteX4" fmla="*/ 436839 w 436838"/>
                <a:gd name="connsiteY4" fmla="*/ 71528 h 143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838" h="143056">
                  <a:moveTo>
                    <a:pt x="436839" y="71528"/>
                  </a:moveTo>
                  <a:cubicBezTo>
                    <a:pt x="436839" y="111032"/>
                    <a:pt x="339049" y="143057"/>
                    <a:pt x="218419" y="143057"/>
                  </a:cubicBezTo>
                  <a:cubicBezTo>
                    <a:pt x="97789" y="143057"/>
                    <a:pt x="0" y="111032"/>
                    <a:pt x="0" y="71528"/>
                  </a:cubicBezTo>
                  <a:cubicBezTo>
                    <a:pt x="0" y="32024"/>
                    <a:pt x="97790" y="0"/>
                    <a:pt x="218419" y="0"/>
                  </a:cubicBezTo>
                  <a:cubicBezTo>
                    <a:pt x="339049" y="0"/>
                    <a:pt x="436839" y="32024"/>
                    <a:pt x="436839" y="71528"/>
                  </a:cubicBezTo>
                  <a:close/>
                </a:path>
              </a:pathLst>
            </a:custGeom>
            <a:grpFill/>
            <a:ln w="36837" cap="flat">
              <a:solidFill>
                <a:schemeClr val="bg1">
                  <a:lumMod val="75000"/>
                </a:schemeClr>
              </a:solidFill>
              <a:prstDash val="solid"/>
              <a:miter/>
            </a:ln>
          </p:spPr>
          <p:txBody>
            <a:bodyPr rtlCol="0" anchor="ctr"/>
            <a:lstStyle/>
            <a:p>
              <a:endParaRPr lang="en-GB" dirty="0"/>
            </a:p>
          </p:txBody>
        </p:sp>
        <p:sp>
          <p:nvSpPr>
            <p:cNvPr id="20" name="Freeform: Shape 19">
              <a:extLst>
                <a:ext uri="{FF2B5EF4-FFF2-40B4-BE49-F238E27FC236}">
                  <a16:creationId xmlns:a16="http://schemas.microsoft.com/office/drawing/2014/main" id="{34749D05-E337-46B5-BA36-9245A8B69DD8}"/>
                </a:ext>
              </a:extLst>
            </p:cNvPr>
            <p:cNvSpPr/>
            <p:nvPr/>
          </p:nvSpPr>
          <p:spPr>
            <a:xfrm rot="-3388893">
              <a:off x="3138689" y="5655502"/>
              <a:ext cx="143057" cy="436842"/>
            </a:xfrm>
            <a:custGeom>
              <a:avLst/>
              <a:gdLst>
                <a:gd name="connsiteX0" fmla="*/ 143058 w 143057"/>
                <a:gd name="connsiteY0" fmla="*/ 218422 h 436842"/>
                <a:gd name="connsiteX1" fmla="*/ 71529 w 143057"/>
                <a:gd name="connsiteY1" fmla="*/ 436843 h 436842"/>
                <a:gd name="connsiteX2" fmla="*/ 0 w 143057"/>
                <a:gd name="connsiteY2" fmla="*/ 218422 h 436842"/>
                <a:gd name="connsiteX3" fmla="*/ 71529 w 143057"/>
                <a:gd name="connsiteY3" fmla="*/ 0 h 436842"/>
                <a:gd name="connsiteX4" fmla="*/ 143058 w 143057"/>
                <a:gd name="connsiteY4" fmla="*/ 218422 h 436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57" h="436842">
                  <a:moveTo>
                    <a:pt x="143058" y="218422"/>
                  </a:moveTo>
                  <a:cubicBezTo>
                    <a:pt x="143058" y="339053"/>
                    <a:pt x="111034" y="436843"/>
                    <a:pt x="71529" y="436843"/>
                  </a:cubicBezTo>
                  <a:cubicBezTo>
                    <a:pt x="32025" y="436843"/>
                    <a:pt x="0" y="339052"/>
                    <a:pt x="0" y="218422"/>
                  </a:cubicBezTo>
                  <a:cubicBezTo>
                    <a:pt x="0" y="97790"/>
                    <a:pt x="32025" y="0"/>
                    <a:pt x="71529" y="0"/>
                  </a:cubicBezTo>
                  <a:cubicBezTo>
                    <a:pt x="111034" y="0"/>
                    <a:pt x="143058" y="97791"/>
                    <a:pt x="143058" y="218422"/>
                  </a:cubicBezTo>
                  <a:close/>
                </a:path>
              </a:pathLst>
            </a:custGeom>
            <a:grpFill/>
            <a:ln w="36838" cap="flat">
              <a:solidFill>
                <a:schemeClr val="bg1">
                  <a:lumMod val="75000"/>
                </a:schemeClr>
              </a:solidFill>
              <a:prstDash val="solid"/>
              <a:miter/>
            </a:ln>
          </p:spPr>
          <p:txBody>
            <a:bodyPr rtlCol="0" anchor="ctr"/>
            <a:lstStyle/>
            <a:p>
              <a:endParaRPr lang="en-GB" dirty="0"/>
            </a:p>
          </p:txBody>
        </p:sp>
      </p:grpSp>
      <p:grpSp>
        <p:nvGrpSpPr>
          <p:cNvPr id="541" name="Group 540">
            <a:extLst>
              <a:ext uri="{FF2B5EF4-FFF2-40B4-BE49-F238E27FC236}">
                <a16:creationId xmlns:a16="http://schemas.microsoft.com/office/drawing/2014/main" id="{49A49FD6-FAD5-426B-BF9E-1B9A96969866}"/>
              </a:ext>
            </a:extLst>
          </p:cNvPr>
          <p:cNvGrpSpPr/>
          <p:nvPr/>
        </p:nvGrpSpPr>
        <p:grpSpPr>
          <a:xfrm>
            <a:off x="9451942" y="386472"/>
            <a:ext cx="2601456" cy="6200412"/>
            <a:chOff x="9451942" y="386472"/>
            <a:chExt cx="2601456" cy="6200412"/>
          </a:xfrm>
          <a:gradFill>
            <a:gsLst>
              <a:gs pos="99000">
                <a:srgbClr val="1F1E1E"/>
              </a:gs>
              <a:gs pos="0">
                <a:srgbClr val="1F1E1E">
                  <a:alpha val="0"/>
                </a:srgbClr>
              </a:gs>
            </a:gsLst>
            <a:lin ang="0" scaled="0"/>
          </a:gradFill>
        </p:grpSpPr>
        <p:sp>
          <p:nvSpPr>
            <p:cNvPr id="537" name="Freeform: Shape 536">
              <a:extLst>
                <a:ext uri="{FF2B5EF4-FFF2-40B4-BE49-F238E27FC236}">
                  <a16:creationId xmlns:a16="http://schemas.microsoft.com/office/drawing/2014/main" id="{C8F39194-69E7-44F6-A1BA-30937295CB20}"/>
                </a:ext>
              </a:extLst>
            </p:cNvPr>
            <p:cNvSpPr/>
            <p:nvPr/>
          </p:nvSpPr>
          <p:spPr>
            <a:xfrm>
              <a:off x="9451942" y="386472"/>
              <a:ext cx="1186470" cy="504869"/>
            </a:xfrm>
            <a:custGeom>
              <a:avLst/>
              <a:gdLst>
                <a:gd name="connsiteX0" fmla="*/ 218544 w 1186470"/>
                <a:gd name="connsiteY0" fmla="*/ 0 h 504869"/>
                <a:gd name="connsiteX1" fmla="*/ 959578 w 1186470"/>
                <a:gd name="connsiteY1" fmla="*/ 0 h 504869"/>
                <a:gd name="connsiteX2" fmla="*/ 1061823 w 1186470"/>
                <a:gd name="connsiteY2" fmla="*/ 67773 h 504869"/>
                <a:gd name="connsiteX3" fmla="*/ 1068450 w 1186470"/>
                <a:gd name="connsiteY3" fmla="*/ 100599 h 504869"/>
                <a:gd name="connsiteX4" fmla="*/ 1101705 w 1186470"/>
                <a:gd name="connsiteY4" fmla="*/ 107313 h 504869"/>
                <a:gd name="connsiteX5" fmla="*/ 1186470 w 1186470"/>
                <a:gd name="connsiteY5" fmla="*/ 235193 h 504869"/>
                <a:gd name="connsiteX6" fmla="*/ 1101705 w 1186470"/>
                <a:gd name="connsiteY6" fmla="*/ 363073 h 504869"/>
                <a:gd name="connsiteX7" fmla="*/ 1070543 w 1186470"/>
                <a:gd name="connsiteY7" fmla="*/ 369365 h 504869"/>
                <a:gd name="connsiteX8" fmla="*/ 1070543 w 1186470"/>
                <a:gd name="connsiteY8" fmla="*/ 393904 h 504869"/>
                <a:gd name="connsiteX9" fmla="*/ 959578 w 1186470"/>
                <a:gd name="connsiteY9" fmla="*/ 504869 h 504869"/>
                <a:gd name="connsiteX10" fmla="*/ 218544 w 1186470"/>
                <a:gd name="connsiteY10" fmla="*/ 504869 h 504869"/>
                <a:gd name="connsiteX11" fmla="*/ 107579 w 1186470"/>
                <a:gd name="connsiteY11" fmla="*/ 393904 h 504869"/>
                <a:gd name="connsiteX12" fmla="*/ 107579 w 1186470"/>
                <a:gd name="connsiteY12" fmla="*/ 375299 h 504869"/>
                <a:gd name="connsiteX13" fmla="*/ 84765 w 1186470"/>
                <a:gd name="connsiteY13" fmla="*/ 370693 h 504869"/>
                <a:gd name="connsiteX14" fmla="*/ 0 w 1186470"/>
                <a:gd name="connsiteY14" fmla="*/ 242813 h 504869"/>
                <a:gd name="connsiteX15" fmla="*/ 84765 w 1186470"/>
                <a:gd name="connsiteY15" fmla="*/ 114933 h 504869"/>
                <a:gd name="connsiteX16" fmla="*/ 107713 w 1186470"/>
                <a:gd name="connsiteY16" fmla="*/ 110299 h 504869"/>
                <a:gd name="connsiteX17" fmla="*/ 116299 w 1186470"/>
                <a:gd name="connsiteY17" fmla="*/ 67773 h 504869"/>
                <a:gd name="connsiteX18" fmla="*/ 218544 w 1186470"/>
                <a:gd name="connsiteY18" fmla="*/ 0 h 50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86470" h="504869">
                  <a:moveTo>
                    <a:pt x="218544" y="0"/>
                  </a:moveTo>
                  <a:lnTo>
                    <a:pt x="959578" y="0"/>
                  </a:lnTo>
                  <a:cubicBezTo>
                    <a:pt x="1005541" y="0"/>
                    <a:pt x="1044977" y="27946"/>
                    <a:pt x="1061823" y="67773"/>
                  </a:cubicBezTo>
                  <a:lnTo>
                    <a:pt x="1068450" y="100599"/>
                  </a:lnTo>
                  <a:lnTo>
                    <a:pt x="1101705" y="107313"/>
                  </a:lnTo>
                  <a:cubicBezTo>
                    <a:pt x="1151518" y="128382"/>
                    <a:pt x="1186470" y="177706"/>
                    <a:pt x="1186470" y="235193"/>
                  </a:cubicBezTo>
                  <a:cubicBezTo>
                    <a:pt x="1186470" y="292681"/>
                    <a:pt x="1151518" y="342004"/>
                    <a:pt x="1101705" y="363073"/>
                  </a:cubicBezTo>
                  <a:lnTo>
                    <a:pt x="1070543" y="369365"/>
                  </a:lnTo>
                  <a:lnTo>
                    <a:pt x="1070543" y="393904"/>
                  </a:lnTo>
                  <a:cubicBezTo>
                    <a:pt x="1070543" y="455188"/>
                    <a:pt x="1020862" y="504869"/>
                    <a:pt x="959578" y="504869"/>
                  </a:cubicBezTo>
                  <a:lnTo>
                    <a:pt x="218544" y="504869"/>
                  </a:lnTo>
                  <a:cubicBezTo>
                    <a:pt x="157260" y="504869"/>
                    <a:pt x="107579" y="455188"/>
                    <a:pt x="107579" y="393904"/>
                  </a:cubicBezTo>
                  <a:lnTo>
                    <a:pt x="107579" y="375299"/>
                  </a:lnTo>
                  <a:lnTo>
                    <a:pt x="84765" y="370693"/>
                  </a:lnTo>
                  <a:cubicBezTo>
                    <a:pt x="34952" y="349624"/>
                    <a:pt x="0" y="300301"/>
                    <a:pt x="0" y="242813"/>
                  </a:cubicBezTo>
                  <a:cubicBezTo>
                    <a:pt x="0" y="185326"/>
                    <a:pt x="34952" y="136002"/>
                    <a:pt x="84765" y="114933"/>
                  </a:cubicBezTo>
                  <a:lnTo>
                    <a:pt x="107713" y="110299"/>
                  </a:lnTo>
                  <a:lnTo>
                    <a:pt x="116299" y="67773"/>
                  </a:lnTo>
                  <a:cubicBezTo>
                    <a:pt x="133145" y="27946"/>
                    <a:pt x="172581" y="0"/>
                    <a:pt x="2185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538" name="Freeform: Shape 537">
              <a:extLst>
                <a:ext uri="{FF2B5EF4-FFF2-40B4-BE49-F238E27FC236}">
                  <a16:creationId xmlns:a16="http://schemas.microsoft.com/office/drawing/2014/main" id="{65220014-C701-442C-A8E4-7AC299AA61C1}"/>
                </a:ext>
              </a:extLst>
            </p:cNvPr>
            <p:cNvSpPr/>
            <p:nvPr/>
          </p:nvSpPr>
          <p:spPr>
            <a:xfrm>
              <a:off x="10866928" y="386472"/>
              <a:ext cx="1186470" cy="504869"/>
            </a:xfrm>
            <a:custGeom>
              <a:avLst/>
              <a:gdLst>
                <a:gd name="connsiteX0" fmla="*/ 218544 w 1186470"/>
                <a:gd name="connsiteY0" fmla="*/ 0 h 504869"/>
                <a:gd name="connsiteX1" fmla="*/ 959578 w 1186470"/>
                <a:gd name="connsiteY1" fmla="*/ 0 h 504869"/>
                <a:gd name="connsiteX2" fmla="*/ 1061823 w 1186470"/>
                <a:gd name="connsiteY2" fmla="*/ 67773 h 504869"/>
                <a:gd name="connsiteX3" fmla="*/ 1068450 w 1186470"/>
                <a:gd name="connsiteY3" fmla="*/ 100599 h 504869"/>
                <a:gd name="connsiteX4" fmla="*/ 1101705 w 1186470"/>
                <a:gd name="connsiteY4" fmla="*/ 107313 h 504869"/>
                <a:gd name="connsiteX5" fmla="*/ 1186470 w 1186470"/>
                <a:gd name="connsiteY5" fmla="*/ 235193 h 504869"/>
                <a:gd name="connsiteX6" fmla="*/ 1101705 w 1186470"/>
                <a:gd name="connsiteY6" fmla="*/ 363073 h 504869"/>
                <a:gd name="connsiteX7" fmla="*/ 1070543 w 1186470"/>
                <a:gd name="connsiteY7" fmla="*/ 369365 h 504869"/>
                <a:gd name="connsiteX8" fmla="*/ 1070543 w 1186470"/>
                <a:gd name="connsiteY8" fmla="*/ 393904 h 504869"/>
                <a:gd name="connsiteX9" fmla="*/ 959578 w 1186470"/>
                <a:gd name="connsiteY9" fmla="*/ 504869 h 504869"/>
                <a:gd name="connsiteX10" fmla="*/ 218544 w 1186470"/>
                <a:gd name="connsiteY10" fmla="*/ 504869 h 504869"/>
                <a:gd name="connsiteX11" fmla="*/ 107579 w 1186470"/>
                <a:gd name="connsiteY11" fmla="*/ 393904 h 504869"/>
                <a:gd name="connsiteX12" fmla="*/ 107579 w 1186470"/>
                <a:gd name="connsiteY12" fmla="*/ 375299 h 504869"/>
                <a:gd name="connsiteX13" fmla="*/ 84765 w 1186470"/>
                <a:gd name="connsiteY13" fmla="*/ 370693 h 504869"/>
                <a:gd name="connsiteX14" fmla="*/ 0 w 1186470"/>
                <a:gd name="connsiteY14" fmla="*/ 242813 h 504869"/>
                <a:gd name="connsiteX15" fmla="*/ 84765 w 1186470"/>
                <a:gd name="connsiteY15" fmla="*/ 114933 h 504869"/>
                <a:gd name="connsiteX16" fmla="*/ 107713 w 1186470"/>
                <a:gd name="connsiteY16" fmla="*/ 110299 h 504869"/>
                <a:gd name="connsiteX17" fmla="*/ 116299 w 1186470"/>
                <a:gd name="connsiteY17" fmla="*/ 67773 h 504869"/>
                <a:gd name="connsiteX18" fmla="*/ 218544 w 1186470"/>
                <a:gd name="connsiteY18" fmla="*/ 0 h 50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86470" h="504869">
                  <a:moveTo>
                    <a:pt x="218544" y="0"/>
                  </a:moveTo>
                  <a:lnTo>
                    <a:pt x="959578" y="0"/>
                  </a:lnTo>
                  <a:cubicBezTo>
                    <a:pt x="1005541" y="0"/>
                    <a:pt x="1044977" y="27946"/>
                    <a:pt x="1061823" y="67773"/>
                  </a:cubicBezTo>
                  <a:lnTo>
                    <a:pt x="1068450" y="100599"/>
                  </a:lnTo>
                  <a:lnTo>
                    <a:pt x="1101705" y="107313"/>
                  </a:lnTo>
                  <a:cubicBezTo>
                    <a:pt x="1151518" y="128382"/>
                    <a:pt x="1186470" y="177706"/>
                    <a:pt x="1186470" y="235193"/>
                  </a:cubicBezTo>
                  <a:cubicBezTo>
                    <a:pt x="1186470" y="292681"/>
                    <a:pt x="1151518" y="342004"/>
                    <a:pt x="1101705" y="363073"/>
                  </a:cubicBezTo>
                  <a:lnTo>
                    <a:pt x="1070543" y="369365"/>
                  </a:lnTo>
                  <a:lnTo>
                    <a:pt x="1070543" y="393904"/>
                  </a:lnTo>
                  <a:cubicBezTo>
                    <a:pt x="1070543" y="455188"/>
                    <a:pt x="1020862" y="504869"/>
                    <a:pt x="959578" y="504869"/>
                  </a:cubicBezTo>
                  <a:lnTo>
                    <a:pt x="218544" y="504869"/>
                  </a:lnTo>
                  <a:cubicBezTo>
                    <a:pt x="157260" y="504869"/>
                    <a:pt x="107579" y="455188"/>
                    <a:pt x="107579" y="393904"/>
                  </a:cubicBezTo>
                  <a:lnTo>
                    <a:pt x="107579" y="375299"/>
                  </a:lnTo>
                  <a:lnTo>
                    <a:pt x="84765" y="370693"/>
                  </a:lnTo>
                  <a:cubicBezTo>
                    <a:pt x="34952" y="349624"/>
                    <a:pt x="0" y="300301"/>
                    <a:pt x="0" y="242813"/>
                  </a:cubicBezTo>
                  <a:cubicBezTo>
                    <a:pt x="0" y="185326"/>
                    <a:pt x="34952" y="136002"/>
                    <a:pt x="84765" y="114933"/>
                  </a:cubicBezTo>
                  <a:lnTo>
                    <a:pt x="107713" y="110299"/>
                  </a:lnTo>
                  <a:lnTo>
                    <a:pt x="116299" y="67773"/>
                  </a:lnTo>
                  <a:cubicBezTo>
                    <a:pt x="133145" y="27946"/>
                    <a:pt x="172581" y="0"/>
                    <a:pt x="2185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539" name="Freeform: Shape 538">
              <a:extLst>
                <a:ext uri="{FF2B5EF4-FFF2-40B4-BE49-F238E27FC236}">
                  <a16:creationId xmlns:a16="http://schemas.microsoft.com/office/drawing/2014/main" id="{872BE73E-A127-494F-8454-1E73324F5F82}"/>
                </a:ext>
              </a:extLst>
            </p:cNvPr>
            <p:cNvSpPr/>
            <p:nvPr/>
          </p:nvSpPr>
          <p:spPr>
            <a:xfrm>
              <a:off x="9451942" y="6082015"/>
              <a:ext cx="1186470" cy="504869"/>
            </a:xfrm>
            <a:custGeom>
              <a:avLst/>
              <a:gdLst>
                <a:gd name="connsiteX0" fmla="*/ 218544 w 1186470"/>
                <a:gd name="connsiteY0" fmla="*/ 0 h 504869"/>
                <a:gd name="connsiteX1" fmla="*/ 959578 w 1186470"/>
                <a:gd name="connsiteY1" fmla="*/ 0 h 504869"/>
                <a:gd name="connsiteX2" fmla="*/ 1061823 w 1186470"/>
                <a:gd name="connsiteY2" fmla="*/ 67773 h 504869"/>
                <a:gd name="connsiteX3" fmla="*/ 1068450 w 1186470"/>
                <a:gd name="connsiteY3" fmla="*/ 100599 h 504869"/>
                <a:gd name="connsiteX4" fmla="*/ 1101705 w 1186470"/>
                <a:gd name="connsiteY4" fmla="*/ 107313 h 504869"/>
                <a:gd name="connsiteX5" fmla="*/ 1186470 w 1186470"/>
                <a:gd name="connsiteY5" fmla="*/ 235193 h 504869"/>
                <a:gd name="connsiteX6" fmla="*/ 1101705 w 1186470"/>
                <a:gd name="connsiteY6" fmla="*/ 363073 h 504869"/>
                <a:gd name="connsiteX7" fmla="*/ 1070543 w 1186470"/>
                <a:gd name="connsiteY7" fmla="*/ 369365 h 504869"/>
                <a:gd name="connsiteX8" fmla="*/ 1070543 w 1186470"/>
                <a:gd name="connsiteY8" fmla="*/ 393904 h 504869"/>
                <a:gd name="connsiteX9" fmla="*/ 959578 w 1186470"/>
                <a:gd name="connsiteY9" fmla="*/ 504869 h 504869"/>
                <a:gd name="connsiteX10" fmla="*/ 218544 w 1186470"/>
                <a:gd name="connsiteY10" fmla="*/ 504869 h 504869"/>
                <a:gd name="connsiteX11" fmla="*/ 107579 w 1186470"/>
                <a:gd name="connsiteY11" fmla="*/ 393904 h 504869"/>
                <a:gd name="connsiteX12" fmla="*/ 107579 w 1186470"/>
                <a:gd name="connsiteY12" fmla="*/ 375299 h 504869"/>
                <a:gd name="connsiteX13" fmla="*/ 84765 w 1186470"/>
                <a:gd name="connsiteY13" fmla="*/ 370693 h 504869"/>
                <a:gd name="connsiteX14" fmla="*/ 0 w 1186470"/>
                <a:gd name="connsiteY14" fmla="*/ 242813 h 504869"/>
                <a:gd name="connsiteX15" fmla="*/ 84765 w 1186470"/>
                <a:gd name="connsiteY15" fmla="*/ 114933 h 504869"/>
                <a:gd name="connsiteX16" fmla="*/ 107713 w 1186470"/>
                <a:gd name="connsiteY16" fmla="*/ 110299 h 504869"/>
                <a:gd name="connsiteX17" fmla="*/ 116299 w 1186470"/>
                <a:gd name="connsiteY17" fmla="*/ 67773 h 504869"/>
                <a:gd name="connsiteX18" fmla="*/ 218544 w 1186470"/>
                <a:gd name="connsiteY18" fmla="*/ 0 h 50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86470" h="504869">
                  <a:moveTo>
                    <a:pt x="218544" y="0"/>
                  </a:moveTo>
                  <a:lnTo>
                    <a:pt x="959578" y="0"/>
                  </a:lnTo>
                  <a:cubicBezTo>
                    <a:pt x="1005541" y="0"/>
                    <a:pt x="1044977" y="27946"/>
                    <a:pt x="1061823" y="67773"/>
                  </a:cubicBezTo>
                  <a:lnTo>
                    <a:pt x="1068450" y="100599"/>
                  </a:lnTo>
                  <a:lnTo>
                    <a:pt x="1101705" y="107313"/>
                  </a:lnTo>
                  <a:cubicBezTo>
                    <a:pt x="1151518" y="128382"/>
                    <a:pt x="1186470" y="177706"/>
                    <a:pt x="1186470" y="235193"/>
                  </a:cubicBezTo>
                  <a:cubicBezTo>
                    <a:pt x="1186470" y="292681"/>
                    <a:pt x="1151518" y="342004"/>
                    <a:pt x="1101705" y="363073"/>
                  </a:cubicBezTo>
                  <a:lnTo>
                    <a:pt x="1070543" y="369365"/>
                  </a:lnTo>
                  <a:lnTo>
                    <a:pt x="1070543" y="393904"/>
                  </a:lnTo>
                  <a:cubicBezTo>
                    <a:pt x="1070543" y="455188"/>
                    <a:pt x="1020862" y="504869"/>
                    <a:pt x="959578" y="504869"/>
                  </a:cubicBezTo>
                  <a:lnTo>
                    <a:pt x="218544" y="504869"/>
                  </a:lnTo>
                  <a:cubicBezTo>
                    <a:pt x="157260" y="504869"/>
                    <a:pt x="107579" y="455188"/>
                    <a:pt x="107579" y="393904"/>
                  </a:cubicBezTo>
                  <a:lnTo>
                    <a:pt x="107579" y="375299"/>
                  </a:lnTo>
                  <a:lnTo>
                    <a:pt x="84765" y="370693"/>
                  </a:lnTo>
                  <a:cubicBezTo>
                    <a:pt x="34952" y="349624"/>
                    <a:pt x="0" y="300301"/>
                    <a:pt x="0" y="242813"/>
                  </a:cubicBezTo>
                  <a:cubicBezTo>
                    <a:pt x="0" y="185326"/>
                    <a:pt x="34952" y="136002"/>
                    <a:pt x="84765" y="114933"/>
                  </a:cubicBezTo>
                  <a:lnTo>
                    <a:pt x="107713" y="110299"/>
                  </a:lnTo>
                  <a:lnTo>
                    <a:pt x="116299" y="67773"/>
                  </a:lnTo>
                  <a:cubicBezTo>
                    <a:pt x="133145" y="27946"/>
                    <a:pt x="172581" y="0"/>
                    <a:pt x="2185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540" name="Freeform: Shape 539">
              <a:extLst>
                <a:ext uri="{FF2B5EF4-FFF2-40B4-BE49-F238E27FC236}">
                  <a16:creationId xmlns:a16="http://schemas.microsoft.com/office/drawing/2014/main" id="{771FEF1D-D404-4A4E-9E38-97357284A632}"/>
                </a:ext>
              </a:extLst>
            </p:cNvPr>
            <p:cNvSpPr/>
            <p:nvPr/>
          </p:nvSpPr>
          <p:spPr>
            <a:xfrm>
              <a:off x="10866928" y="6082015"/>
              <a:ext cx="1186470" cy="504869"/>
            </a:xfrm>
            <a:custGeom>
              <a:avLst/>
              <a:gdLst>
                <a:gd name="connsiteX0" fmla="*/ 218544 w 1186470"/>
                <a:gd name="connsiteY0" fmla="*/ 0 h 504869"/>
                <a:gd name="connsiteX1" fmla="*/ 959578 w 1186470"/>
                <a:gd name="connsiteY1" fmla="*/ 0 h 504869"/>
                <a:gd name="connsiteX2" fmla="*/ 1061823 w 1186470"/>
                <a:gd name="connsiteY2" fmla="*/ 67773 h 504869"/>
                <a:gd name="connsiteX3" fmla="*/ 1068450 w 1186470"/>
                <a:gd name="connsiteY3" fmla="*/ 100599 h 504869"/>
                <a:gd name="connsiteX4" fmla="*/ 1101705 w 1186470"/>
                <a:gd name="connsiteY4" fmla="*/ 107313 h 504869"/>
                <a:gd name="connsiteX5" fmla="*/ 1186470 w 1186470"/>
                <a:gd name="connsiteY5" fmla="*/ 235193 h 504869"/>
                <a:gd name="connsiteX6" fmla="*/ 1101705 w 1186470"/>
                <a:gd name="connsiteY6" fmla="*/ 363073 h 504869"/>
                <a:gd name="connsiteX7" fmla="*/ 1070543 w 1186470"/>
                <a:gd name="connsiteY7" fmla="*/ 369365 h 504869"/>
                <a:gd name="connsiteX8" fmla="*/ 1070543 w 1186470"/>
                <a:gd name="connsiteY8" fmla="*/ 393904 h 504869"/>
                <a:gd name="connsiteX9" fmla="*/ 959578 w 1186470"/>
                <a:gd name="connsiteY9" fmla="*/ 504869 h 504869"/>
                <a:gd name="connsiteX10" fmla="*/ 218544 w 1186470"/>
                <a:gd name="connsiteY10" fmla="*/ 504869 h 504869"/>
                <a:gd name="connsiteX11" fmla="*/ 107579 w 1186470"/>
                <a:gd name="connsiteY11" fmla="*/ 393904 h 504869"/>
                <a:gd name="connsiteX12" fmla="*/ 107579 w 1186470"/>
                <a:gd name="connsiteY12" fmla="*/ 375299 h 504869"/>
                <a:gd name="connsiteX13" fmla="*/ 84765 w 1186470"/>
                <a:gd name="connsiteY13" fmla="*/ 370693 h 504869"/>
                <a:gd name="connsiteX14" fmla="*/ 0 w 1186470"/>
                <a:gd name="connsiteY14" fmla="*/ 242813 h 504869"/>
                <a:gd name="connsiteX15" fmla="*/ 84765 w 1186470"/>
                <a:gd name="connsiteY15" fmla="*/ 114933 h 504869"/>
                <a:gd name="connsiteX16" fmla="*/ 107713 w 1186470"/>
                <a:gd name="connsiteY16" fmla="*/ 110299 h 504869"/>
                <a:gd name="connsiteX17" fmla="*/ 116299 w 1186470"/>
                <a:gd name="connsiteY17" fmla="*/ 67773 h 504869"/>
                <a:gd name="connsiteX18" fmla="*/ 218544 w 1186470"/>
                <a:gd name="connsiteY18" fmla="*/ 0 h 50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86470" h="504869">
                  <a:moveTo>
                    <a:pt x="218544" y="0"/>
                  </a:moveTo>
                  <a:lnTo>
                    <a:pt x="959578" y="0"/>
                  </a:lnTo>
                  <a:cubicBezTo>
                    <a:pt x="1005541" y="0"/>
                    <a:pt x="1044977" y="27946"/>
                    <a:pt x="1061823" y="67773"/>
                  </a:cubicBezTo>
                  <a:lnTo>
                    <a:pt x="1068450" y="100599"/>
                  </a:lnTo>
                  <a:lnTo>
                    <a:pt x="1101705" y="107313"/>
                  </a:lnTo>
                  <a:cubicBezTo>
                    <a:pt x="1151518" y="128382"/>
                    <a:pt x="1186470" y="177706"/>
                    <a:pt x="1186470" y="235193"/>
                  </a:cubicBezTo>
                  <a:cubicBezTo>
                    <a:pt x="1186470" y="292681"/>
                    <a:pt x="1151518" y="342004"/>
                    <a:pt x="1101705" y="363073"/>
                  </a:cubicBezTo>
                  <a:lnTo>
                    <a:pt x="1070543" y="369365"/>
                  </a:lnTo>
                  <a:lnTo>
                    <a:pt x="1070543" y="393904"/>
                  </a:lnTo>
                  <a:cubicBezTo>
                    <a:pt x="1070543" y="455188"/>
                    <a:pt x="1020862" y="504869"/>
                    <a:pt x="959578" y="504869"/>
                  </a:cubicBezTo>
                  <a:lnTo>
                    <a:pt x="218544" y="504869"/>
                  </a:lnTo>
                  <a:cubicBezTo>
                    <a:pt x="157260" y="504869"/>
                    <a:pt x="107579" y="455188"/>
                    <a:pt x="107579" y="393904"/>
                  </a:cubicBezTo>
                  <a:lnTo>
                    <a:pt x="107579" y="375299"/>
                  </a:lnTo>
                  <a:lnTo>
                    <a:pt x="84765" y="370693"/>
                  </a:lnTo>
                  <a:cubicBezTo>
                    <a:pt x="34952" y="349624"/>
                    <a:pt x="0" y="300301"/>
                    <a:pt x="0" y="242813"/>
                  </a:cubicBezTo>
                  <a:cubicBezTo>
                    <a:pt x="0" y="185326"/>
                    <a:pt x="34952" y="136002"/>
                    <a:pt x="84765" y="114933"/>
                  </a:cubicBezTo>
                  <a:lnTo>
                    <a:pt x="107713" y="110299"/>
                  </a:lnTo>
                  <a:lnTo>
                    <a:pt x="116299" y="67773"/>
                  </a:lnTo>
                  <a:cubicBezTo>
                    <a:pt x="133145" y="27946"/>
                    <a:pt x="172581" y="0"/>
                    <a:pt x="2185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grpSp>
      <p:grpSp>
        <p:nvGrpSpPr>
          <p:cNvPr id="74" name="Group 73">
            <a:extLst>
              <a:ext uri="{FF2B5EF4-FFF2-40B4-BE49-F238E27FC236}">
                <a16:creationId xmlns:a16="http://schemas.microsoft.com/office/drawing/2014/main" id="{9565849E-E000-4AA7-87E6-2CA92EB15A19}"/>
              </a:ext>
            </a:extLst>
          </p:cNvPr>
          <p:cNvGrpSpPr/>
          <p:nvPr/>
        </p:nvGrpSpPr>
        <p:grpSpPr>
          <a:xfrm>
            <a:off x="6757570" y="868104"/>
            <a:ext cx="2695182" cy="923330"/>
            <a:chOff x="2162863" y="1261649"/>
            <a:chExt cx="2695182" cy="923330"/>
          </a:xfrm>
        </p:grpSpPr>
        <p:sp>
          <p:nvSpPr>
            <p:cNvPr id="75" name="Rectangle 74">
              <a:extLst>
                <a:ext uri="{FF2B5EF4-FFF2-40B4-BE49-F238E27FC236}">
                  <a16:creationId xmlns:a16="http://schemas.microsoft.com/office/drawing/2014/main" id="{8E1077C3-F637-482D-A65C-B0AB3EE9E562}"/>
                </a:ext>
              </a:extLst>
            </p:cNvPr>
            <p:cNvSpPr/>
            <p:nvPr/>
          </p:nvSpPr>
          <p:spPr>
            <a:xfrm>
              <a:off x="3358973" y="1344767"/>
              <a:ext cx="1463077" cy="608075"/>
            </a:xfrm>
            <a:prstGeom prst="rect">
              <a:avLst/>
            </a:prstGeom>
            <a:solidFill>
              <a:srgbClr val="C9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75">
              <a:extLst>
                <a:ext uri="{FF2B5EF4-FFF2-40B4-BE49-F238E27FC236}">
                  <a16:creationId xmlns:a16="http://schemas.microsoft.com/office/drawing/2014/main" id="{010E82BC-DA85-4A92-BAAD-3BF824D87107}"/>
                </a:ext>
              </a:extLst>
            </p:cNvPr>
            <p:cNvSpPr/>
            <p:nvPr/>
          </p:nvSpPr>
          <p:spPr>
            <a:xfrm>
              <a:off x="3356217" y="1344766"/>
              <a:ext cx="1458041" cy="608075"/>
            </a:xfrm>
            <a:prstGeom prst="rect">
              <a:avLst/>
            </a:prstGeom>
            <a:blipFill dpi="0" rotWithShape="1">
              <a:blip r:embed="rId2">
                <a:alphaModFix amt="11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 name="TextBox 76">
              <a:extLst>
                <a:ext uri="{FF2B5EF4-FFF2-40B4-BE49-F238E27FC236}">
                  <a16:creationId xmlns:a16="http://schemas.microsoft.com/office/drawing/2014/main" id="{D70B3BFA-4DEC-4221-8C61-372E107013A7}"/>
                </a:ext>
              </a:extLst>
            </p:cNvPr>
            <p:cNvSpPr txBox="1"/>
            <p:nvPr/>
          </p:nvSpPr>
          <p:spPr>
            <a:xfrm>
              <a:off x="2162863" y="1261649"/>
              <a:ext cx="1180131" cy="923330"/>
            </a:xfrm>
            <a:prstGeom prst="rect">
              <a:avLst/>
            </a:prstGeom>
            <a:noFill/>
          </p:spPr>
          <p:txBody>
            <a:bodyPr wrap="none" rtlCol="0">
              <a:spAutoFit/>
            </a:bodyPr>
            <a:lstStyle/>
            <a:p>
              <a:r>
                <a:rPr lang="en-US" sz="5400" dirty="0">
                  <a:solidFill>
                    <a:schemeClr val="bg1"/>
                  </a:solidFill>
                  <a:latin typeface="Anton" pitchFamily="2" charset="0"/>
                </a:rPr>
                <a:t>OUR</a:t>
              </a:r>
              <a:endParaRPr lang="en-GB" sz="5400" dirty="0">
                <a:solidFill>
                  <a:schemeClr val="bg1"/>
                </a:solidFill>
                <a:latin typeface="Anton" pitchFamily="2" charset="0"/>
              </a:endParaRPr>
            </a:p>
          </p:txBody>
        </p:sp>
        <p:sp>
          <p:nvSpPr>
            <p:cNvPr id="78" name="TextBox 77">
              <a:extLst>
                <a:ext uri="{FF2B5EF4-FFF2-40B4-BE49-F238E27FC236}">
                  <a16:creationId xmlns:a16="http://schemas.microsoft.com/office/drawing/2014/main" id="{BF2AA106-0238-47F8-95B2-5872B66021F1}"/>
                </a:ext>
              </a:extLst>
            </p:cNvPr>
            <p:cNvSpPr txBox="1"/>
            <p:nvPr/>
          </p:nvSpPr>
          <p:spPr>
            <a:xfrm>
              <a:off x="3333269" y="1346336"/>
              <a:ext cx="1524776" cy="707886"/>
            </a:xfrm>
            <a:prstGeom prst="rect">
              <a:avLst/>
            </a:prstGeom>
            <a:noFill/>
          </p:spPr>
          <p:txBody>
            <a:bodyPr wrap="none" rtlCol="0">
              <a:spAutoFit/>
            </a:bodyPr>
            <a:lstStyle/>
            <a:p>
              <a:r>
                <a:rPr lang="en-US" sz="4000" dirty="0">
                  <a:solidFill>
                    <a:schemeClr val="bg1"/>
                  </a:solidFill>
                  <a:latin typeface="Anton" pitchFamily="2" charset="0"/>
                </a:rPr>
                <a:t>WORKS</a:t>
              </a:r>
              <a:endParaRPr lang="en-GB" sz="4800" dirty="0">
                <a:solidFill>
                  <a:schemeClr val="bg1"/>
                </a:solidFill>
                <a:latin typeface="Anton" pitchFamily="2" charset="0"/>
              </a:endParaRPr>
            </a:p>
          </p:txBody>
        </p:sp>
      </p:grpSp>
      <p:grpSp>
        <p:nvGrpSpPr>
          <p:cNvPr id="28" name="Group 27">
            <a:extLst>
              <a:ext uri="{FF2B5EF4-FFF2-40B4-BE49-F238E27FC236}">
                <a16:creationId xmlns:a16="http://schemas.microsoft.com/office/drawing/2014/main" id="{10159105-0D3C-4E4B-B8A9-4C977C2F8AB1}"/>
              </a:ext>
            </a:extLst>
          </p:cNvPr>
          <p:cNvGrpSpPr/>
          <p:nvPr/>
        </p:nvGrpSpPr>
        <p:grpSpPr>
          <a:xfrm>
            <a:off x="6837032" y="2079093"/>
            <a:ext cx="4646281" cy="739484"/>
            <a:chOff x="6813882" y="2437913"/>
            <a:chExt cx="4646281" cy="739484"/>
          </a:xfrm>
        </p:grpSpPr>
        <p:sp>
          <p:nvSpPr>
            <p:cNvPr id="84" name="TextBox 83">
              <a:extLst>
                <a:ext uri="{FF2B5EF4-FFF2-40B4-BE49-F238E27FC236}">
                  <a16:creationId xmlns:a16="http://schemas.microsoft.com/office/drawing/2014/main" id="{E1257E03-9581-4713-9857-AC406EF1C830}"/>
                </a:ext>
              </a:extLst>
            </p:cNvPr>
            <p:cNvSpPr txBox="1"/>
            <p:nvPr/>
          </p:nvSpPr>
          <p:spPr>
            <a:xfrm>
              <a:off x="7574641" y="2437913"/>
              <a:ext cx="1554836" cy="276999"/>
            </a:xfrm>
            <a:prstGeom prst="rect">
              <a:avLst/>
            </a:prstGeom>
            <a:noFill/>
          </p:spPr>
          <p:txBody>
            <a:bodyPr wrap="square" rtlCol="0">
              <a:spAutoFit/>
            </a:bodyPr>
            <a:lstStyle/>
            <a:p>
              <a:r>
                <a:rPr lang="en-IN" sz="1200" b="1" dirty="0">
                  <a:solidFill>
                    <a:schemeClr val="bg1"/>
                  </a:solidFill>
                  <a:latin typeface="Roboto" panose="02000000000000000000" pitchFamily="2" charset="0"/>
                  <a:ea typeface="Roboto" panose="02000000000000000000" pitchFamily="2" charset="0"/>
                  <a:cs typeface="Arial" panose="020B0604020202020204" pitchFamily="34" charset="0"/>
                </a:rPr>
                <a:t>YOUR TEXT HERE</a:t>
              </a:r>
            </a:p>
          </p:txBody>
        </p:sp>
        <p:sp>
          <p:nvSpPr>
            <p:cNvPr id="85" name="TextBox 84">
              <a:extLst>
                <a:ext uri="{FF2B5EF4-FFF2-40B4-BE49-F238E27FC236}">
                  <a16:creationId xmlns:a16="http://schemas.microsoft.com/office/drawing/2014/main" id="{1B04F399-46B4-4C01-AD5E-843D959F4DB1}"/>
                </a:ext>
              </a:extLst>
            </p:cNvPr>
            <p:cNvSpPr txBox="1"/>
            <p:nvPr/>
          </p:nvSpPr>
          <p:spPr>
            <a:xfrm>
              <a:off x="7572609" y="2729839"/>
              <a:ext cx="3887554" cy="447558"/>
            </a:xfrm>
            <a:prstGeom prst="rect">
              <a:avLst/>
            </a:prstGeom>
            <a:noFill/>
          </p:spPr>
          <p:txBody>
            <a:bodyPr wrap="square" rtlCol="0">
              <a:spAutoFit/>
            </a:bodyPr>
            <a:lstStyle/>
            <a:p>
              <a:pPr>
                <a:lnSpc>
                  <a:spcPct val="120000"/>
                </a:lnSpc>
              </a:pP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Lorem ipsum dolor sit amet, dolore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tempor</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 consectetur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voluptate  </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adipiscing eli</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 sed do eiusmod tempor incididunt</a:t>
              </a:r>
              <a:endParaRPr lang="en-IN" sz="1000" dirty="0">
                <a:solidFill>
                  <a:schemeClr val="bg1"/>
                </a:solidFill>
                <a:latin typeface="Roboto" panose="02000000000000000000" pitchFamily="2" charset="0"/>
                <a:ea typeface="Roboto" panose="02000000000000000000" pitchFamily="2" charset="0"/>
                <a:cs typeface="Arial" panose="020B0604020202020204" pitchFamily="34" charset="0"/>
              </a:endParaRPr>
            </a:p>
          </p:txBody>
        </p:sp>
        <p:cxnSp>
          <p:nvCxnSpPr>
            <p:cNvPr id="86" name="Straight Connector 85">
              <a:extLst>
                <a:ext uri="{FF2B5EF4-FFF2-40B4-BE49-F238E27FC236}">
                  <a16:creationId xmlns:a16="http://schemas.microsoft.com/office/drawing/2014/main" id="{0E80E57B-F3F2-49A7-AD07-FA46C5DE1248}"/>
                </a:ext>
              </a:extLst>
            </p:cNvPr>
            <p:cNvCxnSpPr>
              <a:cxnSpLocks/>
            </p:cNvCxnSpPr>
            <p:nvPr/>
          </p:nvCxnSpPr>
          <p:spPr>
            <a:xfrm>
              <a:off x="7444339" y="2554596"/>
              <a:ext cx="0" cy="534576"/>
            </a:xfrm>
            <a:prstGeom prst="line">
              <a:avLst/>
            </a:prstGeom>
            <a:ln w="25400">
              <a:solidFill>
                <a:srgbClr val="CD3635"/>
              </a:solidFill>
            </a:ln>
          </p:spPr>
          <p:style>
            <a:lnRef idx="1">
              <a:schemeClr val="accent1"/>
            </a:lnRef>
            <a:fillRef idx="0">
              <a:schemeClr val="accent1"/>
            </a:fillRef>
            <a:effectRef idx="0">
              <a:schemeClr val="accent1"/>
            </a:effectRef>
            <a:fontRef idx="minor">
              <a:schemeClr val="tx1"/>
            </a:fontRef>
          </p:style>
        </p:cxnSp>
        <p:pic>
          <p:nvPicPr>
            <p:cNvPr id="3" name="Graphic 2" descr="Piggy Bank">
              <a:extLst>
                <a:ext uri="{FF2B5EF4-FFF2-40B4-BE49-F238E27FC236}">
                  <a16:creationId xmlns:a16="http://schemas.microsoft.com/office/drawing/2014/main" id="{CEC60DF7-F0D3-49F2-B4D0-79DE7D8CE0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3882" y="2590984"/>
              <a:ext cx="426575" cy="426575"/>
            </a:xfrm>
            <a:prstGeom prst="rect">
              <a:avLst/>
            </a:prstGeom>
          </p:spPr>
        </p:pic>
      </p:grpSp>
      <p:grpSp>
        <p:nvGrpSpPr>
          <p:cNvPr id="29" name="Group 28">
            <a:extLst>
              <a:ext uri="{FF2B5EF4-FFF2-40B4-BE49-F238E27FC236}">
                <a16:creationId xmlns:a16="http://schemas.microsoft.com/office/drawing/2014/main" id="{7A08333E-3C88-4369-A739-B0ADF2E91B15}"/>
              </a:ext>
            </a:extLst>
          </p:cNvPr>
          <p:cNvGrpSpPr/>
          <p:nvPr/>
        </p:nvGrpSpPr>
        <p:grpSpPr>
          <a:xfrm>
            <a:off x="6873805" y="3134444"/>
            <a:ext cx="4609508" cy="739484"/>
            <a:chOff x="6850655" y="3493264"/>
            <a:chExt cx="4609508" cy="739484"/>
          </a:xfrm>
        </p:grpSpPr>
        <p:pic>
          <p:nvPicPr>
            <p:cNvPr id="27" name="Graphic 26" descr="Credit card">
              <a:extLst>
                <a:ext uri="{FF2B5EF4-FFF2-40B4-BE49-F238E27FC236}">
                  <a16:creationId xmlns:a16="http://schemas.microsoft.com/office/drawing/2014/main" id="{1F5FDBA2-441C-4157-9B9C-375879EB92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50655" y="3673286"/>
              <a:ext cx="387795" cy="387795"/>
            </a:xfrm>
            <a:prstGeom prst="rect">
              <a:avLst/>
            </a:prstGeom>
          </p:spPr>
        </p:pic>
        <p:sp>
          <p:nvSpPr>
            <p:cNvPr id="105" name="TextBox 104">
              <a:extLst>
                <a:ext uri="{FF2B5EF4-FFF2-40B4-BE49-F238E27FC236}">
                  <a16:creationId xmlns:a16="http://schemas.microsoft.com/office/drawing/2014/main" id="{FE0BE991-9425-45FA-A536-070C18F7BF1B}"/>
                </a:ext>
              </a:extLst>
            </p:cNvPr>
            <p:cNvSpPr txBox="1"/>
            <p:nvPr/>
          </p:nvSpPr>
          <p:spPr>
            <a:xfrm>
              <a:off x="7574641" y="3493264"/>
              <a:ext cx="1554836" cy="276999"/>
            </a:xfrm>
            <a:prstGeom prst="rect">
              <a:avLst/>
            </a:prstGeom>
            <a:noFill/>
          </p:spPr>
          <p:txBody>
            <a:bodyPr wrap="square" rtlCol="0">
              <a:spAutoFit/>
            </a:bodyPr>
            <a:lstStyle/>
            <a:p>
              <a:r>
                <a:rPr lang="en-IN" sz="1200" b="1" dirty="0">
                  <a:solidFill>
                    <a:schemeClr val="bg1"/>
                  </a:solidFill>
                  <a:latin typeface="Roboto" panose="02000000000000000000" pitchFamily="2" charset="0"/>
                  <a:ea typeface="Roboto" panose="02000000000000000000" pitchFamily="2" charset="0"/>
                  <a:cs typeface="Arial" panose="020B0604020202020204" pitchFamily="34" charset="0"/>
                </a:rPr>
                <a:t>YOUR TEXT HERE</a:t>
              </a:r>
            </a:p>
          </p:txBody>
        </p:sp>
        <p:sp>
          <p:nvSpPr>
            <p:cNvPr id="106" name="TextBox 105">
              <a:extLst>
                <a:ext uri="{FF2B5EF4-FFF2-40B4-BE49-F238E27FC236}">
                  <a16:creationId xmlns:a16="http://schemas.microsoft.com/office/drawing/2014/main" id="{A729E1C3-E5DF-4C0B-A1D2-7C2EFC5EC6C5}"/>
                </a:ext>
              </a:extLst>
            </p:cNvPr>
            <p:cNvSpPr txBox="1"/>
            <p:nvPr/>
          </p:nvSpPr>
          <p:spPr>
            <a:xfrm>
              <a:off x="7572609" y="3785190"/>
              <a:ext cx="3887554" cy="447558"/>
            </a:xfrm>
            <a:prstGeom prst="rect">
              <a:avLst/>
            </a:prstGeom>
            <a:noFill/>
          </p:spPr>
          <p:txBody>
            <a:bodyPr wrap="square" rtlCol="0">
              <a:spAutoFit/>
            </a:bodyPr>
            <a:lstStyle/>
            <a:p>
              <a:pPr>
                <a:lnSpc>
                  <a:spcPct val="120000"/>
                </a:lnSpc>
              </a:pP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Lorem ipsum dolor sit amet, dolore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tempor</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 consectetur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voluptate  </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adipiscing eli</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 sed do eiusmod tempor incididunt</a:t>
              </a:r>
              <a:endParaRPr lang="en-IN" sz="1000" dirty="0">
                <a:solidFill>
                  <a:schemeClr val="bg1"/>
                </a:solidFill>
                <a:latin typeface="Roboto" panose="02000000000000000000" pitchFamily="2" charset="0"/>
                <a:ea typeface="Roboto" panose="02000000000000000000" pitchFamily="2" charset="0"/>
                <a:cs typeface="Arial" panose="020B0604020202020204" pitchFamily="34" charset="0"/>
              </a:endParaRPr>
            </a:p>
          </p:txBody>
        </p:sp>
        <p:cxnSp>
          <p:nvCxnSpPr>
            <p:cNvPr id="107" name="Straight Connector 106">
              <a:extLst>
                <a:ext uri="{FF2B5EF4-FFF2-40B4-BE49-F238E27FC236}">
                  <a16:creationId xmlns:a16="http://schemas.microsoft.com/office/drawing/2014/main" id="{048FD4BD-4B90-4A84-8083-0F538D364D21}"/>
                </a:ext>
              </a:extLst>
            </p:cNvPr>
            <p:cNvCxnSpPr>
              <a:cxnSpLocks/>
            </p:cNvCxnSpPr>
            <p:nvPr/>
          </p:nvCxnSpPr>
          <p:spPr>
            <a:xfrm>
              <a:off x="7444339" y="3609947"/>
              <a:ext cx="0" cy="534576"/>
            </a:xfrm>
            <a:prstGeom prst="line">
              <a:avLst/>
            </a:prstGeom>
            <a:ln w="25400">
              <a:solidFill>
                <a:srgbClr val="CD3635"/>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AF9065B3-E887-4942-A2D3-B68EF5307860}"/>
              </a:ext>
            </a:extLst>
          </p:cNvPr>
          <p:cNvGrpSpPr/>
          <p:nvPr/>
        </p:nvGrpSpPr>
        <p:grpSpPr>
          <a:xfrm>
            <a:off x="6834786" y="4189795"/>
            <a:ext cx="4648527" cy="739484"/>
            <a:chOff x="6811636" y="4548615"/>
            <a:chExt cx="4648527" cy="739484"/>
          </a:xfrm>
        </p:grpSpPr>
        <p:pic>
          <p:nvPicPr>
            <p:cNvPr id="23" name="Graphic 22" descr="Wallet">
              <a:extLst>
                <a:ext uri="{FF2B5EF4-FFF2-40B4-BE49-F238E27FC236}">
                  <a16:creationId xmlns:a16="http://schemas.microsoft.com/office/drawing/2014/main" id="{8B067318-6F2F-48E0-B754-97ACD2B845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1636" y="4721808"/>
              <a:ext cx="387795" cy="387795"/>
            </a:xfrm>
            <a:prstGeom prst="rect">
              <a:avLst/>
            </a:prstGeom>
          </p:spPr>
        </p:pic>
        <p:sp>
          <p:nvSpPr>
            <p:cNvPr id="110" name="TextBox 109">
              <a:extLst>
                <a:ext uri="{FF2B5EF4-FFF2-40B4-BE49-F238E27FC236}">
                  <a16:creationId xmlns:a16="http://schemas.microsoft.com/office/drawing/2014/main" id="{1013359E-87D7-4CBC-89E1-CD386B36BA91}"/>
                </a:ext>
              </a:extLst>
            </p:cNvPr>
            <p:cNvSpPr txBox="1"/>
            <p:nvPr/>
          </p:nvSpPr>
          <p:spPr>
            <a:xfrm>
              <a:off x="7574641" y="4548615"/>
              <a:ext cx="1554836" cy="276999"/>
            </a:xfrm>
            <a:prstGeom prst="rect">
              <a:avLst/>
            </a:prstGeom>
            <a:noFill/>
          </p:spPr>
          <p:txBody>
            <a:bodyPr wrap="square" rtlCol="0">
              <a:spAutoFit/>
            </a:bodyPr>
            <a:lstStyle/>
            <a:p>
              <a:r>
                <a:rPr lang="en-IN" sz="1200" b="1" dirty="0">
                  <a:solidFill>
                    <a:schemeClr val="bg1"/>
                  </a:solidFill>
                  <a:latin typeface="Roboto" panose="02000000000000000000" pitchFamily="2" charset="0"/>
                  <a:ea typeface="Roboto" panose="02000000000000000000" pitchFamily="2" charset="0"/>
                  <a:cs typeface="Arial" panose="020B0604020202020204" pitchFamily="34" charset="0"/>
                </a:rPr>
                <a:t>YOUR TEXT HERE</a:t>
              </a:r>
            </a:p>
          </p:txBody>
        </p:sp>
        <p:sp>
          <p:nvSpPr>
            <p:cNvPr id="111" name="TextBox 110">
              <a:extLst>
                <a:ext uri="{FF2B5EF4-FFF2-40B4-BE49-F238E27FC236}">
                  <a16:creationId xmlns:a16="http://schemas.microsoft.com/office/drawing/2014/main" id="{C2F8C908-B3E2-4765-9689-08F2DD0A9D1E}"/>
                </a:ext>
              </a:extLst>
            </p:cNvPr>
            <p:cNvSpPr txBox="1"/>
            <p:nvPr/>
          </p:nvSpPr>
          <p:spPr>
            <a:xfrm>
              <a:off x="7572609" y="4840541"/>
              <a:ext cx="3887554" cy="447558"/>
            </a:xfrm>
            <a:prstGeom prst="rect">
              <a:avLst/>
            </a:prstGeom>
            <a:noFill/>
          </p:spPr>
          <p:txBody>
            <a:bodyPr wrap="square" rtlCol="0">
              <a:spAutoFit/>
            </a:bodyPr>
            <a:lstStyle/>
            <a:p>
              <a:pPr>
                <a:lnSpc>
                  <a:spcPct val="120000"/>
                </a:lnSpc>
              </a:pP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Lorem ipsum dolor sit amet, dolore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tempor</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 consectetur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voluptate  </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adipiscing eli</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 sed do eiusmod tempor incididunt</a:t>
              </a:r>
              <a:endParaRPr lang="en-IN" sz="1000" dirty="0">
                <a:solidFill>
                  <a:schemeClr val="bg1"/>
                </a:solidFill>
                <a:latin typeface="Roboto" panose="02000000000000000000" pitchFamily="2" charset="0"/>
                <a:ea typeface="Roboto" panose="02000000000000000000" pitchFamily="2" charset="0"/>
                <a:cs typeface="Arial" panose="020B0604020202020204" pitchFamily="34" charset="0"/>
              </a:endParaRPr>
            </a:p>
          </p:txBody>
        </p:sp>
        <p:cxnSp>
          <p:nvCxnSpPr>
            <p:cNvPr id="112" name="Straight Connector 111">
              <a:extLst>
                <a:ext uri="{FF2B5EF4-FFF2-40B4-BE49-F238E27FC236}">
                  <a16:creationId xmlns:a16="http://schemas.microsoft.com/office/drawing/2014/main" id="{9550250C-1428-474C-A5D9-A59CA9F33279}"/>
                </a:ext>
              </a:extLst>
            </p:cNvPr>
            <p:cNvCxnSpPr>
              <a:cxnSpLocks/>
            </p:cNvCxnSpPr>
            <p:nvPr/>
          </p:nvCxnSpPr>
          <p:spPr>
            <a:xfrm>
              <a:off x="7444339" y="4665298"/>
              <a:ext cx="0" cy="534576"/>
            </a:xfrm>
            <a:prstGeom prst="line">
              <a:avLst/>
            </a:prstGeom>
            <a:ln w="25400">
              <a:solidFill>
                <a:srgbClr val="CD3635"/>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6EF3917-EBDA-4107-8676-42A19D264E1D}"/>
              </a:ext>
            </a:extLst>
          </p:cNvPr>
          <p:cNvGrpSpPr/>
          <p:nvPr/>
        </p:nvGrpSpPr>
        <p:grpSpPr>
          <a:xfrm>
            <a:off x="6837021" y="5245146"/>
            <a:ext cx="4646292" cy="739484"/>
            <a:chOff x="6813871" y="5603966"/>
            <a:chExt cx="4646292" cy="739484"/>
          </a:xfrm>
        </p:grpSpPr>
        <p:pic>
          <p:nvPicPr>
            <p:cNvPr id="25" name="Graphic 24" descr="Money">
              <a:extLst>
                <a:ext uri="{FF2B5EF4-FFF2-40B4-BE49-F238E27FC236}">
                  <a16:creationId xmlns:a16="http://schemas.microsoft.com/office/drawing/2014/main" id="{9645F902-667B-4F80-83C8-1F86AB994D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13871" y="5760888"/>
              <a:ext cx="387795" cy="387795"/>
            </a:xfrm>
            <a:prstGeom prst="rect">
              <a:avLst/>
            </a:prstGeom>
          </p:spPr>
        </p:pic>
        <p:sp>
          <p:nvSpPr>
            <p:cNvPr id="115" name="TextBox 114">
              <a:extLst>
                <a:ext uri="{FF2B5EF4-FFF2-40B4-BE49-F238E27FC236}">
                  <a16:creationId xmlns:a16="http://schemas.microsoft.com/office/drawing/2014/main" id="{6FD479E8-D2FD-4FA9-B6F2-0CBC657B0E00}"/>
                </a:ext>
              </a:extLst>
            </p:cNvPr>
            <p:cNvSpPr txBox="1"/>
            <p:nvPr/>
          </p:nvSpPr>
          <p:spPr>
            <a:xfrm>
              <a:off x="7574641" y="5603966"/>
              <a:ext cx="1554836" cy="276999"/>
            </a:xfrm>
            <a:prstGeom prst="rect">
              <a:avLst/>
            </a:prstGeom>
            <a:noFill/>
          </p:spPr>
          <p:txBody>
            <a:bodyPr wrap="square" rtlCol="0">
              <a:spAutoFit/>
            </a:bodyPr>
            <a:lstStyle/>
            <a:p>
              <a:r>
                <a:rPr lang="en-IN" sz="1200" b="1" dirty="0">
                  <a:solidFill>
                    <a:schemeClr val="bg1"/>
                  </a:solidFill>
                  <a:latin typeface="Roboto" panose="02000000000000000000" pitchFamily="2" charset="0"/>
                  <a:ea typeface="Roboto" panose="02000000000000000000" pitchFamily="2" charset="0"/>
                  <a:cs typeface="Arial" panose="020B0604020202020204" pitchFamily="34" charset="0"/>
                </a:rPr>
                <a:t>YOUR TEXT HERE</a:t>
              </a:r>
            </a:p>
          </p:txBody>
        </p:sp>
        <p:sp>
          <p:nvSpPr>
            <p:cNvPr id="116" name="TextBox 115">
              <a:extLst>
                <a:ext uri="{FF2B5EF4-FFF2-40B4-BE49-F238E27FC236}">
                  <a16:creationId xmlns:a16="http://schemas.microsoft.com/office/drawing/2014/main" id="{F8C7322B-13E6-4F18-87CF-41A4BEE501DC}"/>
                </a:ext>
              </a:extLst>
            </p:cNvPr>
            <p:cNvSpPr txBox="1"/>
            <p:nvPr/>
          </p:nvSpPr>
          <p:spPr>
            <a:xfrm>
              <a:off x="7572609" y="5895892"/>
              <a:ext cx="3887554" cy="447558"/>
            </a:xfrm>
            <a:prstGeom prst="rect">
              <a:avLst/>
            </a:prstGeom>
            <a:noFill/>
          </p:spPr>
          <p:txBody>
            <a:bodyPr wrap="square" rtlCol="0">
              <a:spAutoFit/>
            </a:bodyPr>
            <a:lstStyle/>
            <a:p>
              <a:pPr>
                <a:lnSpc>
                  <a:spcPct val="120000"/>
                </a:lnSpc>
              </a:pP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Lorem ipsum dolor sit amet, dolore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tempor</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 consectetur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voluptate  </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adipiscing eli</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 sed do eiusmod tempor incididunt</a:t>
              </a:r>
              <a:endParaRPr lang="en-IN" sz="1000" dirty="0">
                <a:solidFill>
                  <a:schemeClr val="bg1"/>
                </a:solidFill>
                <a:latin typeface="Roboto" panose="02000000000000000000" pitchFamily="2" charset="0"/>
                <a:ea typeface="Roboto" panose="02000000000000000000" pitchFamily="2" charset="0"/>
                <a:cs typeface="Arial" panose="020B0604020202020204" pitchFamily="34" charset="0"/>
              </a:endParaRPr>
            </a:p>
          </p:txBody>
        </p:sp>
        <p:cxnSp>
          <p:nvCxnSpPr>
            <p:cNvPr id="117" name="Straight Connector 116">
              <a:extLst>
                <a:ext uri="{FF2B5EF4-FFF2-40B4-BE49-F238E27FC236}">
                  <a16:creationId xmlns:a16="http://schemas.microsoft.com/office/drawing/2014/main" id="{633BFF33-203E-4BA3-83C6-E454D401DF83}"/>
                </a:ext>
              </a:extLst>
            </p:cNvPr>
            <p:cNvCxnSpPr>
              <a:cxnSpLocks/>
            </p:cNvCxnSpPr>
            <p:nvPr/>
          </p:nvCxnSpPr>
          <p:spPr>
            <a:xfrm>
              <a:off x="7444339" y="5720649"/>
              <a:ext cx="0" cy="534576"/>
            </a:xfrm>
            <a:prstGeom prst="line">
              <a:avLst/>
            </a:prstGeom>
            <a:ln w="25400">
              <a:solidFill>
                <a:srgbClr val="CD363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97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714" name="Rectangle 713">
            <a:extLst>
              <a:ext uri="{FF2B5EF4-FFF2-40B4-BE49-F238E27FC236}">
                <a16:creationId xmlns:a16="http://schemas.microsoft.com/office/drawing/2014/main" id="{58340322-318C-484B-8847-346D26FA453F}"/>
              </a:ext>
            </a:extLst>
          </p:cNvPr>
          <p:cNvSpPr/>
          <p:nvPr/>
        </p:nvSpPr>
        <p:spPr>
          <a:xfrm>
            <a:off x="0" y="7463"/>
            <a:ext cx="12192000" cy="6858000"/>
          </a:xfrm>
          <a:prstGeom prst="rect">
            <a:avLst/>
          </a:prstGeom>
          <a:blipFill dpi="0" rotWithShape="1">
            <a:blip r:embed="rId3">
              <a:alphaModFix amt="11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2" name="Rectangle 191">
            <a:extLst>
              <a:ext uri="{FF2B5EF4-FFF2-40B4-BE49-F238E27FC236}">
                <a16:creationId xmlns:a16="http://schemas.microsoft.com/office/drawing/2014/main" id="{9B57A6DF-207D-411C-A508-ADC41F97C4CF}"/>
              </a:ext>
            </a:extLst>
          </p:cNvPr>
          <p:cNvSpPr/>
          <p:nvPr/>
        </p:nvSpPr>
        <p:spPr>
          <a:xfrm>
            <a:off x="1" y="4671695"/>
            <a:ext cx="12192000" cy="238442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4" name="Group 13">
            <a:extLst>
              <a:ext uri="{FF2B5EF4-FFF2-40B4-BE49-F238E27FC236}">
                <a16:creationId xmlns:a16="http://schemas.microsoft.com/office/drawing/2014/main" id="{8A46C3AE-E5D4-4B77-BAD3-67FAD2D00AAA}"/>
              </a:ext>
            </a:extLst>
          </p:cNvPr>
          <p:cNvGrpSpPr/>
          <p:nvPr/>
        </p:nvGrpSpPr>
        <p:grpSpPr>
          <a:xfrm>
            <a:off x="1127963" y="137160"/>
            <a:ext cx="10032483" cy="4486156"/>
            <a:chOff x="1127963" y="0"/>
            <a:chExt cx="10032483" cy="4486156"/>
          </a:xfrm>
        </p:grpSpPr>
        <p:cxnSp>
          <p:nvCxnSpPr>
            <p:cNvPr id="5" name="Straight Connector 4">
              <a:extLst>
                <a:ext uri="{FF2B5EF4-FFF2-40B4-BE49-F238E27FC236}">
                  <a16:creationId xmlns:a16="http://schemas.microsoft.com/office/drawing/2014/main" id="{C58F31C1-931E-4093-9997-3B329BF8D2B6}"/>
                </a:ext>
              </a:extLst>
            </p:cNvPr>
            <p:cNvCxnSpPr>
              <a:cxnSpLocks/>
            </p:cNvCxnSpPr>
            <p:nvPr/>
          </p:nvCxnSpPr>
          <p:spPr>
            <a:xfrm>
              <a:off x="4001649" y="7620"/>
              <a:ext cx="0" cy="4447854"/>
            </a:xfrm>
            <a:prstGeom prst="line">
              <a:avLst/>
            </a:prstGeom>
            <a:ln w="38100">
              <a:gradFill>
                <a:gsLst>
                  <a:gs pos="100000">
                    <a:schemeClr val="tx1">
                      <a:lumMod val="65000"/>
                      <a:lumOff val="35000"/>
                      <a:alpha val="10000"/>
                    </a:schemeClr>
                  </a:gs>
                  <a:gs pos="0">
                    <a:srgbClr val="302F2F">
                      <a:alpha val="2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5" name="Straight Connector 714">
              <a:extLst>
                <a:ext uri="{FF2B5EF4-FFF2-40B4-BE49-F238E27FC236}">
                  <a16:creationId xmlns:a16="http://schemas.microsoft.com/office/drawing/2014/main" id="{0313A359-E4D0-4256-A979-C53FF34B8321}"/>
                </a:ext>
              </a:extLst>
            </p:cNvPr>
            <p:cNvCxnSpPr>
              <a:cxnSpLocks/>
            </p:cNvCxnSpPr>
            <p:nvPr/>
          </p:nvCxnSpPr>
          <p:spPr>
            <a:xfrm>
              <a:off x="2499563" y="0"/>
              <a:ext cx="0" cy="4447854"/>
            </a:xfrm>
            <a:prstGeom prst="line">
              <a:avLst/>
            </a:prstGeom>
            <a:ln w="38100">
              <a:gradFill>
                <a:gsLst>
                  <a:gs pos="100000">
                    <a:schemeClr val="tx1">
                      <a:lumMod val="65000"/>
                      <a:lumOff val="35000"/>
                      <a:alpha val="10000"/>
                    </a:schemeClr>
                  </a:gs>
                  <a:gs pos="0">
                    <a:srgbClr val="302F2F">
                      <a:alpha val="2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6" name="Straight Connector 715">
              <a:extLst>
                <a:ext uri="{FF2B5EF4-FFF2-40B4-BE49-F238E27FC236}">
                  <a16:creationId xmlns:a16="http://schemas.microsoft.com/office/drawing/2014/main" id="{1A08B7A3-4C0D-47F6-A926-9797A87E4ABC}"/>
                </a:ext>
              </a:extLst>
            </p:cNvPr>
            <p:cNvCxnSpPr>
              <a:cxnSpLocks/>
            </p:cNvCxnSpPr>
            <p:nvPr/>
          </p:nvCxnSpPr>
          <p:spPr>
            <a:xfrm>
              <a:off x="1127963" y="0"/>
              <a:ext cx="0" cy="4447854"/>
            </a:xfrm>
            <a:prstGeom prst="line">
              <a:avLst/>
            </a:prstGeom>
            <a:ln w="38100">
              <a:gradFill>
                <a:gsLst>
                  <a:gs pos="100000">
                    <a:schemeClr val="tx1">
                      <a:lumMod val="65000"/>
                      <a:lumOff val="35000"/>
                      <a:alpha val="10000"/>
                    </a:schemeClr>
                  </a:gs>
                  <a:gs pos="0">
                    <a:srgbClr val="302F2F">
                      <a:alpha val="2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7" name="Straight Connector 716">
              <a:extLst>
                <a:ext uri="{FF2B5EF4-FFF2-40B4-BE49-F238E27FC236}">
                  <a16:creationId xmlns:a16="http://schemas.microsoft.com/office/drawing/2014/main" id="{E1C4A763-0F88-43F8-9059-EB9EF42CA24A}"/>
                </a:ext>
              </a:extLst>
            </p:cNvPr>
            <p:cNvCxnSpPr>
              <a:cxnSpLocks/>
            </p:cNvCxnSpPr>
            <p:nvPr/>
          </p:nvCxnSpPr>
          <p:spPr>
            <a:xfrm>
              <a:off x="6826935" y="15083"/>
              <a:ext cx="0" cy="4458492"/>
            </a:xfrm>
            <a:prstGeom prst="line">
              <a:avLst/>
            </a:prstGeom>
            <a:ln w="38100">
              <a:gradFill>
                <a:gsLst>
                  <a:gs pos="100000">
                    <a:schemeClr val="tx1">
                      <a:lumMod val="65000"/>
                      <a:lumOff val="35000"/>
                      <a:alpha val="10000"/>
                    </a:schemeClr>
                  </a:gs>
                  <a:gs pos="0">
                    <a:srgbClr val="302F2F">
                      <a:alpha val="2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8" name="Straight Connector 717">
              <a:extLst>
                <a:ext uri="{FF2B5EF4-FFF2-40B4-BE49-F238E27FC236}">
                  <a16:creationId xmlns:a16="http://schemas.microsoft.com/office/drawing/2014/main" id="{CCF6A04C-9EEA-4A50-BBEC-3E46259D2CCB}"/>
                </a:ext>
              </a:extLst>
            </p:cNvPr>
            <p:cNvCxnSpPr>
              <a:cxnSpLocks/>
            </p:cNvCxnSpPr>
            <p:nvPr/>
          </p:nvCxnSpPr>
          <p:spPr>
            <a:xfrm>
              <a:off x="5385211" y="0"/>
              <a:ext cx="0" cy="4486156"/>
            </a:xfrm>
            <a:prstGeom prst="line">
              <a:avLst/>
            </a:prstGeom>
            <a:ln w="38100">
              <a:gradFill>
                <a:gsLst>
                  <a:gs pos="100000">
                    <a:schemeClr val="tx1">
                      <a:lumMod val="65000"/>
                      <a:lumOff val="35000"/>
                      <a:alpha val="10000"/>
                    </a:schemeClr>
                  </a:gs>
                  <a:gs pos="0">
                    <a:srgbClr val="302F2F">
                      <a:alpha val="2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9" name="Straight Connector 718">
              <a:extLst>
                <a:ext uri="{FF2B5EF4-FFF2-40B4-BE49-F238E27FC236}">
                  <a16:creationId xmlns:a16="http://schemas.microsoft.com/office/drawing/2014/main" id="{98878A37-6CE8-4622-A16F-F7D1CD514B18}"/>
                </a:ext>
              </a:extLst>
            </p:cNvPr>
            <p:cNvCxnSpPr>
              <a:cxnSpLocks/>
            </p:cNvCxnSpPr>
            <p:nvPr/>
          </p:nvCxnSpPr>
          <p:spPr>
            <a:xfrm>
              <a:off x="8253459" y="0"/>
              <a:ext cx="0" cy="4473575"/>
            </a:xfrm>
            <a:prstGeom prst="line">
              <a:avLst/>
            </a:prstGeom>
            <a:ln w="38100">
              <a:gradFill>
                <a:gsLst>
                  <a:gs pos="100000">
                    <a:schemeClr val="tx1">
                      <a:lumMod val="65000"/>
                      <a:lumOff val="35000"/>
                      <a:alpha val="10000"/>
                    </a:schemeClr>
                  </a:gs>
                  <a:gs pos="0">
                    <a:srgbClr val="302F2F">
                      <a:alpha val="2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0" name="Straight Connector 719">
              <a:extLst>
                <a:ext uri="{FF2B5EF4-FFF2-40B4-BE49-F238E27FC236}">
                  <a16:creationId xmlns:a16="http://schemas.microsoft.com/office/drawing/2014/main" id="{F74BAE4F-E32F-427A-9DBF-A6CDA92B0003}"/>
                </a:ext>
              </a:extLst>
            </p:cNvPr>
            <p:cNvCxnSpPr>
              <a:cxnSpLocks/>
            </p:cNvCxnSpPr>
            <p:nvPr/>
          </p:nvCxnSpPr>
          <p:spPr>
            <a:xfrm>
              <a:off x="9757096" y="0"/>
              <a:ext cx="0" cy="4473575"/>
            </a:xfrm>
            <a:prstGeom prst="line">
              <a:avLst/>
            </a:prstGeom>
            <a:ln w="38100">
              <a:gradFill>
                <a:gsLst>
                  <a:gs pos="100000">
                    <a:schemeClr val="tx1">
                      <a:lumMod val="65000"/>
                      <a:lumOff val="35000"/>
                      <a:alpha val="10000"/>
                    </a:schemeClr>
                  </a:gs>
                  <a:gs pos="0">
                    <a:srgbClr val="302F2F">
                      <a:alpha val="2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1" name="Straight Connector 720">
              <a:extLst>
                <a:ext uri="{FF2B5EF4-FFF2-40B4-BE49-F238E27FC236}">
                  <a16:creationId xmlns:a16="http://schemas.microsoft.com/office/drawing/2014/main" id="{CC617E5F-FC4A-415C-B27F-E67F370EF98C}"/>
                </a:ext>
              </a:extLst>
            </p:cNvPr>
            <p:cNvCxnSpPr>
              <a:cxnSpLocks/>
            </p:cNvCxnSpPr>
            <p:nvPr/>
          </p:nvCxnSpPr>
          <p:spPr>
            <a:xfrm>
              <a:off x="11160446" y="15083"/>
              <a:ext cx="0" cy="4458492"/>
            </a:xfrm>
            <a:prstGeom prst="line">
              <a:avLst/>
            </a:prstGeom>
            <a:ln w="38100">
              <a:gradFill>
                <a:gsLst>
                  <a:gs pos="100000">
                    <a:schemeClr val="tx1">
                      <a:lumMod val="65000"/>
                      <a:lumOff val="35000"/>
                      <a:alpha val="10000"/>
                    </a:schemeClr>
                  </a:gs>
                  <a:gs pos="0">
                    <a:srgbClr val="302F2F">
                      <a:alpha val="20000"/>
                    </a:srgb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705" name="Group 704">
            <a:extLst>
              <a:ext uri="{FF2B5EF4-FFF2-40B4-BE49-F238E27FC236}">
                <a16:creationId xmlns:a16="http://schemas.microsoft.com/office/drawing/2014/main" id="{F85E9522-0484-4B55-BA82-36E2F655F160}"/>
              </a:ext>
            </a:extLst>
          </p:cNvPr>
          <p:cNvGrpSpPr/>
          <p:nvPr/>
        </p:nvGrpSpPr>
        <p:grpSpPr>
          <a:xfrm>
            <a:off x="-55939" y="4701720"/>
            <a:ext cx="12339396" cy="2373228"/>
            <a:chOff x="-55939" y="6016458"/>
            <a:chExt cx="12339396" cy="860370"/>
          </a:xfrm>
        </p:grpSpPr>
        <p:cxnSp>
          <p:nvCxnSpPr>
            <p:cNvPr id="706" name="Straight Connector 705">
              <a:extLst>
                <a:ext uri="{FF2B5EF4-FFF2-40B4-BE49-F238E27FC236}">
                  <a16:creationId xmlns:a16="http://schemas.microsoft.com/office/drawing/2014/main" id="{23E7A3A8-84D4-40F4-84FC-8B1140300193}"/>
                </a:ext>
              </a:extLst>
            </p:cNvPr>
            <p:cNvCxnSpPr>
              <a:cxnSpLocks/>
            </p:cNvCxnSpPr>
            <p:nvPr/>
          </p:nvCxnSpPr>
          <p:spPr>
            <a:xfrm flipH="1">
              <a:off x="4656138" y="6018299"/>
              <a:ext cx="726238" cy="858529"/>
            </a:xfrm>
            <a:prstGeom prst="line">
              <a:avLst/>
            </a:prstGeom>
            <a:ln w="38100">
              <a:gradFill>
                <a:gsLst>
                  <a:gs pos="100000">
                    <a:schemeClr val="tx1">
                      <a:lumMod val="65000"/>
                      <a:lumOff val="35000"/>
                    </a:schemeClr>
                  </a:gs>
                  <a:gs pos="0">
                    <a:schemeClr val="bg2">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07" name="Straight Connector 706">
              <a:extLst>
                <a:ext uri="{FF2B5EF4-FFF2-40B4-BE49-F238E27FC236}">
                  <a16:creationId xmlns:a16="http://schemas.microsoft.com/office/drawing/2014/main" id="{C281D08C-66A0-41FD-BA3C-5037809CC681}"/>
                </a:ext>
              </a:extLst>
            </p:cNvPr>
            <p:cNvCxnSpPr>
              <a:cxnSpLocks/>
            </p:cNvCxnSpPr>
            <p:nvPr/>
          </p:nvCxnSpPr>
          <p:spPr>
            <a:xfrm flipH="1">
              <a:off x="-11211" y="6018299"/>
              <a:ext cx="2470249" cy="858529"/>
            </a:xfrm>
            <a:prstGeom prst="line">
              <a:avLst/>
            </a:prstGeom>
            <a:ln w="38100">
              <a:gradFill>
                <a:gsLst>
                  <a:gs pos="100000">
                    <a:schemeClr val="tx1">
                      <a:lumMod val="65000"/>
                      <a:lumOff val="35000"/>
                    </a:schemeClr>
                  </a:gs>
                  <a:gs pos="0">
                    <a:schemeClr val="bg2">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08" name="Straight Connector 707">
              <a:extLst>
                <a:ext uri="{FF2B5EF4-FFF2-40B4-BE49-F238E27FC236}">
                  <a16:creationId xmlns:a16="http://schemas.microsoft.com/office/drawing/2014/main" id="{F9D254D2-3A79-4EE6-8F7F-DB3953326EDB}"/>
                </a:ext>
              </a:extLst>
            </p:cNvPr>
            <p:cNvCxnSpPr>
              <a:cxnSpLocks/>
            </p:cNvCxnSpPr>
            <p:nvPr/>
          </p:nvCxnSpPr>
          <p:spPr>
            <a:xfrm flipH="1">
              <a:off x="2459038" y="6030320"/>
              <a:ext cx="1484159" cy="846508"/>
            </a:xfrm>
            <a:prstGeom prst="line">
              <a:avLst/>
            </a:prstGeom>
            <a:ln w="38100">
              <a:gradFill>
                <a:gsLst>
                  <a:gs pos="100000">
                    <a:schemeClr val="tx1">
                      <a:lumMod val="65000"/>
                      <a:lumOff val="35000"/>
                    </a:schemeClr>
                  </a:gs>
                  <a:gs pos="0">
                    <a:schemeClr val="bg2">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09" name="Straight Connector 708">
              <a:extLst>
                <a:ext uri="{FF2B5EF4-FFF2-40B4-BE49-F238E27FC236}">
                  <a16:creationId xmlns:a16="http://schemas.microsoft.com/office/drawing/2014/main" id="{0DC70B37-AE40-45D3-80F6-46EB72117EF1}"/>
                </a:ext>
              </a:extLst>
            </p:cNvPr>
            <p:cNvCxnSpPr>
              <a:cxnSpLocks/>
            </p:cNvCxnSpPr>
            <p:nvPr/>
          </p:nvCxnSpPr>
          <p:spPr>
            <a:xfrm flipH="1">
              <a:off x="-55939" y="6018299"/>
              <a:ext cx="1111627" cy="179714"/>
            </a:xfrm>
            <a:prstGeom prst="line">
              <a:avLst/>
            </a:prstGeom>
            <a:ln w="38100">
              <a:gradFill>
                <a:gsLst>
                  <a:gs pos="100000">
                    <a:schemeClr val="tx1">
                      <a:lumMod val="65000"/>
                      <a:lumOff val="35000"/>
                    </a:schemeClr>
                  </a:gs>
                  <a:gs pos="0">
                    <a:schemeClr val="bg2">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0" name="Straight Connector 709">
              <a:extLst>
                <a:ext uri="{FF2B5EF4-FFF2-40B4-BE49-F238E27FC236}">
                  <a16:creationId xmlns:a16="http://schemas.microsoft.com/office/drawing/2014/main" id="{0130ACCC-E2D6-4341-9BAD-840CBA494C96}"/>
                </a:ext>
              </a:extLst>
            </p:cNvPr>
            <p:cNvCxnSpPr>
              <a:cxnSpLocks/>
            </p:cNvCxnSpPr>
            <p:nvPr/>
          </p:nvCxnSpPr>
          <p:spPr>
            <a:xfrm>
              <a:off x="6833758" y="6016459"/>
              <a:ext cx="726238" cy="858529"/>
            </a:xfrm>
            <a:prstGeom prst="line">
              <a:avLst/>
            </a:prstGeom>
            <a:ln w="38100">
              <a:gradFill>
                <a:gsLst>
                  <a:gs pos="100000">
                    <a:schemeClr val="tx1">
                      <a:lumMod val="65000"/>
                      <a:lumOff val="35000"/>
                    </a:schemeClr>
                  </a:gs>
                  <a:gs pos="0">
                    <a:schemeClr val="bg2">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1" name="Straight Connector 710">
              <a:extLst>
                <a:ext uri="{FF2B5EF4-FFF2-40B4-BE49-F238E27FC236}">
                  <a16:creationId xmlns:a16="http://schemas.microsoft.com/office/drawing/2014/main" id="{F20269DD-D520-45CF-B4C3-082E65964ABD}"/>
                </a:ext>
              </a:extLst>
            </p:cNvPr>
            <p:cNvCxnSpPr>
              <a:cxnSpLocks/>
            </p:cNvCxnSpPr>
            <p:nvPr/>
          </p:nvCxnSpPr>
          <p:spPr>
            <a:xfrm>
              <a:off x="9757096" y="6016459"/>
              <a:ext cx="2470249" cy="858529"/>
            </a:xfrm>
            <a:prstGeom prst="line">
              <a:avLst/>
            </a:prstGeom>
            <a:ln w="38100">
              <a:gradFill>
                <a:gsLst>
                  <a:gs pos="100000">
                    <a:schemeClr val="tx1">
                      <a:lumMod val="65000"/>
                      <a:lumOff val="35000"/>
                    </a:schemeClr>
                  </a:gs>
                  <a:gs pos="0">
                    <a:schemeClr val="bg2">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2" name="Straight Connector 711">
              <a:extLst>
                <a:ext uri="{FF2B5EF4-FFF2-40B4-BE49-F238E27FC236}">
                  <a16:creationId xmlns:a16="http://schemas.microsoft.com/office/drawing/2014/main" id="{06C928AF-77C4-4C5E-8C7B-CCD951EC6668}"/>
                </a:ext>
              </a:extLst>
            </p:cNvPr>
            <p:cNvCxnSpPr>
              <a:cxnSpLocks/>
            </p:cNvCxnSpPr>
            <p:nvPr/>
          </p:nvCxnSpPr>
          <p:spPr>
            <a:xfrm>
              <a:off x="8253459" y="6016458"/>
              <a:ext cx="1503637" cy="858530"/>
            </a:xfrm>
            <a:prstGeom prst="line">
              <a:avLst/>
            </a:prstGeom>
            <a:ln w="38100">
              <a:gradFill>
                <a:gsLst>
                  <a:gs pos="100000">
                    <a:schemeClr val="tx1">
                      <a:lumMod val="65000"/>
                      <a:lumOff val="35000"/>
                    </a:schemeClr>
                  </a:gs>
                  <a:gs pos="0">
                    <a:schemeClr val="bg2">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13" name="Straight Connector 712">
              <a:extLst>
                <a:ext uri="{FF2B5EF4-FFF2-40B4-BE49-F238E27FC236}">
                  <a16:creationId xmlns:a16="http://schemas.microsoft.com/office/drawing/2014/main" id="{F13F4360-C78B-4F53-BF63-ADBD297CF15F}"/>
                </a:ext>
              </a:extLst>
            </p:cNvPr>
            <p:cNvCxnSpPr>
              <a:cxnSpLocks/>
            </p:cNvCxnSpPr>
            <p:nvPr/>
          </p:nvCxnSpPr>
          <p:spPr>
            <a:xfrm>
              <a:off x="11160446" y="6016459"/>
              <a:ext cx="1123011" cy="181554"/>
            </a:xfrm>
            <a:prstGeom prst="line">
              <a:avLst/>
            </a:prstGeom>
            <a:ln w="38100">
              <a:gradFill>
                <a:gsLst>
                  <a:gs pos="100000">
                    <a:schemeClr val="tx1">
                      <a:lumMod val="65000"/>
                      <a:lumOff val="35000"/>
                    </a:schemeClr>
                  </a:gs>
                  <a:gs pos="0">
                    <a:schemeClr val="bg2">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243" name="Group 242">
            <a:extLst>
              <a:ext uri="{FF2B5EF4-FFF2-40B4-BE49-F238E27FC236}">
                <a16:creationId xmlns:a16="http://schemas.microsoft.com/office/drawing/2014/main" id="{B817E108-6892-4D32-BBEA-DEDC8755C946}"/>
              </a:ext>
            </a:extLst>
          </p:cNvPr>
          <p:cNvGrpSpPr/>
          <p:nvPr/>
        </p:nvGrpSpPr>
        <p:grpSpPr>
          <a:xfrm>
            <a:off x="2227037" y="3725466"/>
            <a:ext cx="1538111" cy="1977734"/>
            <a:chOff x="3843337" y="3428998"/>
            <a:chExt cx="2251947" cy="2895600"/>
          </a:xfrm>
          <a:effectLst>
            <a:reflection blurRad="6350" stA="20000" endPos="35000" dir="5400000" sy="-100000" algn="bl" rotWithShape="0"/>
          </a:effectLst>
        </p:grpSpPr>
        <p:grpSp>
          <p:nvGrpSpPr>
            <p:cNvPr id="244" name="Graphic 1">
              <a:extLst>
                <a:ext uri="{FF2B5EF4-FFF2-40B4-BE49-F238E27FC236}">
                  <a16:creationId xmlns:a16="http://schemas.microsoft.com/office/drawing/2014/main" id="{9F050CB3-23A4-428C-9C39-0E9A83650136}"/>
                </a:ext>
              </a:extLst>
            </p:cNvPr>
            <p:cNvGrpSpPr/>
            <p:nvPr/>
          </p:nvGrpSpPr>
          <p:grpSpPr>
            <a:xfrm>
              <a:off x="4067373" y="4317252"/>
              <a:ext cx="1867415" cy="2007346"/>
              <a:chOff x="4067373" y="4317252"/>
              <a:chExt cx="1867415" cy="2007346"/>
            </a:xfrm>
            <a:solidFill>
              <a:srgbClr val="999999"/>
            </a:solidFill>
          </p:grpSpPr>
          <p:sp>
            <p:nvSpPr>
              <p:cNvPr id="248" name="Freeform: Shape 247">
                <a:extLst>
                  <a:ext uri="{FF2B5EF4-FFF2-40B4-BE49-F238E27FC236}">
                    <a16:creationId xmlns:a16="http://schemas.microsoft.com/office/drawing/2014/main" id="{46367910-3254-40FC-922C-E2F637562A23}"/>
                  </a:ext>
                </a:extLst>
              </p:cNvPr>
              <p:cNvSpPr/>
              <p:nvPr/>
            </p:nvSpPr>
            <p:spPr>
              <a:xfrm>
                <a:off x="4392977" y="5100016"/>
                <a:ext cx="169021" cy="1224582"/>
              </a:xfrm>
              <a:custGeom>
                <a:avLst/>
                <a:gdLst>
                  <a:gd name="connsiteX0" fmla="*/ 169021 w 169021"/>
                  <a:gd name="connsiteY0" fmla="*/ 45672 h 1224582"/>
                  <a:gd name="connsiteX1" fmla="*/ 169021 w 169021"/>
                  <a:gd name="connsiteY1" fmla="*/ 1178910 h 1224582"/>
                  <a:gd name="connsiteX2" fmla="*/ 123349 w 169021"/>
                  <a:gd name="connsiteY2" fmla="*/ 1224582 h 1224582"/>
                  <a:gd name="connsiteX3" fmla="*/ 45625 w 169021"/>
                  <a:gd name="connsiteY3" fmla="*/ 1224582 h 1224582"/>
                  <a:gd name="connsiteX4" fmla="*/ 0 w 169021"/>
                  <a:gd name="connsiteY4" fmla="*/ 1178910 h 1224582"/>
                  <a:gd name="connsiteX5" fmla="*/ 0 w 169021"/>
                  <a:gd name="connsiteY5" fmla="*/ 45672 h 1224582"/>
                  <a:gd name="connsiteX6" fmla="*/ 45625 w 169021"/>
                  <a:gd name="connsiteY6" fmla="*/ 0 h 1224582"/>
                  <a:gd name="connsiteX7" fmla="*/ 123349 w 169021"/>
                  <a:gd name="connsiteY7" fmla="*/ 0 h 1224582"/>
                  <a:gd name="connsiteX8" fmla="*/ 156734 w 169021"/>
                  <a:gd name="connsiteY8" fmla="*/ 14526 h 1224582"/>
                  <a:gd name="connsiteX9" fmla="*/ 169021 w 169021"/>
                  <a:gd name="connsiteY9" fmla="*/ 45672 h 122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021" h="1224582">
                    <a:moveTo>
                      <a:pt x="169021" y="45672"/>
                    </a:moveTo>
                    <a:lnTo>
                      <a:pt x="169021" y="1178910"/>
                    </a:lnTo>
                    <a:cubicBezTo>
                      <a:pt x="169021" y="1204151"/>
                      <a:pt x="148590" y="1224582"/>
                      <a:pt x="123349" y="1224582"/>
                    </a:cubicBezTo>
                    <a:lnTo>
                      <a:pt x="45625" y="1224582"/>
                    </a:lnTo>
                    <a:cubicBezTo>
                      <a:pt x="20431" y="1224582"/>
                      <a:pt x="0" y="1204151"/>
                      <a:pt x="0" y="1178910"/>
                    </a:cubicBezTo>
                    <a:lnTo>
                      <a:pt x="0" y="45672"/>
                    </a:lnTo>
                    <a:cubicBezTo>
                      <a:pt x="0" y="20431"/>
                      <a:pt x="20431" y="0"/>
                      <a:pt x="45625" y="0"/>
                    </a:cubicBezTo>
                    <a:lnTo>
                      <a:pt x="123349" y="0"/>
                    </a:lnTo>
                    <a:cubicBezTo>
                      <a:pt x="136541" y="0"/>
                      <a:pt x="148400" y="5572"/>
                      <a:pt x="156734" y="14526"/>
                    </a:cubicBezTo>
                    <a:cubicBezTo>
                      <a:pt x="164401" y="22670"/>
                      <a:pt x="169021" y="33623"/>
                      <a:pt x="169021" y="45672"/>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249" name="Freeform: Shape 248">
                <a:extLst>
                  <a:ext uri="{FF2B5EF4-FFF2-40B4-BE49-F238E27FC236}">
                    <a16:creationId xmlns:a16="http://schemas.microsoft.com/office/drawing/2014/main" id="{F7ADF57C-1306-4062-8459-BCF70AFFE83F}"/>
                  </a:ext>
                </a:extLst>
              </p:cNvPr>
              <p:cNvSpPr/>
              <p:nvPr/>
            </p:nvSpPr>
            <p:spPr>
              <a:xfrm>
                <a:off x="4567237" y="4427599"/>
                <a:ext cx="169021" cy="698230"/>
              </a:xfrm>
              <a:custGeom>
                <a:avLst/>
                <a:gdLst>
                  <a:gd name="connsiteX0" fmla="*/ 169021 w 169021"/>
                  <a:gd name="connsiteY0" fmla="*/ 45672 h 698230"/>
                  <a:gd name="connsiteX1" fmla="*/ 169021 w 169021"/>
                  <a:gd name="connsiteY1" fmla="*/ 652558 h 698230"/>
                  <a:gd name="connsiteX2" fmla="*/ 123396 w 169021"/>
                  <a:gd name="connsiteY2" fmla="*/ 698230 h 698230"/>
                  <a:gd name="connsiteX3" fmla="*/ 45672 w 169021"/>
                  <a:gd name="connsiteY3" fmla="*/ 698230 h 698230"/>
                  <a:gd name="connsiteX4" fmla="*/ 0 w 169021"/>
                  <a:gd name="connsiteY4" fmla="*/ 652558 h 698230"/>
                  <a:gd name="connsiteX5" fmla="*/ 0 w 169021"/>
                  <a:gd name="connsiteY5" fmla="*/ 45672 h 698230"/>
                  <a:gd name="connsiteX6" fmla="*/ 45672 w 169021"/>
                  <a:gd name="connsiteY6" fmla="*/ 0 h 698230"/>
                  <a:gd name="connsiteX7" fmla="*/ 123396 w 169021"/>
                  <a:gd name="connsiteY7" fmla="*/ 0 h 698230"/>
                  <a:gd name="connsiteX8" fmla="*/ 169021 w 169021"/>
                  <a:gd name="connsiteY8" fmla="*/ 45672 h 69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021" h="698230">
                    <a:moveTo>
                      <a:pt x="169021" y="45672"/>
                    </a:moveTo>
                    <a:lnTo>
                      <a:pt x="169021" y="652558"/>
                    </a:lnTo>
                    <a:cubicBezTo>
                      <a:pt x="169021" y="677799"/>
                      <a:pt x="148590" y="698230"/>
                      <a:pt x="123396" y="698230"/>
                    </a:cubicBezTo>
                    <a:lnTo>
                      <a:pt x="45672" y="698230"/>
                    </a:lnTo>
                    <a:cubicBezTo>
                      <a:pt x="20431" y="698230"/>
                      <a:pt x="0" y="677799"/>
                      <a:pt x="0" y="652558"/>
                    </a:cubicBezTo>
                    <a:lnTo>
                      <a:pt x="0" y="45672"/>
                    </a:lnTo>
                    <a:cubicBezTo>
                      <a:pt x="0" y="20431"/>
                      <a:pt x="20431" y="0"/>
                      <a:pt x="45672" y="0"/>
                    </a:cubicBezTo>
                    <a:lnTo>
                      <a:pt x="123396" y="0"/>
                    </a:lnTo>
                    <a:cubicBezTo>
                      <a:pt x="148590" y="0"/>
                      <a:pt x="169021" y="20431"/>
                      <a:pt x="169021" y="45672"/>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250" name="Freeform: Shape 249">
                <a:extLst>
                  <a:ext uri="{FF2B5EF4-FFF2-40B4-BE49-F238E27FC236}">
                    <a16:creationId xmlns:a16="http://schemas.microsoft.com/office/drawing/2014/main" id="{8B224113-92A5-40C5-A91D-240D5927A4C2}"/>
                  </a:ext>
                </a:extLst>
              </p:cNvPr>
              <p:cNvSpPr/>
              <p:nvPr/>
            </p:nvSpPr>
            <p:spPr>
              <a:xfrm>
                <a:off x="5591936" y="4427599"/>
                <a:ext cx="169068" cy="698230"/>
              </a:xfrm>
              <a:custGeom>
                <a:avLst/>
                <a:gdLst>
                  <a:gd name="connsiteX0" fmla="*/ 123396 w 169068"/>
                  <a:gd name="connsiteY0" fmla="*/ 698230 h 698230"/>
                  <a:gd name="connsiteX1" fmla="*/ 45672 w 169068"/>
                  <a:gd name="connsiteY1" fmla="*/ 698230 h 698230"/>
                  <a:gd name="connsiteX2" fmla="*/ 0 w 169068"/>
                  <a:gd name="connsiteY2" fmla="*/ 652558 h 698230"/>
                  <a:gd name="connsiteX3" fmla="*/ 0 w 169068"/>
                  <a:gd name="connsiteY3" fmla="*/ 45672 h 698230"/>
                  <a:gd name="connsiteX4" fmla="*/ 45672 w 169068"/>
                  <a:gd name="connsiteY4" fmla="*/ 0 h 698230"/>
                  <a:gd name="connsiteX5" fmla="*/ 123396 w 169068"/>
                  <a:gd name="connsiteY5" fmla="*/ 0 h 698230"/>
                  <a:gd name="connsiteX6" fmla="*/ 169069 w 169068"/>
                  <a:gd name="connsiteY6" fmla="*/ 45672 h 698230"/>
                  <a:gd name="connsiteX7" fmla="*/ 169069 w 169068"/>
                  <a:gd name="connsiteY7" fmla="*/ 652558 h 698230"/>
                  <a:gd name="connsiteX8" fmla="*/ 123396 w 169068"/>
                  <a:gd name="connsiteY8" fmla="*/ 698230 h 69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068" h="698230">
                    <a:moveTo>
                      <a:pt x="123396" y="698230"/>
                    </a:moveTo>
                    <a:lnTo>
                      <a:pt x="45672" y="698230"/>
                    </a:lnTo>
                    <a:cubicBezTo>
                      <a:pt x="20479" y="698230"/>
                      <a:pt x="0" y="677799"/>
                      <a:pt x="0" y="652558"/>
                    </a:cubicBezTo>
                    <a:lnTo>
                      <a:pt x="0" y="45672"/>
                    </a:lnTo>
                    <a:cubicBezTo>
                      <a:pt x="0" y="20479"/>
                      <a:pt x="20431" y="0"/>
                      <a:pt x="45672" y="0"/>
                    </a:cubicBezTo>
                    <a:lnTo>
                      <a:pt x="123396" y="0"/>
                    </a:lnTo>
                    <a:cubicBezTo>
                      <a:pt x="148590" y="0"/>
                      <a:pt x="169069" y="20431"/>
                      <a:pt x="169069" y="45672"/>
                    </a:cubicBezTo>
                    <a:lnTo>
                      <a:pt x="169069" y="652558"/>
                    </a:lnTo>
                    <a:cubicBezTo>
                      <a:pt x="169069" y="677799"/>
                      <a:pt x="148638" y="698230"/>
                      <a:pt x="123396" y="698230"/>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251" name="Freeform: Shape 250">
                <a:extLst>
                  <a:ext uri="{FF2B5EF4-FFF2-40B4-BE49-F238E27FC236}">
                    <a16:creationId xmlns:a16="http://schemas.microsoft.com/office/drawing/2014/main" id="{B2946FDA-9DAF-40AC-8826-E99A86A60034}"/>
                  </a:ext>
                </a:extLst>
              </p:cNvPr>
              <p:cNvSpPr/>
              <p:nvPr/>
            </p:nvSpPr>
            <p:spPr>
              <a:xfrm>
                <a:off x="5765720" y="5100016"/>
                <a:ext cx="169068" cy="1224582"/>
              </a:xfrm>
              <a:custGeom>
                <a:avLst/>
                <a:gdLst>
                  <a:gd name="connsiteX0" fmla="*/ 123396 w 169068"/>
                  <a:gd name="connsiteY0" fmla="*/ 1224582 h 1224582"/>
                  <a:gd name="connsiteX1" fmla="*/ 45672 w 169068"/>
                  <a:gd name="connsiteY1" fmla="*/ 1224582 h 1224582"/>
                  <a:gd name="connsiteX2" fmla="*/ 0 w 169068"/>
                  <a:gd name="connsiteY2" fmla="*/ 1178910 h 1224582"/>
                  <a:gd name="connsiteX3" fmla="*/ 0 w 169068"/>
                  <a:gd name="connsiteY3" fmla="*/ 45672 h 1224582"/>
                  <a:gd name="connsiteX4" fmla="*/ 45672 w 169068"/>
                  <a:gd name="connsiteY4" fmla="*/ 0 h 1224582"/>
                  <a:gd name="connsiteX5" fmla="*/ 123396 w 169068"/>
                  <a:gd name="connsiteY5" fmla="*/ 0 h 1224582"/>
                  <a:gd name="connsiteX6" fmla="*/ 169069 w 169068"/>
                  <a:gd name="connsiteY6" fmla="*/ 45672 h 1224582"/>
                  <a:gd name="connsiteX7" fmla="*/ 169069 w 169068"/>
                  <a:gd name="connsiteY7" fmla="*/ 1178957 h 1224582"/>
                  <a:gd name="connsiteX8" fmla="*/ 123396 w 169068"/>
                  <a:gd name="connsiteY8" fmla="*/ 1224582 h 122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068" h="1224582">
                    <a:moveTo>
                      <a:pt x="123396" y="1224582"/>
                    </a:moveTo>
                    <a:lnTo>
                      <a:pt x="45672" y="1224582"/>
                    </a:lnTo>
                    <a:cubicBezTo>
                      <a:pt x="20479" y="1224582"/>
                      <a:pt x="0" y="1204151"/>
                      <a:pt x="0" y="1178910"/>
                    </a:cubicBezTo>
                    <a:lnTo>
                      <a:pt x="0" y="45672"/>
                    </a:lnTo>
                    <a:cubicBezTo>
                      <a:pt x="0" y="20479"/>
                      <a:pt x="20431" y="0"/>
                      <a:pt x="45672" y="0"/>
                    </a:cubicBezTo>
                    <a:lnTo>
                      <a:pt x="123396" y="0"/>
                    </a:lnTo>
                    <a:cubicBezTo>
                      <a:pt x="148590" y="0"/>
                      <a:pt x="169069" y="20431"/>
                      <a:pt x="169069" y="45672"/>
                    </a:cubicBezTo>
                    <a:lnTo>
                      <a:pt x="169069" y="1178957"/>
                    </a:lnTo>
                    <a:cubicBezTo>
                      <a:pt x="169069" y="1204151"/>
                      <a:pt x="148638" y="1224582"/>
                      <a:pt x="123396" y="1224582"/>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252" name="Freeform: Shape 251">
                <a:extLst>
                  <a:ext uri="{FF2B5EF4-FFF2-40B4-BE49-F238E27FC236}">
                    <a16:creationId xmlns:a16="http://schemas.microsoft.com/office/drawing/2014/main" id="{A3E979CA-0FE7-43E7-96C5-C2FA86C3AF77}"/>
                  </a:ext>
                </a:extLst>
              </p:cNvPr>
              <p:cNvSpPr/>
              <p:nvPr/>
            </p:nvSpPr>
            <p:spPr>
              <a:xfrm>
                <a:off x="4067373" y="4317252"/>
                <a:ext cx="349939" cy="1036922"/>
              </a:xfrm>
              <a:custGeom>
                <a:avLst/>
                <a:gdLst>
                  <a:gd name="connsiteX0" fmla="*/ 346320 w 349939"/>
                  <a:gd name="connsiteY0" fmla="*/ 879253 h 1036922"/>
                  <a:gd name="connsiteX1" fmla="*/ 233163 w 349939"/>
                  <a:gd name="connsiteY1" fmla="*/ 838486 h 1036922"/>
                  <a:gd name="connsiteX2" fmla="*/ 233068 w 349939"/>
                  <a:gd name="connsiteY2" fmla="*/ 838438 h 1036922"/>
                  <a:gd name="connsiteX3" fmla="*/ 216209 w 349939"/>
                  <a:gd name="connsiteY3" fmla="*/ 826104 h 1036922"/>
                  <a:gd name="connsiteX4" fmla="*/ 175394 w 349939"/>
                  <a:gd name="connsiteY4" fmla="*/ 738045 h 1036922"/>
                  <a:gd name="connsiteX5" fmla="*/ 175394 w 349939"/>
                  <a:gd name="connsiteY5" fmla="*/ 693182 h 1036922"/>
                  <a:gd name="connsiteX6" fmla="*/ 175394 w 349939"/>
                  <a:gd name="connsiteY6" fmla="*/ 654844 h 1036922"/>
                  <a:gd name="connsiteX7" fmla="*/ 176299 w 349939"/>
                  <a:gd name="connsiteY7" fmla="*/ 651653 h 1036922"/>
                  <a:gd name="connsiteX8" fmla="*/ 176299 w 349939"/>
                  <a:gd name="connsiteY8" fmla="*/ 45625 h 1036922"/>
                  <a:gd name="connsiteX9" fmla="*/ 130674 w 349939"/>
                  <a:gd name="connsiteY9" fmla="*/ 0 h 1036922"/>
                  <a:gd name="connsiteX10" fmla="*/ 52855 w 349939"/>
                  <a:gd name="connsiteY10" fmla="*/ 0 h 1036922"/>
                  <a:gd name="connsiteX11" fmla="*/ 7230 w 349939"/>
                  <a:gd name="connsiteY11" fmla="*/ 45625 h 1036922"/>
                  <a:gd name="connsiteX12" fmla="*/ 7230 w 349939"/>
                  <a:gd name="connsiteY12" fmla="*/ 73581 h 1036922"/>
                  <a:gd name="connsiteX13" fmla="*/ 1039 w 349939"/>
                  <a:gd name="connsiteY13" fmla="*/ 684324 h 1036922"/>
                  <a:gd name="connsiteX14" fmla="*/ 420 w 349939"/>
                  <a:gd name="connsiteY14" fmla="*/ 696421 h 1036922"/>
                  <a:gd name="connsiteX15" fmla="*/ 563 w 349939"/>
                  <a:gd name="connsiteY15" fmla="*/ 733473 h 1036922"/>
                  <a:gd name="connsiteX16" fmla="*/ 563 w 349939"/>
                  <a:gd name="connsiteY16" fmla="*/ 733854 h 1036922"/>
                  <a:gd name="connsiteX17" fmla="*/ 753 w 349939"/>
                  <a:gd name="connsiteY17" fmla="*/ 743855 h 1036922"/>
                  <a:gd name="connsiteX18" fmla="*/ 7230 w 349939"/>
                  <a:gd name="connsiteY18" fmla="*/ 806434 h 1036922"/>
                  <a:gd name="connsiteX19" fmla="*/ 31233 w 349939"/>
                  <a:gd name="connsiteY19" fmla="*/ 876634 h 1036922"/>
                  <a:gd name="connsiteX20" fmla="*/ 161916 w 349939"/>
                  <a:gd name="connsiteY20" fmla="*/ 1000173 h 1036922"/>
                  <a:gd name="connsiteX21" fmla="*/ 162250 w 349939"/>
                  <a:gd name="connsiteY21" fmla="*/ 1000316 h 1036922"/>
                  <a:gd name="connsiteX22" fmla="*/ 349940 w 349939"/>
                  <a:gd name="connsiteY22" fmla="*/ 1036892 h 1036922"/>
                  <a:gd name="connsiteX23" fmla="*/ 349940 w 349939"/>
                  <a:gd name="connsiteY23" fmla="*/ 1036892 h 1036922"/>
                  <a:gd name="connsiteX24" fmla="*/ 349940 w 349939"/>
                  <a:gd name="connsiteY24" fmla="*/ 880587 h 1036922"/>
                  <a:gd name="connsiteX25" fmla="*/ 349940 w 349939"/>
                  <a:gd name="connsiteY25" fmla="*/ 879205 h 1036922"/>
                  <a:gd name="connsiteX26" fmla="*/ 346320 w 349939"/>
                  <a:gd name="connsiteY26" fmla="*/ 879253 h 103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9939" h="1036922">
                    <a:moveTo>
                      <a:pt x="346320" y="879253"/>
                    </a:moveTo>
                    <a:cubicBezTo>
                      <a:pt x="303315" y="879253"/>
                      <a:pt x="263882" y="863918"/>
                      <a:pt x="233163" y="838486"/>
                    </a:cubicBezTo>
                    <a:lnTo>
                      <a:pt x="233068" y="838438"/>
                    </a:lnTo>
                    <a:cubicBezTo>
                      <a:pt x="226686" y="835486"/>
                      <a:pt x="220876" y="831342"/>
                      <a:pt x="216209" y="826104"/>
                    </a:cubicBezTo>
                    <a:cubicBezTo>
                      <a:pt x="194635" y="802101"/>
                      <a:pt x="179919" y="771668"/>
                      <a:pt x="175394" y="738045"/>
                    </a:cubicBezTo>
                    <a:lnTo>
                      <a:pt x="175394" y="693182"/>
                    </a:lnTo>
                    <a:lnTo>
                      <a:pt x="175394" y="654844"/>
                    </a:lnTo>
                    <a:cubicBezTo>
                      <a:pt x="175680" y="653796"/>
                      <a:pt x="175966" y="652701"/>
                      <a:pt x="176299" y="651653"/>
                    </a:cubicBezTo>
                    <a:lnTo>
                      <a:pt x="176299" y="45625"/>
                    </a:lnTo>
                    <a:cubicBezTo>
                      <a:pt x="176299" y="20431"/>
                      <a:pt x="155868" y="0"/>
                      <a:pt x="130674" y="0"/>
                    </a:cubicBezTo>
                    <a:lnTo>
                      <a:pt x="52855" y="0"/>
                    </a:lnTo>
                    <a:cubicBezTo>
                      <a:pt x="27661" y="0"/>
                      <a:pt x="7230" y="20431"/>
                      <a:pt x="7230" y="45625"/>
                    </a:cubicBezTo>
                    <a:lnTo>
                      <a:pt x="7230" y="73581"/>
                    </a:lnTo>
                    <a:lnTo>
                      <a:pt x="1039" y="684324"/>
                    </a:lnTo>
                    <a:cubicBezTo>
                      <a:pt x="991" y="688372"/>
                      <a:pt x="706" y="692420"/>
                      <a:pt x="420" y="696421"/>
                    </a:cubicBezTo>
                    <a:cubicBezTo>
                      <a:pt x="-437" y="708565"/>
                      <a:pt x="229" y="720900"/>
                      <a:pt x="563" y="733473"/>
                    </a:cubicBezTo>
                    <a:lnTo>
                      <a:pt x="563" y="733854"/>
                    </a:lnTo>
                    <a:cubicBezTo>
                      <a:pt x="706" y="737188"/>
                      <a:pt x="753" y="740521"/>
                      <a:pt x="753" y="743855"/>
                    </a:cubicBezTo>
                    <a:cubicBezTo>
                      <a:pt x="753" y="765287"/>
                      <a:pt x="2992" y="786241"/>
                      <a:pt x="7230" y="806434"/>
                    </a:cubicBezTo>
                    <a:cubicBezTo>
                      <a:pt x="12374" y="831057"/>
                      <a:pt x="20518" y="854583"/>
                      <a:pt x="31233" y="876634"/>
                    </a:cubicBezTo>
                    <a:cubicBezTo>
                      <a:pt x="58284" y="932212"/>
                      <a:pt x="105195" y="975646"/>
                      <a:pt x="161916" y="1000173"/>
                    </a:cubicBezTo>
                    <a:lnTo>
                      <a:pt x="162250" y="1000316"/>
                    </a:lnTo>
                    <a:cubicBezTo>
                      <a:pt x="217923" y="1024319"/>
                      <a:pt x="281884" y="1037654"/>
                      <a:pt x="349940" y="1036892"/>
                    </a:cubicBezTo>
                    <a:cubicBezTo>
                      <a:pt x="349940" y="1036892"/>
                      <a:pt x="349940" y="1036892"/>
                      <a:pt x="349940" y="1036892"/>
                    </a:cubicBezTo>
                    <a:lnTo>
                      <a:pt x="349940" y="880587"/>
                    </a:lnTo>
                    <a:lnTo>
                      <a:pt x="349940" y="879205"/>
                    </a:lnTo>
                    <a:cubicBezTo>
                      <a:pt x="348749" y="879253"/>
                      <a:pt x="347511" y="879253"/>
                      <a:pt x="346320" y="879253"/>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grpSp>
        <p:sp>
          <p:nvSpPr>
            <p:cNvPr id="245" name="Freeform: Shape 244">
              <a:extLst>
                <a:ext uri="{FF2B5EF4-FFF2-40B4-BE49-F238E27FC236}">
                  <a16:creationId xmlns:a16="http://schemas.microsoft.com/office/drawing/2014/main" id="{33431670-0916-49EF-8FE9-0AD867D90D4F}"/>
                </a:ext>
              </a:extLst>
            </p:cNvPr>
            <p:cNvSpPr/>
            <p:nvPr/>
          </p:nvSpPr>
          <p:spPr>
            <a:xfrm>
              <a:off x="4392929" y="3428998"/>
              <a:ext cx="1541859" cy="1115330"/>
            </a:xfrm>
            <a:custGeom>
              <a:avLst/>
              <a:gdLst>
                <a:gd name="connsiteX0" fmla="*/ 1359456 w 1541859"/>
                <a:gd name="connsiteY0" fmla="*/ 1115330 h 1115330"/>
                <a:gd name="connsiteX1" fmla="*/ 182404 w 1541859"/>
                <a:gd name="connsiteY1" fmla="*/ 1115330 h 1115330"/>
                <a:gd name="connsiteX2" fmla="*/ 0 w 1541859"/>
                <a:gd name="connsiteY2" fmla="*/ 932926 h 1115330"/>
                <a:gd name="connsiteX3" fmla="*/ 0 w 1541859"/>
                <a:gd name="connsiteY3" fmla="*/ 298656 h 1115330"/>
                <a:gd name="connsiteX4" fmla="*/ 298704 w 1541859"/>
                <a:gd name="connsiteY4" fmla="*/ 0 h 1115330"/>
                <a:gd name="connsiteX5" fmla="*/ 1243203 w 1541859"/>
                <a:gd name="connsiteY5" fmla="*/ 0 h 1115330"/>
                <a:gd name="connsiteX6" fmla="*/ 1541860 w 1541859"/>
                <a:gd name="connsiteY6" fmla="*/ 298656 h 1115330"/>
                <a:gd name="connsiteX7" fmla="*/ 1541860 w 1541859"/>
                <a:gd name="connsiteY7" fmla="*/ 932926 h 1115330"/>
                <a:gd name="connsiteX8" fmla="*/ 1359456 w 1541859"/>
                <a:gd name="connsiteY8" fmla="*/ 1115330 h 111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1859" h="1115330">
                  <a:moveTo>
                    <a:pt x="1359456" y="1115330"/>
                  </a:moveTo>
                  <a:lnTo>
                    <a:pt x="182404" y="1115330"/>
                  </a:lnTo>
                  <a:cubicBezTo>
                    <a:pt x="81677" y="1115330"/>
                    <a:pt x="0" y="1033653"/>
                    <a:pt x="0" y="932926"/>
                  </a:cubicBezTo>
                  <a:lnTo>
                    <a:pt x="0" y="298656"/>
                  </a:lnTo>
                  <a:cubicBezTo>
                    <a:pt x="0" y="133731"/>
                    <a:pt x="133731" y="0"/>
                    <a:pt x="298704" y="0"/>
                  </a:cubicBezTo>
                  <a:lnTo>
                    <a:pt x="1243203" y="0"/>
                  </a:lnTo>
                  <a:cubicBezTo>
                    <a:pt x="1408176" y="0"/>
                    <a:pt x="1541860" y="133731"/>
                    <a:pt x="1541860" y="298656"/>
                  </a:cubicBezTo>
                  <a:lnTo>
                    <a:pt x="1541860" y="932926"/>
                  </a:lnTo>
                  <a:cubicBezTo>
                    <a:pt x="1541860" y="1033653"/>
                    <a:pt x="1460183" y="1115330"/>
                    <a:pt x="1359456" y="1115330"/>
                  </a:cubicBezTo>
                  <a:close/>
                </a:path>
              </a:pathLst>
            </a:custGeom>
            <a:gradFill>
              <a:gsLst>
                <a:gs pos="100000">
                  <a:schemeClr val="tx1">
                    <a:lumMod val="75000"/>
                    <a:lumOff val="25000"/>
                  </a:schemeClr>
                </a:gs>
                <a:gs pos="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246" name="Freeform: Shape 245">
              <a:extLst>
                <a:ext uri="{FF2B5EF4-FFF2-40B4-BE49-F238E27FC236}">
                  <a16:creationId xmlns:a16="http://schemas.microsoft.com/office/drawing/2014/main" id="{2229DE71-F354-4D29-A31D-03881CBCA453}"/>
                </a:ext>
              </a:extLst>
            </p:cNvPr>
            <p:cNvSpPr/>
            <p:nvPr/>
          </p:nvSpPr>
          <p:spPr>
            <a:xfrm>
              <a:off x="4226384" y="5011862"/>
              <a:ext cx="1868900" cy="255055"/>
            </a:xfrm>
            <a:custGeom>
              <a:avLst/>
              <a:gdLst>
                <a:gd name="connsiteX0" fmla="*/ 1868901 w 1868900"/>
                <a:gd name="connsiteY0" fmla="*/ 85725 h 255055"/>
                <a:gd name="connsiteX1" fmla="*/ 1843802 w 1868900"/>
                <a:gd name="connsiteY1" fmla="*/ 146352 h 255055"/>
                <a:gd name="connsiteX2" fmla="*/ 1783176 w 1868900"/>
                <a:gd name="connsiteY2" fmla="*/ 171450 h 255055"/>
                <a:gd name="connsiteX3" fmla="*/ 986123 w 1868900"/>
                <a:gd name="connsiteY3" fmla="*/ 254746 h 255055"/>
                <a:gd name="connsiteX4" fmla="*/ 475679 w 1868900"/>
                <a:gd name="connsiteY4" fmla="*/ 230743 h 255055"/>
                <a:gd name="connsiteX5" fmla="*/ 385096 w 1868900"/>
                <a:gd name="connsiteY5" fmla="*/ 220171 h 255055"/>
                <a:gd name="connsiteX6" fmla="*/ 335613 w 1868900"/>
                <a:gd name="connsiteY6" fmla="*/ 213598 h 255055"/>
                <a:gd name="connsiteX7" fmla="*/ 217742 w 1868900"/>
                <a:gd name="connsiteY7" fmla="*/ 195596 h 255055"/>
                <a:gd name="connsiteX8" fmla="*/ 166592 w 1868900"/>
                <a:gd name="connsiteY8" fmla="*/ 186738 h 255055"/>
                <a:gd name="connsiteX9" fmla="*/ 85725 w 1868900"/>
                <a:gd name="connsiteY9" fmla="*/ 171450 h 255055"/>
                <a:gd name="connsiteX10" fmla="*/ 49816 w 1868900"/>
                <a:gd name="connsiteY10" fmla="*/ 163449 h 255055"/>
                <a:gd name="connsiteX11" fmla="*/ 25098 w 1868900"/>
                <a:gd name="connsiteY11" fmla="*/ 146352 h 255055"/>
                <a:gd name="connsiteX12" fmla="*/ 1095 w 1868900"/>
                <a:gd name="connsiteY12" fmla="*/ 99298 h 255055"/>
                <a:gd name="connsiteX13" fmla="*/ 0 w 1868900"/>
                <a:gd name="connsiteY13" fmla="*/ 85725 h 255055"/>
                <a:gd name="connsiteX14" fmla="*/ 25098 w 1868900"/>
                <a:gd name="connsiteY14" fmla="*/ 25098 h 255055"/>
                <a:gd name="connsiteX15" fmla="*/ 85725 w 1868900"/>
                <a:gd name="connsiteY15" fmla="*/ 0 h 255055"/>
                <a:gd name="connsiteX16" fmla="*/ 339804 w 1868900"/>
                <a:gd name="connsiteY16" fmla="*/ 39624 h 255055"/>
                <a:gd name="connsiteX17" fmla="*/ 340852 w 1868900"/>
                <a:gd name="connsiteY17" fmla="*/ 39767 h 255055"/>
                <a:gd name="connsiteX18" fmla="*/ 424767 w 1868900"/>
                <a:gd name="connsiteY18" fmla="*/ 49721 h 255055"/>
                <a:gd name="connsiteX19" fmla="*/ 509873 w 1868900"/>
                <a:gd name="connsiteY19" fmla="*/ 58245 h 255055"/>
                <a:gd name="connsiteX20" fmla="*/ 543497 w 1868900"/>
                <a:gd name="connsiteY20" fmla="*/ 61151 h 255055"/>
                <a:gd name="connsiteX21" fmla="*/ 990981 w 1868900"/>
                <a:gd name="connsiteY21" fmla="*/ 77200 h 255055"/>
                <a:gd name="connsiteX22" fmla="*/ 1783176 w 1868900"/>
                <a:gd name="connsiteY22" fmla="*/ 0 h 255055"/>
                <a:gd name="connsiteX23" fmla="*/ 1843802 w 1868900"/>
                <a:gd name="connsiteY23" fmla="*/ 25098 h 255055"/>
                <a:gd name="connsiteX24" fmla="*/ 1868901 w 1868900"/>
                <a:gd name="connsiteY24" fmla="*/ 85725 h 25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8900" h="255055">
                  <a:moveTo>
                    <a:pt x="1868901" y="85725"/>
                  </a:moveTo>
                  <a:cubicBezTo>
                    <a:pt x="1868901" y="109395"/>
                    <a:pt x="1859328" y="130826"/>
                    <a:pt x="1843802" y="146352"/>
                  </a:cubicBezTo>
                  <a:cubicBezTo>
                    <a:pt x="1828277" y="161830"/>
                    <a:pt x="1806845" y="171450"/>
                    <a:pt x="1783176" y="171450"/>
                  </a:cubicBezTo>
                  <a:cubicBezTo>
                    <a:pt x="1562529" y="215360"/>
                    <a:pt x="1293352" y="251127"/>
                    <a:pt x="986123" y="254746"/>
                  </a:cubicBezTo>
                  <a:cubicBezTo>
                    <a:pt x="802481" y="256937"/>
                    <a:pt x="631555" y="247317"/>
                    <a:pt x="475679" y="230743"/>
                  </a:cubicBezTo>
                  <a:cubicBezTo>
                    <a:pt x="444865" y="227505"/>
                    <a:pt x="414671" y="223981"/>
                    <a:pt x="385096" y="220171"/>
                  </a:cubicBezTo>
                  <a:cubicBezTo>
                    <a:pt x="368427" y="218075"/>
                    <a:pt x="351901" y="215884"/>
                    <a:pt x="335613" y="213598"/>
                  </a:cubicBezTo>
                  <a:cubicBezTo>
                    <a:pt x="295085" y="207979"/>
                    <a:pt x="255794" y="201930"/>
                    <a:pt x="217742" y="195596"/>
                  </a:cubicBezTo>
                  <a:cubicBezTo>
                    <a:pt x="200406" y="192691"/>
                    <a:pt x="183356" y="189738"/>
                    <a:pt x="166592" y="186738"/>
                  </a:cubicBezTo>
                  <a:cubicBezTo>
                    <a:pt x="138922" y="181785"/>
                    <a:pt x="111966" y="176689"/>
                    <a:pt x="85725" y="171450"/>
                  </a:cubicBezTo>
                  <a:cubicBezTo>
                    <a:pt x="81867" y="171450"/>
                    <a:pt x="66770" y="171212"/>
                    <a:pt x="49816" y="163449"/>
                  </a:cubicBezTo>
                  <a:cubicBezTo>
                    <a:pt x="41672" y="159734"/>
                    <a:pt x="33099" y="154305"/>
                    <a:pt x="25098" y="146352"/>
                  </a:cubicBezTo>
                  <a:cubicBezTo>
                    <a:pt x="12621" y="133874"/>
                    <a:pt x="3953" y="117539"/>
                    <a:pt x="1095" y="99298"/>
                  </a:cubicBezTo>
                  <a:cubicBezTo>
                    <a:pt x="381" y="94869"/>
                    <a:pt x="0" y="90345"/>
                    <a:pt x="0" y="85725"/>
                  </a:cubicBezTo>
                  <a:cubicBezTo>
                    <a:pt x="0" y="62056"/>
                    <a:pt x="9573" y="40624"/>
                    <a:pt x="25098" y="25098"/>
                  </a:cubicBezTo>
                  <a:cubicBezTo>
                    <a:pt x="40624" y="9620"/>
                    <a:pt x="62055" y="0"/>
                    <a:pt x="85725" y="0"/>
                  </a:cubicBezTo>
                  <a:cubicBezTo>
                    <a:pt x="164735" y="14573"/>
                    <a:pt x="249555" y="28099"/>
                    <a:pt x="339804" y="39624"/>
                  </a:cubicBezTo>
                  <a:cubicBezTo>
                    <a:pt x="340138" y="39672"/>
                    <a:pt x="340519" y="39719"/>
                    <a:pt x="340852" y="39767"/>
                  </a:cubicBezTo>
                  <a:cubicBezTo>
                    <a:pt x="368332" y="43291"/>
                    <a:pt x="396288" y="46625"/>
                    <a:pt x="424767" y="49721"/>
                  </a:cubicBezTo>
                  <a:cubicBezTo>
                    <a:pt x="452628" y="52769"/>
                    <a:pt x="481013" y="55626"/>
                    <a:pt x="509873" y="58245"/>
                  </a:cubicBezTo>
                  <a:cubicBezTo>
                    <a:pt x="521018" y="59246"/>
                    <a:pt x="532209" y="60246"/>
                    <a:pt x="543497" y="61151"/>
                  </a:cubicBezTo>
                  <a:cubicBezTo>
                    <a:pt x="682752" y="72866"/>
                    <a:pt x="832342" y="79105"/>
                    <a:pt x="990981" y="77200"/>
                  </a:cubicBezTo>
                  <a:cubicBezTo>
                    <a:pt x="1293019" y="73581"/>
                    <a:pt x="1560053" y="41100"/>
                    <a:pt x="1783176" y="0"/>
                  </a:cubicBezTo>
                  <a:cubicBezTo>
                    <a:pt x="1788891" y="0"/>
                    <a:pt x="1819275" y="572"/>
                    <a:pt x="1843802" y="25098"/>
                  </a:cubicBezTo>
                  <a:cubicBezTo>
                    <a:pt x="1859328" y="40624"/>
                    <a:pt x="1868901" y="62056"/>
                    <a:pt x="1868901" y="85725"/>
                  </a:cubicBezTo>
                  <a:close/>
                </a:path>
              </a:pathLst>
            </a:custGeom>
            <a:solidFill>
              <a:srgbClr val="CCCCCC"/>
            </a:solidFill>
            <a:ln w="4752" cap="flat">
              <a:noFill/>
              <a:prstDash val="solid"/>
              <a:miter/>
            </a:ln>
          </p:spPr>
          <p:txBody>
            <a:bodyPr rtlCol="0" anchor="ctr"/>
            <a:lstStyle/>
            <a:p>
              <a:endParaRPr lang="en-GB" dirty="0"/>
            </a:p>
          </p:txBody>
        </p:sp>
        <p:sp>
          <p:nvSpPr>
            <p:cNvPr id="247" name="Freeform: Shape 246">
              <a:extLst>
                <a:ext uri="{FF2B5EF4-FFF2-40B4-BE49-F238E27FC236}">
                  <a16:creationId xmlns:a16="http://schemas.microsoft.com/office/drawing/2014/main" id="{0258DE01-7FB9-43DD-B270-E3B1D8F48EF6}"/>
                </a:ext>
              </a:extLst>
            </p:cNvPr>
            <p:cNvSpPr/>
            <p:nvPr/>
          </p:nvSpPr>
          <p:spPr>
            <a:xfrm>
              <a:off x="3843337" y="4198427"/>
              <a:ext cx="1247537" cy="171402"/>
            </a:xfrm>
            <a:custGeom>
              <a:avLst/>
              <a:gdLst>
                <a:gd name="connsiteX0" fmla="*/ 1196483 w 1247537"/>
                <a:gd name="connsiteY0" fmla="*/ 171402 h 171402"/>
                <a:gd name="connsiteX1" fmla="*/ 51054 w 1247537"/>
                <a:gd name="connsiteY1" fmla="*/ 171402 h 171402"/>
                <a:gd name="connsiteX2" fmla="*/ 0 w 1247537"/>
                <a:gd name="connsiteY2" fmla="*/ 120348 h 171402"/>
                <a:gd name="connsiteX3" fmla="*/ 0 w 1247537"/>
                <a:gd name="connsiteY3" fmla="*/ 51054 h 171402"/>
                <a:gd name="connsiteX4" fmla="*/ 51054 w 1247537"/>
                <a:gd name="connsiteY4" fmla="*/ 0 h 171402"/>
                <a:gd name="connsiteX5" fmla="*/ 1196483 w 1247537"/>
                <a:gd name="connsiteY5" fmla="*/ 0 h 171402"/>
                <a:gd name="connsiteX6" fmla="*/ 1247537 w 1247537"/>
                <a:gd name="connsiteY6" fmla="*/ 51054 h 171402"/>
                <a:gd name="connsiteX7" fmla="*/ 1247537 w 1247537"/>
                <a:gd name="connsiteY7" fmla="*/ 120348 h 171402"/>
                <a:gd name="connsiteX8" fmla="*/ 1196483 w 1247537"/>
                <a:gd name="connsiteY8" fmla="*/ 171402 h 17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537" h="171402">
                  <a:moveTo>
                    <a:pt x="1196483" y="171402"/>
                  </a:moveTo>
                  <a:lnTo>
                    <a:pt x="51054" y="171402"/>
                  </a:lnTo>
                  <a:cubicBezTo>
                    <a:pt x="22860" y="171402"/>
                    <a:pt x="0" y="148542"/>
                    <a:pt x="0" y="120348"/>
                  </a:cubicBezTo>
                  <a:lnTo>
                    <a:pt x="0" y="51054"/>
                  </a:lnTo>
                  <a:cubicBezTo>
                    <a:pt x="0" y="22860"/>
                    <a:pt x="22860" y="0"/>
                    <a:pt x="51054" y="0"/>
                  </a:cubicBezTo>
                  <a:lnTo>
                    <a:pt x="1196483" y="0"/>
                  </a:lnTo>
                  <a:cubicBezTo>
                    <a:pt x="1224677" y="0"/>
                    <a:pt x="1247537" y="22860"/>
                    <a:pt x="1247537" y="51054"/>
                  </a:cubicBezTo>
                  <a:lnTo>
                    <a:pt x="1247537" y="120348"/>
                  </a:lnTo>
                  <a:cubicBezTo>
                    <a:pt x="1247585" y="148542"/>
                    <a:pt x="1224725" y="171402"/>
                    <a:pt x="1196483" y="171402"/>
                  </a:cubicBezTo>
                  <a:close/>
                </a:path>
              </a:pathLst>
            </a:custGeom>
            <a:solidFill>
              <a:srgbClr val="CCCCCC"/>
            </a:solidFill>
            <a:ln w="4752" cap="flat">
              <a:noFill/>
              <a:prstDash val="solid"/>
              <a:miter/>
            </a:ln>
          </p:spPr>
          <p:txBody>
            <a:bodyPr rtlCol="0" anchor="ctr"/>
            <a:lstStyle/>
            <a:p>
              <a:endParaRPr lang="en-GB" dirty="0"/>
            </a:p>
          </p:txBody>
        </p:sp>
      </p:grpSp>
      <p:grpSp>
        <p:nvGrpSpPr>
          <p:cNvPr id="233" name="Group 232">
            <a:extLst>
              <a:ext uri="{FF2B5EF4-FFF2-40B4-BE49-F238E27FC236}">
                <a16:creationId xmlns:a16="http://schemas.microsoft.com/office/drawing/2014/main" id="{959B88A7-7A0F-47CA-B184-3695E2C0740C}"/>
              </a:ext>
            </a:extLst>
          </p:cNvPr>
          <p:cNvGrpSpPr/>
          <p:nvPr/>
        </p:nvGrpSpPr>
        <p:grpSpPr>
          <a:xfrm>
            <a:off x="243778" y="3507465"/>
            <a:ext cx="2047225" cy="2632364"/>
            <a:chOff x="3843337" y="3428998"/>
            <a:chExt cx="2251947" cy="2895600"/>
          </a:xfrm>
          <a:effectLst>
            <a:reflection blurRad="6350" stA="20000" endPos="35000" dir="5400000" sy="-100000" algn="bl" rotWithShape="0"/>
          </a:effectLst>
        </p:grpSpPr>
        <p:grpSp>
          <p:nvGrpSpPr>
            <p:cNvPr id="234" name="Graphic 1">
              <a:extLst>
                <a:ext uri="{FF2B5EF4-FFF2-40B4-BE49-F238E27FC236}">
                  <a16:creationId xmlns:a16="http://schemas.microsoft.com/office/drawing/2014/main" id="{9104FC07-DAB3-4D11-B4FF-15E4F0AB8970}"/>
                </a:ext>
              </a:extLst>
            </p:cNvPr>
            <p:cNvGrpSpPr/>
            <p:nvPr/>
          </p:nvGrpSpPr>
          <p:grpSpPr>
            <a:xfrm>
              <a:off x="4067373" y="4317252"/>
              <a:ext cx="1867415" cy="2007346"/>
              <a:chOff x="4067373" y="4317252"/>
              <a:chExt cx="1867415" cy="2007346"/>
            </a:xfrm>
            <a:solidFill>
              <a:srgbClr val="999999"/>
            </a:solidFill>
          </p:grpSpPr>
          <p:sp>
            <p:nvSpPr>
              <p:cNvPr id="238" name="Freeform: Shape 237">
                <a:extLst>
                  <a:ext uri="{FF2B5EF4-FFF2-40B4-BE49-F238E27FC236}">
                    <a16:creationId xmlns:a16="http://schemas.microsoft.com/office/drawing/2014/main" id="{6F0E232A-D779-4CF1-BDDB-03BF8579DB3D}"/>
                  </a:ext>
                </a:extLst>
              </p:cNvPr>
              <p:cNvSpPr/>
              <p:nvPr/>
            </p:nvSpPr>
            <p:spPr>
              <a:xfrm>
                <a:off x="4392977" y="5100016"/>
                <a:ext cx="169021" cy="1224582"/>
              </a:xfrm>
              <a:custGeom>
                <a:avLst/>
                <a:gdLst>
                  <a:gd name="connsiteX0" fmla="*/ 169021 w 169021"/>
                  <a:gd name="connsiteY0" fmla="*/ 45672 h 1224582"/>
                  <a:gd name="connsiteX1" fmla="*/ 169021 w 169021"/>
                  <a:gd name="connsiteY1" fmla="*/ 1178910 h 1224582"/>
                  <a:gd name="connsiteX2" fmla="*/ 123349 w 169021"/>
                  <a:gd name="connsiteY2" fmla="*/ 1224582 h 1224582"/>
                  <a:gd name="connsiteX3" fmla="*/ 45625 w 169021"/>
                  <a:gd name="connsiteY3" fmla="*/ 1224582 h 1224582"/>
                  <a:gd name="connsiteX4" fmla="*/ 0 w 169021"/>
                  <a:gd name="connsiteY4" fmla="*/ 1178910 h 1224582"/>
                  <a:gd name="connsiteX5" fmla="*/ 0 w 169021"/>
                  <a:gd name="connsiteY5" fmla="*/ 45672 h 1224582"/>
                  <a:gd name="connsiteX6" fmla="*/ 45625 w 169021"/>
                  <a:gd name="connsiteY6" fmla="*/ 0 h 1224582"/>
                  <a:gd name="connsiteX7" fmla="*/ 123349 w 169021"/>
                  <a:gd name="connsiteY7" fmla="*/ 0 h 1224582"/>
                  <a:gd name="connsiteX8" fmla="*/ 156734 w 169021"/>
                  <a:gd name="connsiteY8" fmla="*/ 14526 h 1224582"/>
                  <a:gd name="connsiteX9" fmla="*/ 169021 w 169021"/>
                  <a:gd name="connsiteY9" fmla="*/ 45672 h 122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021" h="1224582">
                    <a:moveTo>
                      <a:pt x="169021" y="45672"/>
                    </a:moveTo>
                    <a:lnTo>
                      <a:pt x="169021" y="1178910"/>
                    </a:lnTo>
                    <a:cubicBezTo>
                      <a:pt x="169021" y="1204151"/>
                      <a:pt x="148590" y="1224582"/>
                      <a:pt x="123349" y="1224582"/>
                    </a:cubicBezTo>
                    <a:lnTo>
                      <a:pt x="45625" y="1224582"/>
                    </a:lnTo>
                    <a:cubicBezTo>
                      <a:pt x="20431" y="1224582"/>
                      <a:pt x="0" y="1204151"/>
                      <a:pt x="0" y="1178910"/>
                    </a:cubicBezTo>
                    <a:lnTo>
                      <a:pt x="0" y="45672"/>
                    </a:lnTo>
                    <a:cubicBezTo>
                      <a:pt x="0" y="20431"/>
                      <a:pt x="20431" y="0"/>
                      <a:pt x="45625" y="0"/>
                    </a:cubicBezTo>
                    <a:lnTo>
                      <a:pt x="123349" y="0"/>
                    </a:lnTo>
                    <a:cubicBezTo>
                      <a:pt x="136541" y="0"/>
                      <a:pt x="148400" y="5572"/>
                      <a:pt x="156734" y="14526"/>
                    </a:cubicBezTo>
                    <a:cubicBezTo>
                      <a:pt x="164401" y="22670"/>
                      <a:pt x="169021" y="33623"/>
                      <a:pt x="169021" y="45672"/>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239" name="Freeform: Shape 238">
                <a:extLst>
                  <a:ext uri="{FF2B5EF4-FFF2-40B4-BE49-F238E27FC236}">
                    <a16:creationId xmlns:a16="http://schemas.microsoft.com/office/drawing/2014/main" id="{3CAF6F5D-28A0-4A91-83AD-77E4A5F218D2}"/>
                  </a:ext>
                </a:extLst>
              </p:cNvPr>
              <p:cNvSpPr/>
              <p:nvPr/>
            </p:nvSpPr>
            <p:spPr>
              <a:xfrm>
                <a:off x="4567237" y="4427599"/>
                <a:ext cx="169021" cy="698230"/>
              </a:xfrm>
              <a:custGeom>
                <a:avLst/>
                <a:gdLst>
                  <a:gd name="connsiteX0" fmla="*/ 169021 w 169021"/>
                  <a:gd name="connsiteY0" fmla="*/ 45672 h 698230"/>
                  <a:gd name="connsiteX1" fmla="*/ 169021 w 169021"/>
                  <a:gd name="connsiteY1" fmla="*/ 652558 h 698230"/>
                  <a:gd name="connsiteX2" fmla="*/ 123396 w 169021"/>
                  <a:gd name="connsiteY2" fmla="*/ 698230 h 698230"/>
                  <a:gd name="connsiteX3" fmla="*/ 45672 w 169021"/>
                  <a:gd name="connsiteY3" fmla="*/ 698230 h 698230"/>
                  <a:gd name="connsiteX4" fmla="*/ 0 w 169021"/>
                  <a:gd name="connsiteY4" fmla="*/ 652558 h 698230"/>
                  <a:gd name="connsiteX5" fmla="*/ 0 w 169021"/>
                  <a:gd name="connsiteY5" fmla="*/ 45672 h 698230"/>
                  <a:gd name="connsiteX6" fmla="*/ 45672 w 169021"/>
                  <a:gd name="connsiteY6" fmla="*/ 0 h 698230"/>
                  <a:gd name="connsiteX7" fmla="*/ 123396 w 169021"/>
                  <a:gd name="connsiteY7" fmla="*/ 0 h 698230"/>
                  <a:gd name="connsiteX8" fmla="*/ 169021 w 169021"/>
                  <a:gd name="connsiteY8" fmla="*/ 45672 h 69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021" h="698230">
                    <a:moveTo>
                      <a:pt x="169021" y="45672"/>
                    </a:moveTo>
                    <a:lnTo>
                      <a:pt x="169021" y="652558"/>
                    </a:lnTo>
                    <a:cubicBezTo>
                      <a:pt x="169021" y="677799"/>
                      <a:pt x="148590" y="698230"/>
                      <a:pt x="123396" y="698230"/>
                    </a:cubicBezTo>
                    <a:lnTo>
                      <a:pt x="45672" y="698230"/>
                    </a:lnTo>
                    <a:cubicBezTo>
                      <a:pt x="20431" y="698230"/>
                      <a:pt x="0" y="677799"/>
                      <a:pt x="0" y="652558"/>
                    </a:cubicBezTo>
                    <a:lnTo>
                      <a:pt x="0" y="45672"/>
                    </a:lnTo>
                    <a:cubicBezTo>
                      <a:pt x="0" y="20431"/>
                      <a:pt x="20431" y="0"/>
                      <a:pt x="45672" y="0"/>
                    </a:cubicBezTo>
                    <a:lnTo>
                      <a:pt x="123396" y="0"/>
                    </a:lnTo>
                    <a:cubicBezTo>
                      <a:pt x="148590" y="0"/>
                      <a:pt x="169021" y="20431"/>
                      <a:pt x="169021" y="45672"/>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240" name="Freeform: Shape 239">
                <a:extLst>
                  <a:ext uri="{FF2B5EF4-FFF2-40B4-BE49-F238E27FC236}">
                    <a16:creationId xmlns:a16="http://schemas.microsoft.com/office/drawing/2014/main" id="{0FAED323-F08A-4AC3-92E1-45BCB70058A8}"/>
                  </a:ext>
                </a:extLst>
              </p:cNvPr>
              <p:cNvSpPr/>
              <p:nvPr/>
            </p:nvSpPr>
            <p:spPr>
              <a:xfrm>
                <a:off x="5591936" y="4427599"/>
                <a:ext cx="169068" cy="698230"/>
              </a:xfrm>
              <a:custGeom>
                <a:avLst/>
                <a:gdLst>
                  <a:gd name="connsiteX0" fmla="*/ 123396 w 169068"/>
                  <a:gd name="connsiteY0" fmla="*/ 698230 h 698230"/>
                  <a:gd name="connsiteX1" fmla="*/ 45672 w 169068"/>
                  <a:gd name="connsiteY1" fmla="*/ 698230 h 698230"/>
                  <a:gd name="connsiteX2" fmla="*/ 0 w 169068"/>
                  <a:gd name="connsiteY2" fmla="*/ 652558 h 698230"/>
                  <a:gd name="connsiteX3" fmla="*/ 0 w 169068"/>
                  <a:gd name="connsiteY3" fmla="*/ 45672 h 698230"/>
                  <a:gd name="connsiteX4" fmla="*/ 45672 w 169068"/>
                  <a:gd name="connsiteY4" fmla="*/ 0 h 698230"/>
                  <a:gd name="connsiteX5" fmla="*/ 123396 w 169068"/>
                  <a:gd name="connsiteY5" fmla="*/ 0 h 698230"/>
                  <a:gd name="connsiteX6" fmla="*/ 169069 w 169068"/>
                  <a:gd name="connsiteY6" fmla="*/ 45672 h 698230"/>
                  <a:gd name="connsiteX7" fmla="*/ 169069 w 169068"/>
                  <a:gd name="connsiteY7" fmla="*/ 652558 h 698230"/>
                  <a:gd name="connsiteX8" fmla="*/ 123396 w 169068"/>
                  <a:gd name="connsiteY8" fmla="*/ 698230 h 69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068" h="698230">
                    <a:moveTo>
                      <a:pt x="123396" y="698230"/>
                    </a:moveTo>
                    <a:lnTo>
                      <a:pt x="45672" y="698230"/>
                    </a:lnTo>
                    <a:cubicBezTo>
                      <a:pt x="20479" y="698230"/>
                      <a:pt x="0" y="677799"/>
                      <a:pt x="0" y="652558"/>
                    </a:cubicBezTo>
                    <a:lnTo>
                      <a:pt x="0" y="45672"/>
                    </a:lnTo>
                    <a:cubicBezTo>
                      <a:pt x="0" y="20479"/>
                      <a:pt x="20431" y="0"/>
                      <a:pt x="45672" y="0"/>
                    </a:cubicBezTo>
                    <a:lnTo>
                      <a:pt x="123396" y="0"/>
                    </a:lnTo>
                    <a:cubicBezTo>
                      <a:pt x="148590" y="0"/>
                      <a:pt x="169069" y="20431"/>
                      <a:pt x="169069" y="45672"/>
                    </a:cubicBezTo>
                    <a:lnTo>
                      <a:pt x="169069" y="652558"/>
                    </a:lnTo>
                    <a:cubicBezTo>
                      <a:pt x="169069" y="677799"/>
                      <a:pt x="148638" y="698230"/>
                      <a:pt x="123396" y="698230"/>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241" name="Freeform: Shape 240">
                <a:extLst>
                  <a:ext uri="{FF2B5EF4-FFF2-40B4-BE49-F238E27FC236}">
                    <a16:creationId xmlns:a16="http://schemas.microsoft.com/office/drawing/2014/main" id="{9ED42578-76B7-4B9E-8F75-3D9ABD9186D7}"/>
                  </a:ext>
                </a:extLst>
              </p:cNvPr>
              <p:cNvSpPr/>
              <p:nvPr/>
            </p:nvSpPr>
            <p:spPr>
              <a:xfrm>
                <a:off x="5765720" y="5100016"/>
                <a:ext cx="169068" cy="1224582"/>
              </a:xfrm>
              <a:custGeom>
                <a:avLst/>
                <a:gdLst>
                  <a:gd name="connsiteX0" fmla="*/ 123396 w 169068"/>
                  <a:gd name="connsiteY0" fmla="*/ 1224582 h 1224582"/>
                  <a:gd name="connsiteX1" fmla="*/ 45672 w 169068"/>
                  <a:gd name="connsiteY1" fmla="*/ 1224582 h 1224582"/>
                  <a:gd name="connsiteX2" fmla="*/ 0 w 169068"/>
                  <a:gd name="connsiteY2" fmla="*/ 1178910 h 1224582"/>
                  <a:gd name="connsiteX3" fmla="*/ 0 w 169068"/>
                  <a:gd name="connsiteY3" fmla="*/ 45672 h 1224582"/>
                  <a:gd name="connsiteX4" fmla="*/ 45672 w 169068"/>
                  <a:gd name="connsiteY4" fmla="*/ 0 h 1224582"/>
                  <a:gd name="connsiteX5" fmla="*/ 123396 w 169068"/>
                  <a:gd name="connsiteY5" fmla="*/ 0 h 1224582"/>
                  <a:gd name="connsiteX6" fmla="*/ 169069 w 169068"/>
                  <a:gd name="connsiteY6" fmla="*/ 45672 h 1224582"/>
                  <a:gd name="connsiteX7" fmla="*/ 169069 w 169068"/>
                  <a:gd name="connsiteY7" fmla="*/ 1178957 h 1224582"/>
                  <a:gd name="connsiteX8" fmla="*/ 123396 w 169068"/>
                  <a:gd name="connsiteY8" fmla="*/ 1224582 h 122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068" h="1224582">
                    <a:moveTo>
                      <a:pt x="123396" y="1224582"/>
                    </a:moveTo>
                    <a:lnTo>
                      <a:pt x="45672" y="1224582"/>
                    </a:lnTo>
                    <a:cubicBezTo>
                      <a:pt x="20479" y="1224582"/>
                      <a:pt x="0" y="1204151"/>
                      <a:pt x="0" y="1178910"/>
                    </a:cubicBezTo>
                    <a:lnTo>
                      <a:pt x="0" y="45672"/>
                    </a:lnTo>
                    <a:cubicBezTo>
                      <a:pt x="0" y="20479"/>
                      <a:pt x="20431" y="0"/>
                      <a:pt x="45672" y="0"/>
                    </a:cubicBezTo>
                    <a:lnTo>
                      <a:pt x="123396" y="0"/>
                    </a:lnTo>
                    <a:cubicBezTo>
                      <a:pt x="148590" y="0"/>
                      <a:pt x="169069" y="20431"/>
                      <a:pt x="169069" y="45672"/>
                    </a:cubicBezTo>
                    <a:lnTo>
                      <a:pt x="169069" y="1178957"/>
                    </a:lnTo>
                    <a:cubicBezTo>
                      <a:pt x="169069" y="1204151"/>
                      <a:pt x="148638" y="1224582"/>
                      <a:pt x="123396" y="1224582"/>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242" name="Freeform: Shape 241">
                <a:extLst>
                  <a:ext uri="{FF2B5EF4-FFF2-40B4-BE49-F238E27FC236}">
                    <a16:creationId xmlns:a16="http://schemas.microsoft.com/office/drawing/2014/main" id="{693AA00B-B225-416D-B0EF-16CBFA139BFF}"/>
                  </a:ext>
                </a:extLst>
              </p:cNvPr>
              <p:cNvSpPr/>
              <p:nvPr/>
            </p:nvSpPr>
            <p:spPr>
              <a:xfrm>
                <a:off x="4067373" y="4317252"/>
                <a:ext cx="349939" cy="1036922"/>
              </a:xfrm>
              <a:custGeom>
                <a:avLst/>
                <a:gdLst>
                  <a:gd name="connsiteX0" fmla="*/ 346320 w 349939"/>
                  <a:gd name="connsiteY0" fmla="*/ 879253 h 1036922"/>
                  <a:gd name="connsiteX1" fmla="*/ 233163 w 349939"/>
                  <a:gd name="connsiteY1" fmla="*/ 838486 h 1036922"/>
                  <a:gd name="connsiteX2" fmla="*/ 233068 w 349939"/>
                  <a:gd name="connsiteY2" fmla="*/ 838438 h 1036922"/>
                  <a:gd name="connsiteX3" fmla="*/ 216209 w 349939"/>
                  <a:gd name="connsiteY3" fmla="*/ 826104 h 1036922"/>
                  <a:gd name="connsiteX4" fmla="*/ 175394 w 349939"/>
                  <a:gd name="connsiteY4" fmla="*/ 738045 h 1036922"/>
                  <a:gd name="connsiteX5" fmla="*/ 175394 w 349939"/>
                  <a:gd name="connsiteY5" fmla="*/ 693182 h 1036922"/>
                  <a:gd name="connsiteX6" fmla="*/ 175394 w 349939"/>
                  <a:gd name="connsiteY6" fmla="*/ 654844 h 1036922"/>
                  <a:gd name="connsiteX7" fmla="*/ 176299 w 349939"/>
                  <a:gd name="connsiteY7" fmla="*/ 651653 h 1036922"/>
                  <a:gd name="connsiteX8" fmla="*/ 176299 w 349939"/>
                  <a:gd name="connsiteY8" fmla="*/ 45625 h 1036922"/>
                  <a:gd name="connsiteX9" fmla="*/ 130674 w 349939"/>
                  <a:gd name="connsiteY9" fmla="*/ 0 h 1036922"/>
                  <a:gd name="connsiteX10" fmla="*/ 52855 w 349939"/>
                  <a:gd name="connsiteY10" fmla="*/ 0 h 1036922"/>
                  <a:gd name="connsiteX11" fmla="*/ 7230 w 349939"/>
                  <a:gd name="connsiteY11" fmla="*/ 45625 h 1036922"/>
                  <a:gd name="connsiteX12" fmla="*/ 7230 w 349939"/>
                  <a:gd name="connsiteY12" fmla="*/ 73581 h 1036922"/>
                  <a:gd name="connsiteX13" fmla="*/ 1039 w 349939"/>
                  <a:gd name="connsiteY13" fmla="*/ 684324 h 1036922"/>
                  <a:gd name="connsiteX14" fmla="*/ 420 w 349939"/>
                  <a:gd name="connsiteY14" fmla="*/ 696421 h 1036922"/>
                  <a:gd name="connsiteX15" fmla="*/ 563 w 349939"/>
                  <a:gd name="connsiteY15" fmla="*/ 733473 h 1036922"/>
                  <a:gd name="connsiteX16" fmla="*/ 563 w 349939"/>
                  <a:gd name="connsiteY16" fmla="*/ 733854 h 1036922"/>
                  <a:gd name="connsiteX17" fmla="*/ 753 w 349939"/>
                  <a:gd name="connsiteY17" fmla="*/ 743855 h 1036922"/>
                  <a:gd name="connsiteX18" fmla="*/ 7230 w 349939"/>
                  <a:gd name="connsiteY18" fmla="*/ 806434 h 1036922"/>
                  <a:gd name="connsiteX19" fmla="*/ 31233 w 349939"/>
                  <a:gd name="connsiteY19" fmla="*/ 876634 h 1036922"/>
                  <a:gd name="connsiteX20" fmla="*/ 161916 w 349939"/>
                  <a:gd name="connsiteY20" fmla="*/ 1000173 h 1036922"/>
                  <a:gd name="connsiteX21" fmla="*/ 162250 w 349939"/>
                  <a:gd name="connsiteY21" fmla="*/ 1000316 h 1036922"/>
                  <a:gd name="connsiteX22" fmla="*/ 349940 w 349939"/>
                  <a:gd name="connsiteY22" fmla="*/ 1036892 h 1036922"/>
                  <a:gd name="connsiteX23" fmla="*/ 349940 w 349939"/>
                  <a:gd name="connsiteY23" fmla="*/ 1036892 h 1036922"/>
                  <a:gd name="connsiteX24" fmla="*/ 349940 w 349939"/>
                  <a:gd name="connsiteY24" fmla="*/ 880587 h 1036922"/>
                  <a:gd name="connsiteX25" fmla="*/ 349940 w 349939"/>
                  <a:gd name="connsiteY25" fmla="*/ 879205 h 1036922"/>
                  <a:gd name="connsiteX26" fmla="*/ 346320 w 349939"/>
                  <a:gd name="connsiteY26" fmla="*/ 879253 h 103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9939" h="1036922">
                    <a:moveTo>
                      <a:pt x="346320" y="879253"/>
                    </a:moveTo>
                    <a:cubicBezTo>
                      <a:pt x="303315" y="879253"/>
                      <a:pt x="263882" y="863918"/>
                      <a:pt x="233163" y="838486"/>
                    </a:cubicBezTo>
                    <a:lnTo>
                      <a:pt x="233068" y="838438"/>
                    </a:lnTo>
                    <a:cubicBezTo>
                      <a:pt x="226686" y="835486"/>
                      <a:pt x="220876" y="831342"/>
                      <a:pt x="216209" y="826104"/>
                    </a:cubicBezTo>
                    <a:cubicBezTo>
                      <a:pt x="194635" y="802101"/>
                      <a:pt x="179919" y="771668"/>
                      <a:pt x="175394" y="738045"/>
                    </a:cubicBezTo>
                    <a:lnTo>
                      <a:pt x="175394" y="693182"/>
                    </a:lnTo>
                    <a:lnTo>
                      <a:pt x="175394" y="654844"/>
                    </a:lnTo>
                    <a:cubicBezTo>
                      <a:pt x="175680" y="653796"/>
                      <a:pt x="175966" y="652701"/>
                      <a:pt x="176299" y="651653"/>
                    </a:cubicBezTo>
                    <a:lnTo>
                      <a:pt x="176299" y="45625"/>
                    </a:lnTo>
                    <a:cubicBezTo>
                      <a:pt x="176299" y="20431"/>
                      <a:pt x="155868" y="0"/>
                      <a:pt x="130674" y="0"/>
                    </a:cubicBezTo>
                    <a:lnTo>
                      <a:pt x="52855" y="0"/>
                    </a:lnTo>
                    <a:cubicBezTo>
                      <a:pt x="27661" y="0"/>
                      <a:pt x="7230" y="20431"/>
                      <a:pt x="7230" y="45625"/>
                    </a:cubicBezTo>
                    <a:lnTo>
                      <a:pt x="7230" y="73581"/>
                    </a:lnTo>
                    <a:lnTo>
                      <a:pt x="1039" y="684324"/>
                    </a:lnTo>
                    <a:cubicBezTo>
                      <a:pt x="991" y="688372"/>
                      <a:pt x="706" y="692420"/>
                      <a:pt x="420" y="696421"/>
                    </a:cubicBezTo>
                    <a:cubicBezTo>
                      <a:pt x="-437" y="708565"/>
                      <a:pt x="229" y="720900"/>
                      <a:pt x="563" y="733473"/>
                    </a:cubicBezTo>
                    <a:lnTo>
                      <a:pt x="563" y="733854"/>
                    </a:lnTo>
                    <a:cubicBezTo>
                      <a:pt x="706" y="737188"/>
                      <a:pt x="753" y="740521"/>
                      <a:pt x="753" y="743855"/>
                    </a:cubicBezTo>
                    <a:cubicBezTo>
                      <a:pt x="753" y="765287"/>
                      <a:pt x="2992" y="786241"/>
                      <a:pt x="7230" y="806434"/>
                    </a:cubicBezTo>
                    <a:cubicBezTo>
                      <a:pt x="12374" y="831057"/>
                      <a:pt x="20518" y="854583"/>
                      <a:pt x="31233" y="876634"/>
                    </a:cubicBezTo>
                    <a:cubicBezTo>
                      <a:pt x="58284" y="932212"/>
                      <a:pt x="105195" y="975646"/>
                      <a:pt x="161916" y="1000173"/>
                    </a:cubicBezTo>
                    <a:lnTo>
                      <a:pt x="162250" y="1000316"/>
                    </a:lnTo>
                    <a:cubicBezTo>
                      <a:pt x="217923" y="1024319"/>
                      <a:pt x="281884" y="1037654"/>
                      <a:pt x="349940" y="1036892"/>
                    </a:cubicBezTo>
                    <a:cubicBezTo>
                      <a:pt x="349940" y="1036892"/>
                      <a:pt x="349940" y="1036892"/>
                      <a:pt x="349940" y="1036892"/>
                    </a:cubicBezTo>
                    <a:lnTo>
                      <a:pt x="349940" y="880587"/>
                    </a:lnTo>
                    <a:lnTo>
                      <a:pt x="349940" y="879205"/>
                    </a:lnTo>
                    <a:cubicBezTo>
                      <a:pt x="348749" y="879253"/>
                      <a:pt x="347511" y="879253"/>
                      <a:pt x="346320" y="879253"/>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grpSp>
        <p:sp>
          <p:nvSpPr>
            <p:cNvPr id="235" name="Freeform: Shape 234">
              <a:extLst>
                <a:ext uri="{FF2B5EF4-FFF2-40B4-BE49-F238E27FC236}">
                  <a16:creationId xmlns:a16="http://schemas.microsoft.com/office/drawing/2014/main" id="{8BB2A707-990D-4BD7-89FD-8F35C8BB8CF5}"/>
                </a:ext>
              </a:extLst>
            </p:cNvPr>
            <p:cNvSpPr/>
            <p:nvPr/>
          </p:nvSpPr>
          <p:spPr>
            <a:xfrm>
              <a:off x="4392929" y="3428998"/>
              <a:ext cx="1541859" cy="1115330"/>
            </a:xfrm>
            <a:custGeom>
              <a:avLst/>
              <a:gdLst>
                <a:gd name="connsiteX0" fmla="*/ 1359456 w 1541859"/>
                <a:gd name="connsiteY0" fmla="*/ 1115330 h 1115330"/>
                <a:gd name="connsiteX1" fmla="*/ 182404 w 1541859"/>
                <a:gd name="connsiteY1" fmla="*/ 1115330 h 1115330"/>
                <a:gd name="connsiteX2" fmla="*/ 0 w 1541859"/>
                <a:gd name="connsiteY2" fmla="*/ 932926 h 1115330"/>
                <a:gd name="connsiteX3" fmla="*/ 0 w 1541859"/>
                <a:gd name="connsiteY3" fmla="*/ 298656 h 1115330"/>
                <a:gd name="connsiteX4" fmla="*/ 298704 w 1541859"/>
                <a:gd name="connsiteY4" fmla="*/ 0 h 1115330"/>
                <a:gd name="connsiteX5" fmla="*/ 1243203 w 1541859"/>
                <a:gd name="connsiteY5" fmla="*/ 0 h 1115330"/>
                <a:gd name="connsiteX6" fmla="*/ 1541860 w 1541859"/>
                <a:gd name="connsiteY6" fmla="*/ 298656 h 1115330"/>
                <a:gd name="connsiteX7" fmla="*/ 1541860 w 1541859"/>
                <a:gd name="connsiteY7" fmla="*/ 932926 h 1115330"/>
                <a:gd name="connsiteX8" fmla="*/ 1359456 w 1541859"/>
                <a:gd name="connsiteY8" fmla="*/ 1115330 h 111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1859" h="1115330">
                  <a:moveTo>
                    <a:pt x="1359456" y="1115330"/>
                  </a:moveTo>
                  <a:lnTo>
                    <a:pt x="182404" y="1115330"/>
                  </a:lnTo>
                  <a:cubicBezTo>
                    <a:pt x="81677" y="1115330"/>
                    <a:pt x="0" y="1033653"/>
                    <a:pt x="0" y="932926"/>
                  </a:cubicBezTo>
                  <a:lnTo>
                    <a:pt x="0" y="298656"/>
                  </a:lnTo>
                  <a:cubicBezTo>
                    <a:pt x="0" y="133731"/>
                    <a:pt x="133731" y="0"/>
                    <a:pt x="298704" y="0"/>
                  </a:cubicBezTo>
                  <a:lnTo>
                    <a:pt x="1243203" y="0"/>
                  </a:lnTo>
                  <a:cubicBezTo>
                    <a:pt x="1408176" y="0"/>
                    <a:pt x="1541860" y="133731"/>
                    <a:pt x="1541860" y="298656"/>
                  </a:cubicBezTo>
                  <a:lnTo>
                    <a:pt x="1541860" y="932926"/>
                  </a:lnTo>
                  <a:cubicBezTo>
                    <a:pt x="1541860" y="1033653"/>
                    <a:pt x="1460183" y="1115330"/>
                    <a:pt x="1359456" y="1115330"/>
                  </a:cubicBezTo>
                  <a:close/>
                </a:path>
              </a:pathLst>
            </a:custGeom>
            <a:gradFill>
              <a:gsLst>
                <a:gs pos="100000">
                  <a:schemeClr val="tx1">
                    <a:lumMod val="75000"/>
                    <a:lumOff val="25000"/>
                  </a:schemeClr>
                </a:gs>
                <a:gs pos="0">
                  <a:schemeClr val="bg1">
                    <a:lumMod val="50000"/>
                  </a:schemeClr>
                </a:gs>
              </a:gsLst>
              <a:lin ang="5400000" scaled="1"/>
            </a:gradFill>
            <a:ln w="4752" cap="flat">
              <a:noFill/>
              <a:prstDash val="solid"/>
              <a:miter/>
            </a:ln>
          </p:spPr>
          <p:txBody>
            <a:bodyPr rtlCol="0" anchor="ctr"/>
            <a:lstStyle/>
            <a:p>
              <a:endParaRPr lang="en-GB" dirty="0"/>
            </a:p>
          </p:txBody>
        </p:sp>
        <p:sp>
          <p:nvSpPr>
            <p:cNvPr id="236" name="Freeform: Shape 235">
              <a:extLst>
                <a:ext uri="{FF2B5EF4-FFF2-40B4-BE49-F238E27FC236}">
                  <a16:creationId xmlns:a16="http://schemas.microsoft.com/office/drawing/2014/main" id="{2CC39FD5-D51A-4E35-B66A-6A2430F89143}"/>
                </a:ext>
              </a:extLst>
            </p:cNvPr>
            <p:cNvSpPr/>
            <p:nvPr/>
          </p:nvSpPr>
          <p:spPr>
            <a:xfrm>
              <a:off x="4226384" y="5011862"/>
              <a:ext cx="1868900" cy="255055"/>
            </a:xfrm>
            <a:custGeom>
              <a:avLst/>
              <a:gdLst>
                <a:gd name="connsiteX0" fmla="*/ 1868901 w 1868900"/>
                <a:gd name="connsiteY0" fmla="*/ 85725 h 255055"/>
                <a:gd name="connsiteX1" fmla="*/ 1843802 w 1868900"/>
                <a:gd name="connsiteY1" fmla="*/ 146352 h 255055"/>
                <a:gd name="connsiteX2" fmla="*/ 1783176 w 1868900"/>
                <a:gd name="connsiteY2" fmla="*/ 171450 h 255055"/>
                <a:gd name="connsiteX3" fmla="*/ 986123 w 1868900"/>
                <a:gd name="connsiteY3" fmla="*/ 254746 h 255055"/>
                <a:gd name="connsiteX4" fmla="*/ 475679 w 1868900"/>
                <a:gd name="connsiteY4" fmla="*/ 230743 h 255055"/>
                <a:gd name="connsiteX5" fmla="*/ 385096 w 1868900"/>
                <a:gd name="connsiteY5" fmla="*/ 220171 h 255055"/>
                <a:gd name="connsiteX6" fmla="*/ 335613 w 1868900"/>
                <a:gd name="connsiteY6" fmla="*/ 213598 h 255055"/>
                <a:gd name="connsiteX7" fmla="*/ 217742 w 1868900"/>
                <a:gd name="connsiteY7" fmla="*/ 195596 h 255055"/>
                <a:gd name="connsiteX8" fmla="*/ 166592 w 1868900"/>
                <a:gd name="connsiteY8" fmla="*/ 186738 h 255055"/>
                <a:gd name="connsiteX9" fmla="*/ 85725 w 1868900"/>
                <a:gd name="connsiteY9" fmla="*/ 171450 h 255055"/>
                <a:gd name="connsiteX10" fmla="*/ 49816 w 1868900"/>
                <a:gd name="connsiteY10" fmla="*/ 163449 h 255055"/>
                <a:gd name="connsiteX11" fmla="*/ 25098 w 1868900"/>
                <a:gd name="connsiteY11" fmla="*/ 146352 h 255055"/>
                <a:gd name="connsiteX12" fmla="*/ 1095 w 1868900"/>
                <a:gd name="connsiteY12" fmla="*/ 99298 h 255055"/>
                <a:gd name="connsiteX13" fmla="*/ 0 w 1868900"/>
                <a:gd name="connsiteY13" fmla="*/ 85725 h 255055"/>
                <a:gd name="connsiteX14" fmla="*/ 25098 w 1868900"/>
                <a:gd name="connsiteY14" fmla="*/ 25098 h 255055"/>
                <a:gd name="connsiteX15" fmla="*/ 85725 w 1868900"/>
                <a:gd name="connsiteY15" fmla="*/ 0 h 255055"/>
                <a:gd name="connsiteX16" fmla="*/ 339804 w 1868900"/>
                <a:gd name="connsiteY16" fmla="*/ 39624 h 255055"/>
                <a:gd name="connsiteX17" fmla="*/ 340852 w 1868900"/>
                <a:gd name="connsiteY17" fmla="*/ 39767 h 255055"/>
                <a:gd name="connsiteX18" fmla="*/ 424767 w 1868900"/>
                <a:gd name="connsiteY18" fmla="*/ 49721 h 255055"/>
                <a:gd name="connsiteX19" fmla="*/ 509873 w 1868900"/>
                <a:gd name="connsiteY19" fmla="*/ 58245 h 255055"/>
                <a:gd name="connsiteX20" fmla="*/ 543497 w 1868900"/>
                <a:gd name="connsiteY20" fmla="*/ 61151 h 255055"/>
                <a:gd name="connsiteX21" fmla="*/ 990981 w 1868900"/>
                <a:gd name="connsiteY21" fmla="*/ 77200 h 255055"/>
                <a:gd name="connsiteX22" fmla="*/ 1783176 w 1868900"/>
                <a:gd name="connsiteY22" fmla="*/ 0 h 255055"/>
                <a:gd name="connsiteX23" fmla="*/ 1843802 w 1868900"/>
                <a:gd name="connsiteY23" fmla="*/ 25098 h 255055"/>
                <a:gd name="connsiteX24" fmla="*/ 1868901 w 1868900"/>
                <a:gd name="connsiteY24" fmla="*/ 85725 h 25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8900" h="255055">
                  <a:moveTo>
                    <a:pt x="1868901" y="85725"/>
                  </a:moveTo>
                  <a:cubicBezTo>
                    <a:pt x="1868901" y="109395"/>
                    <a:pt x="1859328" y="130826"/>
                    <a:pt x="1843802" y="146352"/>
                  </a:cubicBezTo>
                  <a:cubicBezTo>
                    <a:pt x="1828277" y="161830"/>
                    <a:pt x="1806845" y="171450"/>
                    <a:pt x="1783176" y="171450"/>
                  </a:cubicBezTo>
                  <a:cubicBezTo>
                    <a:pt x="1562529" y="215360"/>
                    <a:pt x="1293352" y="251127"/>
                    <a:pt x="986123" y="254746"/>
                  </a:cubicBezTo>
                  <a:cubicBezTo>
                    <a:pt x="802481" y="256937"/>
                    <a:pt x="631555" y="247317"/>
                    <a:pt x="475679" y="230743"/>
                  </a:cubicBezTo>
                  <a:cubicBezTo>
                    <a:pt x="444865" y="227505"/>
                    <a:pt x="414671" y="223981"/>
                    <a:pt x="385096" y="220171"/>
                  </a:cubicBezTo>
                  <a:cubicBezTo>
                    <a:pt x="368427" y="218075"/>
                    <a:pt x="351901" y="215884"/>
                    <a:pt x="335613" y="213598"/>
                  </a:cubicBezTo>
                  <a:cubicBezTo>
                    <a:pt x="295085" y="207979"/>
                    <a:pt x="255794" y="201930"/>
                    <a:pt x="217742" y="195596"/>
                  </a:cubicBezTo>
                  <a:cubicBezTo>
                    <a:pt x="200406" y="192691"/>
                    <a:pt x="183356" y="189738"/>
                    <a:pt x="166592" y="186738"/>
                  </a:cubicBezTo>
                  <a:cubicBezTo>
                    <a:pt x="138922" y="181785"/>
                    <a:pt x="111966" y="176689"/>
                    <a:pt x="85725" y="171450"/>
                  </a:cubicBezTo>
                  <a:cubicBezTo>
                    <a:pt x="81867" y="171450"/>
                    <a:pt x="66770" y="171212"/>
                    <a:pt x="49816" y="163449"/>
                  </a:cubicBezTo>
                  <a:cubicBezTo>
                    <a:pt x="41672" y="159734"/>
                    <a:pt x="33099" y="154305"/>
                    <a:pt x="25098" y="146352"/>
                  </a:cubicBezTo>
                  <a:cubicBezTo>
                    <a:pt x="12621" y="133874"/>
                    <a:pt x="3953" y="117539"/>
                    <a:pt x="1095" y="99298"/>
                  </a:cubicBezTo>
                  <a:cubicBezTo>
                    <a:pt x="381" y="94869"/>
                    <a:pt x="0" y="90345"/>
                    <a:pt x="0" y="85725"/>
                  </a:cubicBezTo>
                  <a:cubicBezTo>
                    <a:pt x="0" y="62056"/>
                    <a:pt x="9573" y="40624"/>
                    <a:pt x="25098" y="25098"/>
                  </a:cubicBezTo>
                  <a:cubicBezTo>
                    <a:pt x="40624" y="9620"/>
                    <a:pt x="62055" y="0"/>
                    <a:pt x="85725" y="0"/>
                  </a:cubicBezTo>
                  <a:cubicBezTo>
                    <a:pt x="164735" y="14573"/>
                    <a:pt x="249555" y="28099"/>
                    <a:pt x="339804" y="39624"/>
                  </a:cubicBezTo>
                  <a:cubicBezTo>
                    <a:pt x="340138" y="39672"/>
                    <a:pt x="340519" y="39719"/>
                    <a:pt x="340852" y="39767"/>
                  </a:cubicBezTo>
                  <a:cubicBezTo>
                    <a:pt x="368332" y="43291"/>
                    <a:pt x="396288" y="46625"/>
                    <a:pt x="424767" y="49721"/>
                  </a:cubicBezTo>
                  <a:cubicBezTo>
                    <a:pt x="452628" y="52769"/>
                    <a:pt x="481013" y="55626"/>
                    <a:pt x="509873" y="58245"/>
                  </a:cubicBezTo>
                  <a:cubicBezTo>
                    <a:pt x="521018" y="59246"/>
                    <a:pt x="532209" y="60246"/>
                    <a:pt x="543497" y="61151"/>
                  </a:cubicBezTo>
                  <a:cubicBezTo>
                    <a:pt x="682752" y="72866"/>
                    <a:pt x="832342" y="79105"/>
                    <a:pt x="990981" y="77200"/>
                  </a:cubicBezTo>
                  <a:cubicBezTo>
                    <a:pt x="1293019" y="73581"/>
                    <a:pt x="1560053" y="41100"/>
                    <a:pt x="1783176" y="0"/>
                  </a:cubicBezTo>
                  <a:cubicBezTo>
                    <a:pt x="1788891" y="0"/>
                    <a:pt x="1819275" y="572"/>
                    <a:pt x="1843802" y="25098"/>
                  </a:cubicBezTo>
                  <a:cubicBezTo>
                    <a:pt x="1859328" y="40624"/>
                    <a:pt x="1868901" y="62056"/>
                    <a:pt x="1868901" y="85725"/>
                  </a:cubicBezTo>
                  <a:close/>
                </a:path>
              </a:pathLst>
            </a:custGeom>
            <a:solidFill>
              <a:srgbClr val="CCCCCC"/>
            </a:solidFill>
            <a:ln w="4752" cap="flat">
              <a:noFill/>
              <a:prstDash val="solid"/>
              <a:miter/>
            </a:ln>
          </p:spPr>
          <p:txBody>
            <a:bodyPr rtlCol="0" anchor="ctr"/>
            <a:lstStyle/>
            <a:p>
              <a:endParaRPr lang="en-GB" dirty="0"/>
            </a:p>
          </p:txBody>
        </p:sp>
        <p:sp>
          <p:nvSpPr>
            <p:cNvPr id="237" name="Freeform: Shape 236">
              <a:extLst>
                <a:ext uri="{FF2B5EF4-FFF2-40B4-BE49-F238E27FC236}">
                  <a16:creationId xmlns:a16="http://schemas.microsoft.com/office/drawing/2014/main" id="{9DC5522E-4BF5-41CC-A52F-D4056D2CECF7}"/>
                </a:ext>
              </a:extLst>
            </p:cNvPr>
            <p:cNvSpPr/>
            <p:nvPr/>
          </p:nvSpPr>
          <p:spPr>
            <a:xfrm>
              <a:off x="3843337" y="4198427"/>
              <a:ext cx="1247537" cy="171402"/>
            </a:xfrm>
            <a:custGeom>
              <a:avLst/>
              <a:gdLst>
                <a:gd name="connsiteX0" fmla="*/ 1196483 w 1247537"/>
                <a:gd name="connsiteY0" fmla="*/ 171402 h 171402"/>
                <a:gd name="connsiteX1" fmla="*/ 51054 w 1247537"/>
                <a:gd name="connsiteY1" fmla="*/ 171402 h 171402"/>
                <a:gd name="connsiteX2" fmla="*/ 0 w 1247537"/>
                <a:gd name="connsiteY2" fmla="*/ 120348 h 171402"/>
                <a:gd name="connsiteX3" fmla="*/ 0 w 1247537"/>
                <a:gd name="connsiteY3" fmla="*/ 51054 h 171402"/>
                <a:gd name="connsiteX4" fmla="*/ 51054 w 1247537"/>
                <a:gd name="connsiteY4" fmla="*/ 0 h 171402"/>
                <a:gd name="connsiteX5" fmla="*/ 1196483 w 1247537"/>
                <a:gd name="connsiteY5" fmla="*/ 0 h 171402"/>
                <a:gd name="connsiteX6" fmla="*/ 1247537 w 1247537"/>
                <a:gd name="connsiteY6" fmla="*/ 51054 h 171402"/>
                <a:gd name="connsiteX7" fmla="*/ 1247537 w 1247537"/>
                <a:gd name="connsiteY7" fmla="*/ 120348 h 171402"/>
                <a:gd name="connsiteX8" fmla="*/ 1196483 w 1247537"/>
                <a:gd name="connsiteY8" fmla="*/ 171402 h 17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537" h="171402">
                  <a:moveTo>
                    <a:pt x="1196483" y="171402"/>
                  </a:moveTo>
                  <a:lnTo>
                    <a:pt x="51054" y="171402"/>
                  </a:lnTo>
                  <a:cubicBezTo>
                    <a:pt x="22860" y="171402"/>
                    <a:pt x="0" y="148542"/>
                    <a:pt x="0" y="120348"/>
                  </a:cubicBezTo>
                  <a:lnTo>
                    <a:pt x="0" y="51054"/>
                  </a:lnTo>
                  <a:cubicBezTo>
                    <a:pt x="0" y="22860"/>
                    <a:pt x="22860" y="0"/>
                    <a:pt x="51054" y="0"/>
                  </a:cubicBezTo>
                  <a:lnTo>
                    <a:pt x="1196483" y="0"/>
                  </a:lnTo>
                  <a:cubicBezTo>
                    <a:pt x="1224677" y="0"/>
                    <a:pt x="1247537" y="22860"/>
                    <a:pt x="1247537" y="51054"/>
                  </a:cubicBezTo>
                  <a:lnTo>
                    <a:pt x="1247537" y="120348"/>
                  </a:lnTo>
                  <a:cubicBezTo>
                    <a:pt x="1247585" y="148542"/>
                    <a:pt x="1224725" y="171402"/>
                    <a:pt x="1196483" y="171402"/>
                  </a:cubicBezTo>
                  <a:close/>
                </a:path>
              </a:pathLst>
            </a:custGeom>
            <a:solidFill>
              <a:srgbClr val="CCCCCC"/>
            </a:solidFill>
            <a:ln w="4752" cap="flat">
              <a:noFill/>
              <a:prstDash val="solid"/>
              <a:miter/>
            </a:ln>
          </p:spPr>
          <p:txBody>
            <a:bodyPr rtlCol="0" anchor="ctr"/>
            <a:lstStyle/>
            <a:p>
              <a:endParaRPr lang="en-GB" dirty="0"/>
            </a:p>
          </p:txBody>
        </p:sp>
      </p:grpSp>
      <p:grpSp>
        <p:nvGrpSpPr>
          <p:cNvPr id="606" name="Group 605">
            <a:extLst>
              <a:ext uri="{FF2B5EF4-FFF2-40B4-BE49-F238E27FC236}">
                <a16:creationId xmlns:a16="http://schemas.microsoft.com/office/drawing/2014/main" id="{7319900A-F531-4722-AA18-C2E0BACCA1A9}"/>
              </a:ext>
            </a:extLst>
          </p:cNvPr>
          <p:cNvGrpSpPr/>
          <p:nvPr/>
        </p:nvGrpSpPr>
        <p:grpSpPr>
          <a:xfrm>
            <a:off x="-3240337" y="2822566"/>
            <a:ext cx="3989462" cy="5129732"/>
            <a:chOff x="3843337" y="3428998"/>
            <a:chExt cx="2251947" cy="2895600"/>
          </a:xfrm>
        </p:grpSpPr>
        <p:grpSp>
          <p:nvGrpSpPr>
            <p:cNvPr id="450" name="Graphic 1">
              <a:extLst>
                <a:ext uri="{FF2B5EF4-FFF2-40B4-BE49-F238E27FC236}">
                  <a16:creationId xmlns:a16="http://schemas.microsoft.com/office/drawing/2014/main" id="{C4D23FA3-45F9-461C-A791-338951137ACF}"/>
                </a:ext>
              </a:extLst>
            </p:cNvPr>
            <p:cNvGrpSpPr/>
            <p:nvPr/>
          </p:nvGrpSpPr>
          <p:grpSpPr>
            <a:xfrm>
              <a:off x="4067373" y="4317252"/>
              <a:ext cx="1867415" cy="2007346"/>
              <a:chOff x="4067373" y="4317252"/>
              <a:chExt cx="1867415" cy="2007346"/>
            </a:xfrm>
            <a:solidFill>
              <a:srgbClr val="999999"/>
            </a:solidFill>
          </p:grpSpPr>
          <p:sp>
            <p:nvSpPr>
              <p:cNvPr id="451" name="Freeform: Shape 450">
                <a:extLst>
                  <a:ext uri="{FF2B5EF4-FFF2-40B4-BE49-F238E27FC236}">
                    <a16:creationId xmlns:a16="http://schemas.microsoft.com/office/drawing/2014/main" id="{67BA839C-7934-4224-8E9B-F3202F388BAB}"/>
                  </a:ext>
                </a:extLst>
              </p:cNvPr>
              <p:cNvSpPr/>
              <p:nvPr/>
            </p:nvSpPr>
            <p:spPr>
              <a:xfrm>
                <a:off x="4392977" y="5100016"/>
                <a:ext cx="169021" cy="1224582"/>
              </a:xfrm>
              <a:custGeom>
                <a:avLst/>
                <a:gdLst>
                  <a:gd name="connsiteX0" fmla="*/ 169021 w 169021"/>
                  <a:gd name="connsiteY0" fmla="*/ 45672 h 1224582"/>
                  <a:gd name="connsiteX1" fmla="*/ 169021 w 169021"/>
                  <a:gd name="connsiteY1" fmla="*/ 1178910 h 1224582"/>
                  <a:gd name="connsiteX2" fmla="*/ 123349 w 169021"/>
                  <a:gd name="connsiteY2" fmla="*/ 1224582 h 1224582"/>
                  <a:gd name="connsiteX3" fmla="*/ 45625 w 169021"/>
                  <a:gd name="connsiteY3" fmla="*/ 1224582 h 1224582"/>
                  <a:gd name="connsiteX4" fmla="*/ 0 w 169021"/>
                  <a:gd name="connsiteY4" fmla="*/ 1178910 h 1224582"/>
                  <a:gd name="connsiteX5" fmla="*/ 0 w 169021"/>
                  <a:gd name="connsiteY5" fmla="*/ 45672 h 1224582"/>
                  <a:gd name="connsiteX6" fmla="*/ 45625 w 169021"/>
                  <a:gd name="connsiteY6" fmla="*/ 0 h 1224582"/>
                  <a:gd name="connsiteX7" fmla="*/ 123349 w 169021"/>
                  <a:gd name="connsiteY7" fmla="*/ 0 h 1224582"/>
                  <a:gd name="connsiteX8" fmla="*/ 156734 w 169021"/>
                  <a:gd name="connsiteY8" fmla="*/ 14526 h 1224582"/>
                  <a:gd name="connsiteX9" fmla="*/ 169021 w 169021"/>
                  <a:gd name="connsiteY9" fmla="*/ 45672 h 122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021" h="1224582">
                    <a:moveTo>
                      <a:pt x="169021" y="45672"/>
                    </a:moveTo>
                    <a:lnTo>
                      <a:pt x="169021" y="1178910"/>
                    </a:lnTo>
                    <a:cubicBezTo>
                      <a:pt x="169021" y="1204151"/>
                      <a:pt x="148590" y="1224582"/>
                      <a:pt x="123349" y="1224582"/>
                    </a:cubicBezTo>
                    <a:lnTo>
                      <a:pt x="45625" y="1224582"/>
                    </a:lnTo>
                    <a:cubicBezTo>
                      <a:pt x="20431" y="1224582"/>
                      <a:pt x="0" y="1204151"/>
                      <a:pt x="0" y="1178910"/>
                    </a:cubicBezTo>
                    <a:lnTo>
                      <a:pt x="0" y="45672"/>
                    </a:lnTo>
                    <a:cubicBezTo>
                      <a:pt x="0" y="20431"/>
                      <a:pt x="20431" y="0"/>
                      <a:pt x="45625" y="0"/>
                    </a:cubicBezTo>
                    <a:lnTo>
                      <a:pt x="123349" y="0"/>
                    </a:lnTo>
                    <a:cubicBezTo>
                      <a:pt x="136541" y="0"/>
                      <a:pt x="148400" y="5572"/>
                      <a:pt x="156734" y="14526"/>
                    </a:cubicBezTo>
                    <a:cubicBezTo>
                      <a:pt x="164401" y="22670"/>
                      <a:pt x="169021" y="33623"/>
                      <a:pt x="169021" y="45672"/>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452" name="Freeform: Shape 451">
                <a:extLst>
                  <a:ext uri="{FF2B5EF4-FFF2-40B4-BE49-F238E27FC236}">
                    <a16:creationId xmlns:a16="http://schemas.microsoft.com/office/drawing/2014/main" id="{AA29A8B9-1FBC-4E07-AF9B-19434AB4235A}"/>
                  </a:ext>
                </a:extLst>
              </p:cNvPr>
              <p:cNvSpPr/>
              <p:nvPr/>
            </p:nvSpPr>
            <p:spPr>
              <a:xfrm>
                <a:off x="4567237" y="4427599"/>
                <a:ext cx="169021" cy="698230"/>
              </a:xfrm>
              <a:custGeom>
                <a:avLst/>
                <a:gdLst>
                  <a:gd name="connsiteX0" fmla="*/ 169021 w 169021"/>
                  <a:gd name="connsiteY0" fmla="*/ 45672 h 698230"/>
                  <a:gd name="connsiteX1" fmla="*/ 169021 w 169021"/>
                  <a:gd name="connsiteY1" fmla="*/ 652558 h 698230"/>
                  <a:gd name="connsiteX2" fmla="*/ 123396 w 169021"/>
                  <a:gd name="connsiteY2" fmla="*/ 698230 h 698230"/>
                  <a:gd name="connsiteX3" fmla="*/ 45672 w 169021"/>
                  <a:gd name="connsiteY3" fmla="*/ 698230 h 698230"/>
                  <a:gd name="connsiteX4" fmla="*/ 0 w 169021"/>
                  <a:gd name="connsiteY4" fmla="*/ 652558 h 698230"/>
                  <a:gd name="connsiteX5" fmla="*/ 0 w 169021"/>
                  <a:gd name="connsiteY5" fmla="*/ 45672 h 698230"/>
                  <a:gd name="connsiteX6" fmla="*/ 45672 w 169021"/>
                  <a:gd name="connsiteY6" fmla="*/ 0 h 698230"/>
                  <a:gd name="connsiteX7" fmla="*/ 123396 w 169021"/>
                  <a:gd name="connsiteY7" fmla="*/ 0 h 698230"/>
                  <a:gd name="connsiteX8" fmla="*/ 169021 w 169021"/>
                  <a:gd name="connsiteY8" fmla="*/ 45672 h 69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021" h="698230">
                    <a:moveTo>
                      <a:pt x="169021" y="45672"/>
                    </a:moveTo>
                    <a:lnTo>
                      <a:pt x="169021" y="652558"/>
                    </a:lnTo>
                    <a:cubicBezTo>
                      <a:pt x="169021" y="677799"/>
                      <a:pt x="148590" y="698230"/>
                      <a:pt x="123396" y="698230"/>
                    </a:cubicBezTo>
                    <a:lnTo>
                      <a:pt x="45672" y="698230"/>
                    </a:lnTo>
                    <a:cubicBezTo>
                      <a:pt x="20431" y="698230"/>
                      <a:pt x="0" y="677799"/>
                      <a:pt x="0" y="652558"/>
                    </a:cubicBezTo>
                    <a:lnTo>
                      <a:pt x="0" y="45672"/>
                    </a:lnTo>
                    <a:cubicBezTo>
                      <a:pt x="0" y="20431"/>
                      <a:pt x="20431" y="0"/>
                      <a:pt x="45672" y="0"/>
                    </a:cubicBezTo>
                    <a:lnTo>
                      <a:pt x="123396" y="0"/>
                    </a:lnTo>
                    <a:cubicBezTo>
                      <a:pt x="148590" y="0"/>
                      <a:pt x="169021" y="20431"/>
                      <a:pt x="169021" y="45672"/>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453" name="Freeform: Shape 452">
                <a:extLst>
                  <a:ext uri="{FF2B5EF4-FFF2-40B4-BE49-F238E27FC236}">
                    <a16:creationId xmlns:a16="http://schemas.microsoft.com/office/drawing/2014/main" id="{55B401A6-357B-404E-A3EA-4D1352BF63CC}"/>
                  </a:ext>
                </a:extLst>
              </p:cNvPr>
              <p:cNvSpPr/>
              <p:nvPr/>
            </p:nvSpPr>
            <p:spPr>
              <a:xfrm>
                <a:off x="5591936" y="4427599"/>
                <a:ext cx="169068" cy="698230"/>
              </a:xfrm>
              <a:custGeom>
                <a:avLst/>
                <a:gdLst>
                  <a:gd name="connsiteX0" fmla="*/ 123396 w 169068"/>
                  <a:gd name="connsiteY0" fmla="*/ 698230 h 698230"/>
                  <a:gd name="connsiteX1" fmla="*/ 45672 w 169068"/>
                  <a:gd name="connsiteY1" fmla="*/ 698230 h 698230"/>
                  <a:gd name="connsiteX2" fmla="*/ 0 w 169068"/>
                  <a:gd name="connsiteY2" fmla="*/ 652558 h 698230"/>
                  <a:gd name="connsiteX3" fmla="*/ 0 w 169068"/>
                  <a:gd name="connsiteY3" fmla="*/ 45672 h 698230"/>
                  <a:gd name="connsiteX4" fmla="*/ 45672 w 169068"/>
                  <a:gd name="connsiteY4" fmla="*/ 0 h 698230"/>
                  <a:gd name="connsiteX5" fmla="*/ 123396 w 169068"/>
                  <a:gd name="connsiteY5" fmla="*/ 0 h 698230"/>
                  <a:gd name="connsiteX6" fmla="*/ 169069 w 169068"/>
                  <a:gd name="connsiteY6" fmla="*/ 45672 h 698230"/>
                  <a:gd name="connsiteX7" fmla="*/ 169069 w 169068"/>
                  <a:gd name="connsiteY7" fmla="*/ 652558 h 698230"/>
                  <a:gd name="connsiteX8" fmla="*/ 123396 w 169068"/>
                  <a:gd name="connsiteY8" fmla="*/ 698230 h 69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068" h="698230">
                    <a:moveTo>
                      <a:pt x="123396" y="698230"/>
                    </a:moveTo>
                    <a:lnTo>
                      <a:pt x="45672" y="698230"/>
                    </a:lnTo>
                    <a:cubicBezTo>
                      <a:pt x="20479" y="698230"/>
                      <a:pt x="0" y="677799"/>
                      <a:pt x="0" y="652558"/>
                    </a:cubicBezTo>
                    <a:lnTo>
                      <a:pt x="0" y="45672"/>
                    </a:lnTo>
                    <a:cubicBezTo>
                      <a:pt x="0" y="20479"/>
                      <a:pt x="20431" y="0"/>
                      <a:pt x="45672" y="0"/>
                    </a:cubicBezTo>
                    <a:lnTo>
                      <a:pt x="123396" y="0"/>
                    </a:lnTo>
                    <a:cubicBezTo>
                      <a:pt x="148590" y="0"/>
                      <a:pt x="169069" y="20431"/>
                      <a:pt x="169069" y="45672"/>
                    </a:cubicBezTo>
                    <a:lnTo>
                      <a:pt x="169069" y="652558"/>
                    </a:lnTo>
                    <a:cubicBezTo>
                      <a:pt x="169069" y="677799"/>
                      <a:pt x="148638" y="698230"/>
                      <a:pt x="123396" y="698230"/>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454" name="Freeform: Shape 453">
                <a:extLst>
                  <a:ext uri="{FF2B5EF4-FFF2-40B4-BE49-F238E27FC236}">
                    <a16:creationId xmlns:a16="http://schemas.microsoft.com/office/drawing/2014/main" id="{452B5185-9118-4EE6-8300-CB58C85B12D9}"/>
                  </a:ext>
                </a:extLst>
              </p:cNvPr>
              <p:cNvSpPr/>
              <p:nvPr/>
            </p:nvSpPr>
            <p:spPr>
              <a:xfrm>
                <a:off x="5765720" y="5100016"/>
                <a:ext cx="169068" cy="1224582"/>
              </a:xfrm>
              <a:custGeom>
                <a:avLst/>
                <a:gdLst>
                  <a:gd name="connsiteX0" fmla="*/ 123396 w 169068"/>
                  <a:gd name="connsiteY0" fmla="*/ 1224582 h 1224582"/>
                  <a:gd name="connsiteX1" fmla="*/ 45672 w 169068"/>
                  <a:gd name="connsiteY1" fmla="*/ 1224582 h 1224582"/>
                  <a:gd name="connsiteX2" fmla="*/ 0 w 169068"/>
                  <a:gd name="connsiteY2" fmla="*/ 1178910 h 1224582"/>
                  <a:gd name="connsiteX3" fmla="*/ 0 w 169068"/>
                  <a:gd name="connsiteY3" fmla="*/ 45672 h 1224582"/>
                  <a:gd name="connsiteX4" fmla="*/ 45672 w 169068"/>
                  <a:gd name="connsiteY4" fmla="*/ 0 h 1224582"/>
                  <a:gd name="connsiteX5" fmla="*/ 123396 w 169068"/>
                  <a:gd name="connsiteY5" fmla="*/ 0 h 1224582"/>
                  <a:gd name="connsiteX6" fmla="*/ 169069 w 169068"/>
                  <a:gd name="connsiteY6" fmla="*/ 45672 h 1224582"/>
                  <a:gd name="connsiteX7" fmla="*/ 169069 w 169068"/>
                  <a:gd name="connsiteY7" fmla="*/ 1178957 h 1224582"/>
                  <a:gd name="connsiteX8" fmla="*/ 123396 w 169068"/>
                  <a:gd name="connsiteY8" fmla="*/ 1224582 h 122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068" h="1224582">
                    <a:moveTo>
                      <a:pt x="123396" y="1224582"/>
                    </a:moveTo>
                    <a:lnTo>
                      <a:pt x="45672" y="1224582"/>
                    </a:lnTo>
                    <a:cubicBezTo>
                      <a:pt x="20479" y="1224582"/>
                      <a:pt x="0" y="1204151"/>
                      <a:pt x="0" y="1178910"/>
                    </a:cubicBezTo>
                    <a:lnTo>
                      <a:pt x="0" y="45672"/>
                    </a:lnTo>
                    <a:cubicBezTo>
                      <a:pt x="0" y="20479"/>
                      <a:pt x="20431" y="0"/>
                      <a:pt x="45672" y="0"/>
                    </a:cubicBezTo>
                    <a:lnTo>
                      <a:pt x="123396" y="0"/>
                    </a:lnTo>
                    <a:cubicBezTo>
                      <a:pt x="148590" y="0"/>
                      <a:pt x="169069" y="20431"/>
                      <a:pt x="169069" y="45672"/>
                    </a:cubicBezTo>
                    <a:lnTo>
                      <a:pt x="169069" y="1178957"/>
                    </a:lnTo>
                    <a:cubicBezTo>
                      <a:pt x="169069" y="1204151"/>
                      <a:pt x="148638" y="1224582"/>
                      <a:pt x="123396" y="1224582"/>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594" name="Freeform: Shape 593">
                <a:extLst>
                  <a:ext uri="{FF2B5EF4-FFF2-40B4-BE49-F238E27FC236}">
                    <a16:creationId xmlns:a16="http://schemas.microsoft.com/office/drawing/2014/main" id="{62A18F7D-5B93-4BF1-B8EC-09E11D1CDB61}"/>
                  </a:ext>
                </a:extLst>
              </p:cNvPr>
              <p:cNvSpPr/>
              <p:nvPr/>
            </p:nvSpPr>
            <p:spPr>
              <a:xfrm>
                <a:off x="4067373" y="4317252"/>
                <a:ext cx="349939" cy="1036922"/>
              </a:xfrm>
              <a:custGeom>
                <a:avLst/>
                <a:gdLst>
                  <a:gd name="connsiteX0" fmla="*/ 346320 w 349939"/>
                  <a:gd name="connsiteY0" fmla="*/ 879253 h 1036922"/>
                  <a:gd name="connsiteX1" fmla="*/ 233163 w 349939"/>
                  <a:gd name="connsiteY1" fmla="*/ 838486 h 1036922"/>
                  <a:gd name="connsiteX2" fmla="*/ 233068 w 349939"/>
                  <a:gd name="connsiteY2" fmla="*/ 838438 h 1036922"/>
                  <a:gd name="connsiteX3" fmla="*/ 216209 w 349939"/>
                  <a:gd name="connsiteY3" fmla="*/ 826104 h 1036922"/>
                  <a:gd name="connsiteX4" fmla="*/ 175394 w 349939"/>
                  <a:gd name="connsiteY4" fmla="*/ 738045 h 1036922"/>
                  <a:gd name="connsiteX5" fmla="*/ 175394 w 349939"/>
                  <a:gd name="connsiteY5" fmla="*/ 693182 h 1036922"/>
                  <a:gd name="connsiteX6" fmla="*/ 175394 w 349939"/>
                  <a:gd name="connsiteY6" fmla="*/ 654844 h 1036922"/>
                  <a:gd name="connsiteX7" fmla="*/ 176299 w 349939"/>
                  <a:gd name="connsiteY7" fmla="*/ 651653 h 1036922"/>
                  <a:gd name="connsiteX8" fmla="*/ 176299 w 349939"/>
                  <a:gd name="connsiteY8" fmla="*/ 45625 h 1036922"/>
                  <a:gd name="connsiteX9" fmla="*/ 130674 w 349939"/>
                  <a:gd name="connsiteY9" fmla="*/ 0 h 1036922"/>
                  <a:gd name="connsiteX10" fmla="*/ 52855 w 349939"/>
                  <a:gd name="connsiteY10" fmla="*/ 0 h 1036922"/>
                  <a:gd name="connsiteX11" fmla="*/ 7230 w 349939"/>
                  <a:gd name="connsiteY11" fmla="*/ 45625 h 1036922"/>
                  <a:gd name="connsiteX12" fmla="*/ 7230 w 349939"/>
                  <a:gd name="connsiteY12" fmla="*/ 73581 h 1036922"/>
                  <a:gd name="connsiteX13" fmla="*/ 1039 w 349939"/>
                  <a:gd name="connsiteY13" fmla="*/ 684324 h 1036922"/>
                  <a:gd name="connsiteX14" fmla="*/ 420 w 349939"/>
                  <a:gd name="connsiteY14" fmla="*/ 696421 h 1036922"/>
                  <a:gd name="connsiteX15" fmla="*/ 563 w 349939"/>
                  <a:gd name="connsiteY15" fmla="*/ 733473 h 1036922"/>
                  <a:gd name="connsiteX16" fmla="*/ 563 w 349939"/>
                  <a:gd name="connsiteY16" fmla="*/ 733854 h 1036922"/>
                  <a:gd name="connsiteX17" fmla="*/ 753 w 349939"/>
                  <a:gd name="connsiteY17" fmla="*/ 743855 h 1036922"/>
                  <a:gd name="connsiteX18" fmla="*/ 7230 w 349939"/>
                  <a:gd name="connsiteY18" fmla="*/ 806434 h 1036922"/>
                  <a:gd name="connsiteX19" fmla="*/ 31233 w 349939"/>
                  <a:gd name="connsiteY19" fmla="*/ 876634 h 1036922"/>
                  <a:gd name="connsiteX20" fmla="*/ 161916 w 349939"/>
                  <a:gd name="connsiteY20" fmla="*/ 1000173 h 1036922"/>
                  <a:gd name="connsiteX21" fmla="*/ 162250 w 349939"/>
                  <a:gd name="connsiteY21" fmla="*/ 1000316 h 1036922"/>
                  <a:gd name="connsiteX22" fmla="*/ 349940 w 349939"/>
                  <a:gd name="connsiteY22" fmla="*/ 1036892 h 1036922"/>
                  <a:gd name="connsiteX23" fmla="*/ 349940 w 349939"/>
                  <a:gd name="connsiteY23" fmla="*/ 1036892 h 1036922"/>
                  <a:gd name="connsiteX24" fmla="*/ 349940 w 349939"/>
                  <a:gd name="connsiteY24" fmla="*/ 880587 h 1036922"/>
                  <a:gd name="connsiteX25" fmla="*/ 349940 w 349939"/>
                  <a:gd name="connsiteY25" fmla="*/ 879205 h 1036922"/>
                  <a:gd name="connsiteX26" fmla="*/ 346320 w 349939"/>
                  <a:gd name="connsiteY26" fmla="*/ 879253 h 103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9939" h="1036922">
                    <a:moveTo>
                      <a:pt x="346320" y="879253"/>
                    </a:moveTo>
                    <a:cubicBezTo>
                      <a:pt x="303315" y="879253"/>
                      <a:pt x="263882" y="863918"/>
                      <a:pt x="233163" y="838486"/>
                    </a:cubicBezTo>
                    <a:lnTo>
                      <a:pt x="233068" y="838438"/>
                    </a:lnTo>
                    <a:cubicBezTo>
                      <a:pt x="226686" y="835486"/>
                      <a:pt x="220876" y="831342"/>
                      <a:pt x="216209" y="826104"/>
                    </a:cubicBezTo>
                    <a:cubicBezTo>
                      <a:pt x="194635" y="802101"/>
                      <a:pt x="179919" y="771668"/>
                      <a:pt x="175394" y="738045"/>
                    </a:cubicBezTo>
                    <a:lnTo>
                      <a:pt x="175394" y="693182"/>
                    </a:lnTo>
                    <a:lnTo>
                      <a:pt x="175394" y="654844"/>
                    </a:lnTo>
                    <a:cubicBezTo>
                      <a:pt x="175680" y="653796"/>
                      <a:pt x="175966" y="652701"/>
                      <a:pt x="176299" y="651653"/>
                    </a:cubicBezTo>
                    <a:lnTo>
                      <a:pt x="176299" y="45625"/>
                    </a:lnTo>
                    <a:cubicBezTo>
                      <a:pt x="176299" y="20431"/>
                      <a:pt x="155868" y="0"/>
                      <a:pt x="130674" y="0"/>
                    </a:cubicBezTo>
                    <a:lnTo>
                      <a:pt x="52855" y="0"/>
                    </a:lnTo>
                    <a:cubicBezTo>
                      <a:pt x="27661" y="0"/>
                      <a:pt x="7230" y="20431"/>
                      <a:pt x="7230" y="45625"/>
                    </a:cubicBezTo>
                    <a:lnTo>
                      <a:pt x="7230" y="73581"/>
                    </a:lnTo>
                    <a:lnTo>
                      <a:pt x="1039" y="684324"/>
                    </a:lnTo>
                    <a:cubicBezTo>
                      <a:pt x="991" y="688372"/>
                      <a:pt x="706" y="692420"/>
                      <a:pt x="420" y="696421"/>
                    </a:cubicBezTo>
                    <a:cubicBezTo>
                      <a:pt x="-437" y="708565"/>
                      <a:pt x="229" y="720900"/>
                      <a:pt x="563" y="733473"/>
                    </a:cubicBezTo>
                    <a:lnTo>
                      <a:pt x="563" y="733854"/>
                    </a:lnTo>
                    <a:cubicBezTo>
                      <a:pt x="706" y="737188"/>
                      <a:pt x="753" y="740521"/>
                      <a:pt x="753" y="743855"/>
                    </a:cubicBezTo>
                    <a:cubicBezTo>
                      <a:pt x="753" y="765287"/>
                      <a:pt x="2992" y="786241"/>
                      <a:pt x="7230" y="806434"/>
                    </a:cubicBezTo>
                    <a:cubicBezTo>
                      <a:pt x="12374" y="831057"/>
                      <a:pt x="20518" y="854583"/>
                      <a:pt x="31233" y="876634"/>
                    </a:cubicBezTo>
                    <a:cubicBezTo>
                      <a:pt x="58284" y="932212"/>
                      <a:pt x="105195" y="975646"/>
                      <a:pt x="161916" y="1000173"/>
                    </a:cubicBezTo>
                    <a:lnTo>
                      <a:pt x="162250" y="1000316"/>
                    </a:lnTo>
                    <a:cubicBezTo>
                      <a:pt x="217923" y="1024319"/>
                      <a:pt x="281884" y="1037654"/>
                      <a:pt x="349940" y="1036892"/>
                    </a:cubicBezTo>
                    <a:cubicBezTo>
                      <a:pt x="349940" y="1036892"/>
                      <a:pt x="349940" y="1036892"/>
                      <a:pt x="349940" y="1036892"/>
                    </a:cubicBezTo>
                    <a:lnTo>
                      <a:pt x="349940" y="880587"/>
                    </a:lnTo>
                    <a:lnTo>
                      <a:pt x="349940" y="879205"/>
                    </a:lnTo>
                    <a:cubicBezTo>
                      <a:pt x="348749" y="879253"/>
                      <a:pt x="347511" y="879253"/>
                      <a:pt x="346320" y="879253"/>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grpSp>
        <p:sp>
          <p:nvSpPr>
            <p:cNvPr id="595" name="Freeform: Shape 594">
              <a:extLst>
                <a:ext uri="{FF2B5EF4-FFF2-40B4-BE49-F238E27FC236}">
                  <a16:creationId xmlns:a16="http://schemas.microsoft.com/office/drawing/2014/main" id="{BCA7EB0E-0811-48C5-ACC0-BDC2D05F75F0}"/>
                </a:ext>
              </a:extLst>
            </p:cNvPr>
            <p:cNvSpPr/>
            <p:nvPr/>
          </p:nvSpPr>
          <p:spPr>
            <a:xfrm>
              <a:off x="4392929" y="3428998"/>
              <a:ext cx="1541859" cy="1115330"/>
            </a:xfrm>
            <a:custGeom>
              <a:avLst/>
              <a:gdLst>
                <a:gd name="connsiteX0" fmla="*/ 1359456 w 1541859"/>
                <a:gd name="connsiteY0" fmla="*/ 1115330 h 1115330"/>
                <a:gd name="connsiteX1" fmla="*/ 182404 w 1541859"/>
                <a:gd name="connsiteY1" fmla="*/ 1115330 h 1115330"/>
                <a:gd name="connsiteX2" fmla="*/ 0 w 1541859"/>
                <a:gd name="connsiteY2" fmla="*/ 932926 h 1115330"/>
                <a:gd name="connsiteX3" fmla="*/ 0 w 1541859"/>
                <a:gd name="connsiteY3" fmla="*/ 298656 h 1115330"/>
                <a:gd name="connsiteX4" fmla="*/ 298704 w 1541859"/>
                <a:gd name="connsiteY4" fmla="*/ 0 h 1115330"/>
                <a:gd name="connsiteX5" fmla="*/ 1243203 w 1541859"/>
                <a:gd name="connsiteY5" fmla="*/ 0 h 1115330"/>
                <a:gd name="connsiteX6" fmla="*/ 1541860 w 1541859"/>
                <a:gd name="connsiteY6" fmla="*/ 298656 h 1115330"/>
                <a:gd name="connsiteX7" fmla="*/ 1541860 w 1541859"/>
                <a:gd name="connsiteY7" fmla="*/ 932926 h 1115330"/>
                <a:gd name="connsiteX8" fmla="*/ 1359456 w 1541859"/>
                <a:gd name="connsiteY8" fmla="*/ 1115330 h 111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1859" h="1115330">
                  <a:moveTo>
                    <a:pt x="1359456" y="1115330"/>
                  </a:moveTo>
                  <a:lnTo>
                    <a:pt x="182404" y="1115330"/>
                  </a:lnTo>
                  <a:cubicBezTo>
                    <a:pt x="81677" y="1115330"/>
                    <a:pt x="0" y="1033653"/>
                    <a:pt x="0" y="932926"/>
                  </a:cubicBezTo>
                  <a:lnTo>
                    <a:pt x="0" y="298656"/>
                  </a:lnTo>
                  <a:cubicBezTo>
                    <a:pt x="0" y="133731"/>
                    <a:pt x="133731" y="0"/>
                    <a:pt x="298704" y="0"/>
                  </a:cubicBezTo>
                  <a:lnTo>
                    <a:pt x="1243203" y="0"/>
                  </a:lnTo>
                  <a:cubicBezTo>
                    <a:pt x="1408176" y="0"/>
                    <a:pt x="1541860" y="133731"/>
                    <a:pt x="1541860" y="298656"/>
                  </a:cubicBezTo>
                  <a:lnTo>
                    <a:pt x="1541860" y="932926"/>
                  </a:lnTo>
                  <a:cubicBezTo>
                    <a:pt x="1541860" y="1033653"/>
                    <a:pt x="1460183" y="1115330"/>
                    <a:pt x="1359456" y="1115330"/>
                  </a:cubicBezTo>
                  <a:close/>
                </a:path>
              </a:pathLst>
            </a:custGeom>
            <a:gradFill>
              <a:gsLst>
                <a:gs pos="100000">
                  <a:schemeClr val="tx1">
                    <a:lumMod val="65000"/>
                    <a:lumOff val="35000"/>
                  </a:schemeClr>
                </a:gs>
                <a:gs pos="0">
                  <a:schemeClr val="bg1">
                    <a:lumMod val="65000"/>
                  </a:schemeClr>
                </a:gs>
              </a:gsLst>
              <a:lin ang="5400000" scaled="1"/>
            </a:gradFill>
            <a:ln w="4752" cap="flat">
              <a:noFill/>
              <a:prstDash val="solid"/>
              <a:miter/>
            </a:ln>
          </p:spPr>
          <p:txBody>
            <a:bodyPr rtlCol="0" anchor="ctr"/>
            <a:lstStyle/>
            <a:p>
              <a:endParaRPr lang="en-GB" dirty="0"/>
            </a:p>
          </p:txBody>
        </p:sp>
        <p:sp>
          <p:nvSpPr>
            <p:cNvPr id="598" name="Freeform: Shape 597">
              <a:extLst>
                <a:ext uri="{FF2B5EF4-FFF2-40B4-BE49-F238E27FC236}">
                  <a16:creationId xmlns:a16="http://schemas.microsoft.com/office/drawing/2014/main" id="{A54EE960-2532-4574-86B8-AE8E8E1B5572}"/>
                </a:ext>
              </a:extLst>
            </p:cNvPr>
            <p:cNvSpPr/>
            <p:nvPr/>
          </p:nvSpPr>
          <p:spPr>
            <a:xfrm>
              <a:off x="4226384" y="5011862"/>
              <a:ext cx="1868900" cy="255055"/>
            </a:xfrm>
            <a:custGeom>
              <a:avLst/>
              <a:gdLst>
                <a:gd name="connsiteX0" fmla="*/ 1868901 w 1868900"/>
                <a:gd name="connsiteY0" fmla="*/ 85725 h 255055"/>
                <a:gd name="connsiteX1" fmla="*/ 1843802 w 1868900"/>
                <a:gd name="connsiteY1" fmla="*/ 146352 h 255055"/>
                <a:gd name="connsiteX2" fmla="*/ 1783176 w 1868900"/>
                <a:gd name="connsiteY2" fmla="*/ 171450 h 255055"/>
                <a:gd name="connsiteX3" fmla="*/ 986123 w 1868900"/>
                <a:gd name="connsiteY3" fmla="*/ 254746 h 255055"/>
                <a:gd name="connsiteX4" fmla="*/ 475679 w 1868900"/>
                <a:gd name="connsiteY4" fmla="*/ 230743 h 255055"/>
                <a:gd name="connsiteX5" fmla="*/ 385096 w 1868900"/>
                <a:gd name="connsiteY5" fmla="*/ 220171 h 255055"/>
                <a:gd name="connsiteX6" fmla="*/ 335613 w 1868900"/>
                <a:gd name="connsiteY6" fmla="*/ 213598 h 255055"/>
                <a:gd name="connsiteX7" fmla="*/ 217742 w 1868900"/>
                <a:gd name="connsiteY7" fmla="*/ 195596 h 255055"/>
                <a:gd name="connsiteX8" fmla="*/ 166592 w 1868900"/>
                <a:gd name="connsiteY8" fmla="*/ 186738 h 255055"/>
                <a:gd name="connsiteX9" fmla="*/ 85725 w 1868900"/>
                <a:gd name="connsiteY9" fmla="*/ 171450 h 255055"/>
                <a:gd name="connsiteX10" fmla="*/ 49816 w 1868900"/>
                <a:gd name="connsiteY10" fmla="*/ 163449 h 255055"/>
                <a:gd name="connsiteX11" fmla="*/ 25098 w 1868900"/>
                <a:gd name="connsiteY11" fmla="*/ 146352 h 255055"/>
                <a:gd name="connsiteX12" fmla="*/ 1095 w 1868900"/>
                <a:gd name="connsiteY12" fmla="*/ 99298 h 255055"/>
                <a:gd name="connsiteX13" fmla="*/ 0 w 1868900"/>
                <a:gd name="connsiteY13" fmla="*/ 85725 h 255055"/>
                <a:gd name="connsiteX14" fmla="*/ 25098 w 1868900"/>
                <a:gd name="connsiteY14" fmla="*/ 25098 h 255055"/>
                <a:gd name="connsiteX15" fmla="*/ 85725 w 1868900"/>
                <a:gd name="connsiteY15" fmla="*/ 0 h 255055"/>
                <a:gd name="connsiteX16" fmla="*/ 339804 w 1868900"/>
                <a:gd name="connsiteY16" fmla="*/ 39624 h 255055"/>
                <a:gd name="connsiteX17" fmla="*/ 340852 w 1868900"/>
                <a:gd name="connsiteY17" fmla="*/ 39767 h 255055"/>
                <a:gd name="connsiteX18" fmla="*/ 424767 w 1868900"/>
                <a:gd name="connsiteY18" fmla="*/ 49721 h 255055"/>
                <a:gd name="connsiteX19" fmla="*/ 509873 w 1868900"/>
                <a:gd name="connsiteY19" fmla="*/ 58245 h 255055"/>
                <a:gd name="connsiteX20" fmla="*/ 543497 w 1868900"/>
                <a:gd name="connsiteY20" fmla="*/ 61151 h 255055"/>
                <a:gd name="connsiteX21" fmla="*/ 990981 w 1868900"/>
                <a:gd name="connsiteY21" fmla="*/ 77200 h 255055"/>
                <a:gd name="connsiteX22" fmla="*/ 1783176 w 1868900"/>
                <a:gd name="connsiteY22" fmla="*/ 0 h 255055"/>
                <a:gd name="connsiteX23" fmla="*/ 1843802 w 1868900"/>
                <a:gd name="connsiteY23" fmla="*/ 25098 h 255055"/>
                <a:gd name="connsiteX24" fmla="*/ 1868901 w 1868900"/>
                <a:gd name="connsiteY24" fmla="*/ 85725 h 25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8900" h="255055">
                  <a:moveTo>
                    <a:pt x="1868901" y="85725"/>
                  </a:moveTo>
                  <a:cubicBezTo>
                    <a:pt x="1868901" y="109395"/>
                    <a:pt x="1859328" y="130826"/>
                    <a:pt x="1843802" y="146352"/>
                  </a:cubicBezTo>
                  <a:cubicBezTo>
                    <a:pt x="1828277" y="161830"/>
                    <a:pt x="1806845" y="171450"/>
                    <a:pt x="1783176" y="171450"/>
                  </a:cubicBezTo>
                  <a:cubicBezTo>
                    <a:pt x="1562529" y="215360"/>
                    <a:pt x="1293352" y="251127"/>
                    <a:pt x="986123" y="254746"/>
                  </a:cubicBezTo>
                  <a:cubicBezTo>
                    <a:pt x="802481" y="256937"/>
                    <a:pt x="631555" y="247317"/>
                    <a:pt x="475679" y="230743"/>
                  </a:cubicBezTo>
                  <a:cubicBezTo>
                    <a:pt x="444865" y="227505"/>
                    <a:pt x="414671" y="223981"/>
                    <a:pt x="385096" y="220171"/>
                  </a:cubicBezTo>
                  <a:cubicBezTo>
                    <a:pt x="368427" y="218075"/>
                    <a:pt x="351901" y="215884"/>
                    <a:pt x="335613" y="213598"/>
                  </a:cubicBezTo>
                  <a:cubicBezTo>
                    <a:pt x="295085" y="207979"/>
                    <a:pt x="255794" y="201930"/>
                    <a:pt x="217742" y="195596"/>
                  </a:cubicBezTo>
                  <a:cubicBezTo>
                    <a:pt x="200406" y="192691"/>
                    <a:pt x="183356" y="189738"/>
                    <a:pt x="166592" y="186738"/>
                  </a:cubicBezTo>
                  <a:cubicBezTo>
                    <a:pt x="138922" y="181785"/>
                    <a:pt x="111966" y="176689"/>
                    <a:pt x="85725" y="171450"/>
                  </a:cubicBezTo>
                  <a:cubicBezTo>
                    <a:pt x="81867" y="171450"/>
                    <a:pt x="66770" y="171212"/>
                    <a:pt x="49816" y="163449"/>
                  </a:cubicBezTo>
                  <a:cubicBezTo>
                    <a:pt x="41672" y="159734"/>
                    <a:pt x="33099" y="154305"/>
                    <a:pt x="25098" y="146352"/>
                  </a:cubicBezTo>
                  <a:cubicBezTo>
                    <a:pt x="12621" y="133874"/>
                    <a:pt x="3953" y="117539"/>
                    <a:pt x="1095" y="99298"/>
                  </a:cubicBezTo>
                  <a:cubicBezTo>
                    <a:pt x="381" y="94869"/>
                    <a:pt x="0" y="90345"/>
                    <a:pt x="0" y="85725"/>
                  </a:cubicBezTo>
                  <a:cubicBezTo>
                    <a:pt x="0" y="62056"/>
                    <a:pt x="9573" y="40624"/>
                    <a:pt x="25098" y="25098"/>
                  </a:cubicBezTo>
                  <a:cubicBezTo>
                    <a:pt x="40624" y="9620"/>
                    <a:pt x="62055" y="0"/>
                    <a:pt x="85725" y="0"/>
                  </a:cubicBezTo>
                  <a:cubicBezTo>
                    <a:pt x="164735" y="14573"/>
                    <a:pt x="249555" y="28099"/>
                    <a:pt x="339804" y="39624"/>
                  </a:cubicBezTo>
                  <a:cubicBezTo>
                    <a:pt x="340138" y="39672"/>
                    <a:pt x="340519" y="39719"/>
                    <a:pt x="340852" y="39767"/>
                  </a:cubicBezTo>
                  <a:cubicBezTo>
                    <a:pt x="368332" y="43291"/>
                    <a:pt x="396288" y="46625"/>
                    <a:pt x="424767" y="49721"/>
                  </a:cubicBezTo>
                  <a:cubicBezTo>
                    <a:pt x="452628" y="52769"/>
                    <a:pt x="481013" y="55626"/>
                    <a:pt x="509873" y="58245"/>
                  </a:cubicBezTo>
                  <a:cubicBezTo>
                    <a:pt x="521018" y="59246"/>
                    <a:pt x="532209" y="60246"/>
                    <a:pt x="543497" y="61151"/>
                  </a:cubicBezTo>
                  <a:cubicBezTo>
                    <a:pt x="682752" y="72866"/>
                    <a:pt x="832342" y="79105"/>
                    <a:pt x="990981" y="77200"/>
                  </a:cubicBezTo>
                  <a:cubicBezTo>
                    <a:pt x="1293019" y="73581"/>
                    <a:pt x="1560053" y="41100"/>
                    <a:pt x="1783176" y="0"/>
                  </a:cubicBezTo>
                  <a:cubicBezTo>
                    <a:pt x="1788891" y="0"/>
                    <a:pt x="1819275" y="572"/>
                    <a:pt x="1843802" y="25098"/>
                  </a:cubicBezTo>
                  <a:cubicBezTo>
                    <a:pt x="1859328" y="40624"/>
                    <a:pt x="1868901" y="62056"/>
                    <a:pt x="1868901" y="85725"/>
                  </a:cubicBezTo>
                  <a:close/>
                </a:path>
              </a:pathLst>
            </a:custGeom>
            <a:solidFill>
              <a:srgbClr val="CCCCCC"/>
            </a:solidFill>
            <a:ln w="4752" cap="flat">
              <a:noFill/>
              <a:prstDash val="solid"/>
              <a:miter/>
            </a:ln>
          </p:spPr>
          <p:txBody>
            <a:bodyPr rtlCol="0" anchor="ctr"/>
            <a:lstStyle/>
            <a:p>
              <a:endParaRPr lang="en-GB" dirty="0"/>
            </a:p>
          </p:txBody>
        </p:sp>
        <p:sp>
          <p:nvSpPr>
            <p:cNvPr id="603" name="Freeform: Shape 602">
              <a:extLst>
                <a:ext uri="{FF2B5EF4-FFF2-40B4-BE49-F238E27FC236}">
                  <a16:creationId xmlns:a16="http://schemas.microsoft.com/office/drawing/2014/main" id="{61544E2B-3813-4FE0-BFD1-8741CAB980E2}"/>
                </a:ext>
              </a:extLst>
            </p:cNvPr>
            <p:cNvSpPr/>
            <p:nvPr/>
          </p:nvSpPr>
          <p:spPr>
            <a:xfrm>
              <a:off x="3843337" y="4198427"/>
              <a:ext cx="1247537" cy="171402"/>
            </a:xfrm>
            <a:custGeom>
              <a:avLst/>
              <a:gdLst>
                <a:gd name="connsiteX0" fmla="*/ 1196483 w 1247537"/>
                <a:gd name="connsiteY0" fmla="*/ 171402 h 171402"/>
                <a:gd name="connsiteX1" fmla="*/ 51054 w 1247537"/>
                <a:gd name="connsiteY1" fmla="*/ 171402 h 171402"/>
                <a:gd name="connsiteX2" fmla="*/ 0 w 1247537"/>
                <a:gd name="connsiteY2" fmla="*/ 120348 h 171402"/>
                <a:gd name="connsiteX3" fmla="*/ 0 w 1247537"/>
                <a:gd name="connsiteY3" fmla="*/ 51054 h 171402"/>
                <a:gd name="connsiteX4" fmla="*/ 51054 w 1247537"/>
                <a:gd name="connsiteY4" fmla="*/ 0 h 171402"/>
                <a:gd name="connsiteX5" fmla="*/ 1196483 w 1247537"/>
                <a:gd name="connsiteY5" fmla="*/ 0 h 171402"/>
                <a:gd name="connsiteX6" fmla="*/ 1247537 w 1247537"/>
                <a:gd name="connsiteY6" fmla="*/ 51054 h 171402"/>
                <a:gd name="connsiteX7" fmla="*/ 1247537 w 1247537"/>
                <a:gd name="connsiteY7" fmla="*/ 120348 h 171402"/>
                <a:gd name="connsiteX8" fmla="*/ 1196483 w 1247537"/>
                <a:gd name="connsiteY8" fmla="*/ 171402 h 17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537" h="171402">
                  <a:moveTo>
                    <a:pt x="1196483" y="171402"/>
                  </a:moveTo>
                  <a:lnTo>
                    <a:pt x="51054" y="171402"/>
                  </a:lnTo>
                  <a:cubicBezTo>
                    <a:pt x="22860" y="171402"/>
                    <a:pt x="0" y="148542"/>
                    <a:pt x="0" y="120348"/>
                  </a:cubicBezTo>
                  <a:lnTo>
                    <a:pt x="0" y="51054"/>
                  </a:lnTo>
                  <a:cubicBezTo>
                    <a:pt x="0" y="22860"/>
                    <a:pt x="22860" y="0"/>
                    <a:pt x="51054" y="0"/>
                  </a:cubicBezTo>
                  <a:lnTo>
                    <a:pt x="1196483" y="0"/>
                  </a:lnTo>
                  <a:cubicBezTo>
                    <a:pt x="1224677" y="0"/>
                    <a:pt x="1247537" y="22860"/>
                    <a:pt x="1247537" y="51054"/>
                  </a:cubicBezTo>
                  <a:lnTo>
                    <a:pt x="1247537" y="120348"/>
                  </a:lnTo>
                  <a:cubicBezTo>
                    <a:pt x="1247585" y="148542"/>
                    <a:pt x="1224725" y="171402"/>
                    <a:pt x="1196483" y="171402"/>
                  </a:cubicBezTo>
                  <a:close/>
                </a:path>
              </a:pathLst>
            </a:custGeom>
            <a:solidFill>
              <a:srgbClr val="CCCCCC"/>
            </a:solidFill>
            <a:ln w="4752" cap="flat">
              <a:noFill/>
              <a:prstDash val="solid"/>
              <a:miter/>
            </a:ln>
          </p:spPr>
          <p:txBody>
            <a:bodyPr rtlCol="0" anchor="ctr"/>
            <a:lstStyle/>
            <a:p>
              <a:endParaRPr lang="en-GB" dirty="0"/>
            </a:p>
          </p:txBody>
        </p:sp>
      </p:grpSp>
      <p:grpSp>
        <p:nvGrpSpPr>
          <p:cNvPr id="253" name="Group 252">
            <a:extLst>
              <a:ext uri="{FF2B5EF4-FFF2-40B4-BE49-F238E27FC236}">
                <a16:creationId xmlns:a16="http://schemas.microsoft.com/office/drawing/2014/main" id="{75736415-5B39-463B-A69E-C99278473427}"/>
              </a:ext>
            </a:extLst>
          </p:cNvPr>
          <p:cNvGrpSpPr/>
          <p:nvPr/>
        </p:nvGrpSpPr>
        <p:grpSpPr>
          <a:xfrm>
            <a:off x="8090641" y="3725466"/>
            <a:ext cx="1538111" cy="1977734"/>
            <a:chOff x="3843337" y="3428998"/>
            <a:chExt cx="2251947" cy="2895600"/>
          </a:xfrm>
          <a:effectLst>
            <a:reflection blurRad="6350" stA="20000" endPos="35000" dir="5400000" sy="-100000" algn="bl" rotWithShape="0"/>
          </a:effectLst>
        </p:grpSpPr>
        <p:grpSp>
          <p:nvGrpSpPr>
            <p:cNvPr id="254" name="Graphic 1">
              <a:extLst>
                <a:ext uri="{FF2B5EF4-FFF2-40B4-BE49-F238E27FC236}">
                  <a16:creationId xmlns:a16="http://schemas.microsoft.com/office/drawing/2014/main" id="{8C9F725F-C879-408F-BB68-410C0360BBF9}"/>
                </a:ext>
              </a:extLst>
            </p:cNvPr>
            <p:cNvGrpSpPr/>
            <p:nvPr/>
          </p:nvGrpSpPr>
          <p:grpSpPr>
            <a:xfrm>
              <a:off x="4067373" y="4317252"/>
              <a:ext cx="1867415" cy="2007346"/>
              <a:chOff x="4067373" y="4317252"/>
              <a:chExt cx="1867415" cy="2007346"/>
            </a:xfrm>
            <a:solidFill>
              <a:srgbClr val="999999"/>
            </a:solidFill>
          </p:grpSpPr>
          <p:sp>
            <p:nvSpPr>
              <p:cNvPr id="258" name="Freeform: Shape 257">
                <a:extLst>
                  <a:ext uri="{FF2B5EF4-FFF2-40B4-BE49-F238E27FC236}">
                    <a16:creationId xmlns:a16="http://schemas.microsoft.com/office/drawing/2014/main" id="{6AF06335-6051-438C-93ED-A63155696265}"/>
                  </a:ext>
                </a:extLst>
              </p:cNvPr>
              <p:cNvSpPr/>
              <p:nvPr/>
            </p:nvSpPr>
            <p:spPr>
              <a:xfrm>
                <a:off x="4392977" y="5100016"/>
                <a:ext cx="169021" cy="1224582"/>
              </a:xfrm>
              <a:custGeom>
                <a:avLst/>
                <a:gdLst>
                  <a:gd name="connsiteX0" fmla="*/ 169021 w 169021"/>
                  <a:gd name="connsiteY0" fmla="*/ 45672 h 1224582"/>
                  <a:gd name="connsiteX1" fmla="*/ 169021 w 169021"/>
                  <a:gd name="connsiteY1" fmla="*/ 1178910 h 1224582"/>
                  <a:gd name="connsiteX2" fmla="*/ 123349 w 169021"/>
                  <a:gd name="connsiteY2" fmla="*/ 1224582 h 1224582"/>
                  <a:gd name="connsiteX3" fmla="*/ 45625 w 169021"/>
                  <a:gd name="connsiteY3" fmla="*/ 1224582 h 1224582"/>
                  <a:gd name="connsiteX4" fmla="*/ 0 w 169021"/>
                  <a:gd name="connsiteY4" fmla="*/ 1178910 h 1224582"/>
                  <a:gd name="connsiteX5" fmla="*/ 0 w 169021"/>
                  <a:gd name="connsiteY5" fmla="*/ 45672 h 1224582"/>
                  <a:gd name="connsiteX6" fmla="*/ 45625 w 169021"/>
                  <a:gd name="connsiteY6" fmla="*/ 0 h 1224582"/>
                  <a:gd name="connsiteX7" fmla="*/ 123349 w 169021"/>
                  <a:gd name="connsiteY7" fmla="*/ 0 h 1224582"/>
                  <a:gd name="connsiteX8" fmla="*/ 156734 w 169021"/>
                  <a:gd name="connsiteY8" fmla="*/ 14526 h 1224582"/>
                  <a:gd name="connsiteX9" fmla="*/ 169021 w 169021"/>
                  <a:gd name="connsiteY9" fmla="*/ 45672 h 122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021" h="1224582">
                    <a:moveTo>
                      <a:pt x="169021" y="45672"/>
                    </a:moveTo>
                    <a:lnTo>
                      <a:pt x="169021" y="1178910"/>
                    </a:lnTo>
                    <a:cubicBezTo>
                      <a:pt x="169021" y="1204151"/>
                      <a:pt x="148590" y="1224582"/>
                      <a:pt x="123349" y="1224582"/>
                    </a:cubicBezTo>
                    <a:lnTo>
                      <a:pt x="45625" y="1224582"/>
                    </a:lnTo>
                    <a:cubicBezTo>
                      <a:pt x="20431" y="1224582"/>
                      <a:pt x="0" y="1204151"/>
                      <a:pt x="0" y="1178910"/>
                    </a:cubicBezTo>
                    <a:lnTo>
                      <a:pt x="0" y="45672"/>
                    </a:lnTo>
                    <a:cubicBezTo>
                      <a:pt x="0" y="20431"/>
                      <a:pt x="20431" y="0"/>
                      <a:pt x="45625" y="0"/>
                    </a:cubicBezTo>
                    <a:lnTo>
                      <a:pt x="123349" y="0"/>
                    </a:lnTo>
                    <a:cubicBezTo>
                      <a:pt x="136541" y="0"/>
                      <a:pt x="148400" y="5572"/>
                      <a:pt x="156734" y="14526"/>
                    </a:cubicBezTo>
                    <a:cubicBezTo>
                      <a:pt x="164401" y="22670"/>
                      <a:pt x="169021" y="33623"/>
                      <a:pt x="169021" y="45672"/>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259" name="Freeform: Shape 258">
                <a:extLst>
                  <a:ext uri="{FF2B5EF4-FFF2-40B4-BE49-F238E27FC236}">
                    <a16:creationId xmlns:a16="http://schemas.microsoft.com/office/drawing/2014/main" id="{E76856E1-B92C-47C1-8455-097C4622B6E5}"/>
                  </a:ext>
                </a:extLst>
              </p:cNvPr>
              <p:cNvSpPr/>
              <p:nvPr/>
            </p:nvSpPr>
            <p:spPr>
              <a:xfrm>
                <a:off x="4567237" y="4427599"/>
                <a:ext cx="169021" cy="698230"/>
              </a:xfrm>
              <a:custGeom>
                <a:avLst/>
                <a:gdLst>
                  <a:gd name="connsiteX0" fmla="*/ 169021 w 169021"/>
                  <a:gd name="connsiteY0" fmla="*/ 45672 h 698230"/>
                  <a:gd name="connsiteX1" fmla="*/ 169021 w 169021"/>
                  <a:gd name="connsiteY1" fmla="*/ 652558 h 698230"/>
                  <a:gd name="connsiteX2" fmla="*/ 123396 w 169021"/>
                  <a:gd name="connsiteY2" fmla="*/ 698230 h 698230"/>
                  <a:gd name="connsiteX3" fmla="*/ 45672 w 169021"/>
                  <a:gd name="connsiteY3" fmla="*/ 698230 h 698230"/>
                  <a:gd name="connsiteX4" fmla="*/ 0 w 169021"/>
                  <a:gd name="connsiteY4" fmla="*/ 652558 h 698230"/>
                  <a:gd name="connsiteX5" fmla="*/ 0 w 169021"/>
                  <a:gd name="connsiteY5" fmla="*/ 45672 h 698230"/>
                  <a:gd name="connsiteX6" fmla="*/ 45672 w 169021"/>
                  <a:gd name="connsiteY6" fmla="*/ 0 h 698230"/>
                  <a:gd name="connsiteX7" fmla="*/ 123396 w 169021"/>
                  <a:gd name="connsiteY7" fmla="*/ 0 h 698230"/>
                  <a:gd name="connsiteX8" fmla="*/ 169021 w 169021"/>
                  <a:gd name="connsiteY8" fmla="*/ 45672 h 69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021" h="698230">
                    <a:moveTo>
                      <a:pt x="169021" y="45672"/>
                    </a:moveTo>
                    <a:lnTo>
                      <a:pt x="169021" y="652558"/>
                    </a:lnTo>
                    <a:cubicBezTo>
                      <a:pt x="169021" y="677799"/>
                      <a:pt x="148590" y="698230"/>
                      <a:pt x="123396" y="698230"/>
                    </a:cubicBezTo>
                    <a:lnTo>
                      <a:pt x="45672" y="698230"/>
                    </a:lnTo>
                    <a:cubicBezTo>
                      <a:pt x="20431" y="698230"/>
                      <a:pt x="0" y="677799"/>
                      <a:pt x="0" y="652558"/>
                    </a:cubicBezTo>
                    <a:lnTo>
                      <a:pt x="0" y="45672"/>
                    </a:lnTo>
                    <a:cubicBezTo>
                      <a:pt x="0" y="20431"/>
                      <a:pt x="20431" y="0"/>
                      <a:pt x="45672" y="0"/>
                    </a:cubicBezTo>
                    <a:lnTo>
                      <a:pt x="123396" y="0"/>
                    </a:lnTo>
                    <a:cubicBezTo>
                      <a:pt x="148590" y="0"/>
                      <a:pt x="169021" y="20431"/>
                      <a:pt x="169021" y="45672"/>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260" name="Freeform: Shape 259">
                <a:extLst>
                  <a:ext uri="{FF2B5EF4-FFF2-40B4-BE49-F238E27FC236}">
                    <a16:creationId xmlns:a16="http://schemas.microsoft.com/office/drawing/2014/main" id="{313A7A2E-393F-473B-9930-AC4DD32C89FB}"/>
                  </a:ext>
                </a:extLst>
              </p:cNvPr>
              <p:cNvSpPr/>
              <p:nvPr/>
            </p:nvSpPr>
            <p:spPr>
              <a:xfrm>
                <a:off x="5591936" y="4427599"/>
                <a:ext cx="169068" cy="698230"/>
              </a:xfrm>
              <a:custGeom>
                <a:avLst/>
                <a:gdLst>
                  <a:gd name="connsiteX0" fmla="*/ 123396 w 169068"/>
                  <a:gd name="connsiteY0" fmla="*/ 698230 h 698230"/>
                  <a:gd name="connsiteX1" fmla="*/ 45672 w 169068"/>
                  <a:gd name="connsiteY1" fmla="*/ 698230 h 698230"/>
                  <a:gd name="connsiteX2" fmla="*/ 0 w 169068"/>
                  <a:gd name="connsiteY2" fmla="*/ 652558 h 698230"/>
                  <a:gd name="connsiteX3" fmla="*/ 0 w 169068"/>
                  <a:gd name="connsiteY3" fmla="*/ 45672 h 698230"/>
                  <a:gd name="connsiteX4" fmla="*/ 45672 w 169068"/>
                  <a:gd name="connsiteY4" fmla="*/ 0 h 698230"/>
                  <a:gd name="connsiteX5" fmla="*/ 123396 w 169068"/>
                  <a:gd name="connsiteY5" fmla="*/ 0 h 698230"/>
                  <a:gd name="connsiteX6" fmla="*/ 169069 w 169068"/>
                  <a:gd name="connsiteY6" fmla="*/ 45672 h 698230"/>
                  <a:gd name="connsiteX7" fmla="*/ 169069 w 169068"/>
                  <a:gd name="connsiteY7" fmla="*/ 652558 h 698230"/>
                  <a:gd name="connsiteX8" fmla="*/ 123396 w 169068"/>
                  <a:gd name="connsiteY8" fmla="*/ 698230 h 69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068" h="698230">
                    <a:moveTo>
                      <a:pt x="123396" y="698230"/>
                    </a:moveTo>
                    <a:lnTo>
                      <a:pt x="45672" y="698230"/>
                    </a:lnTo>
                    <a:cubicBezTo>
                      <a:pt x="20479" y="698230"/>
                      <a:pt x="0" y="677799"/>
                      <a:pt x="0" y="652558"/>
                    </a:cubicBezTo>
                    <a:lnTo>
                      <a:pt x="0" y="45672"/>
                    </a:lnTo>
                    <a:cubicBezTo>
                      <a:pt x="0" y="20479"/>
                      <a:pt x="20431" y="0"/>
                      <a:pt x="45672" y="0"/>
                    </a:cubicBezTo>
                    <a:lnTo>
                      <a:pt x="123396" y="0"/>
                    </a:lnTo>
                    <a:cubicBezTo>
                      <a:pt x="148590" y="0"/>
                      <a:pt x="169069" y="20431"/>
                      <a:pt x="169069" y="45672"/>
                    </a:cubicBezTo>
                    <a:lnTo>
                      <a:pt x="169069" y="652558"/>
                    </a:lnTo>
                    <a:cubicBezTo>
                      <a:pt x="169069" y="677799"/>
                      <a:pt x="148638" y="698230"/>
                      <a:pt x="123396" y="698230"/>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261" name="Freeform: Shape 260">
                <a:extLst>
                  <a:ext uri="{FF2B5EF4-FFF2-40B4-BE49-F238E27FC236}">
                    <a16:creationId xmlns:a16="http://schemas.microsoft.com/office/drawing/2014/main" id="{6A50FC48-BC90-43FC-ACFE-C37DD92BEB70}"/>
                  </a:ext>
                </a:extLst>
              </p:cNvPr>
              <p:cNvSpPr/>
              <p:nvPr/>
            </p:nvSpPr>
            <p:spPr>
              <a:xfrm>
                <a:off x="5765720" y="5100016"/>
                <a:ext cx="169068" cy="1224582"/>
              </a:xfrm>
              <a:custGeom>
                <a:avLst/>
                <a:gdLst>
                  <a:gd name="connsiteX0" fmla="*/ 123396 w 169068"/>
                  <a:gd name="connsiteY0" fmla="*/ 1224582 h 1224582"/>
                  <a:gd name="connsiteX1" fmla="*/ 45672 w 169068"/>
                  <a:gd name="connsiteY1" fmla="*/ 1224582 h 1224582"/>
                  <a:gd name="connsiteX2" fmla="*/ 0 w 169068"/>
                  <a:gd name="connsiteY2" fmla="*/ 1178910 h 1224582"/>
                  <a:gd name="connsiteX3" fmla="*/ 0 w 169068"/>
                  <a:gd name="connsiteY3" fmla="*/ 45672 h 1224582"/>
                  <a:gd name="connsiteX4" fmla="*/ 45672 w 169068"/>
                  <a:gd name="connsiteY4" fmla="*/ 0 h 1224582"/>
                  <a:gd name="connsiteX5" fmla="*/ 123396 w 169068"/>
                  <a:gd name="connsiteY5" fmla="*/ 0 h 1224582"/>
                  <a:gd name="connsiteX6" fmla="*/ 169069 w 169068"/>
                  <a:gd name="connsiteY6" fmla="*/ 45672 h 1224582"/>
                  <a:gd name="connsiteX7" fmla="*/ 169069 w 169068"/>
                  <a:gd name="connsiteY7" fmla="*/ 1178957 h 1224582"/>
                  <a:gd name="connsiteX8" fmla="*/ 123396 w 169068"/>
                  <a:gd name="connsiteY8" fmla="*/ 1224582 h 122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068" h="1224582">
                    <a:moveTo>
                      <a:pt x="123396" y="1224582"/>
                    </a:moveTo>
                    <a:lnTo>
                      <a:pt x="45672" y="1224582"/>
                    </a:lnTo>
                    <a:cubicBezTo>
                      <a:pt x="20479" y="1224582"/>
                      <a:pt x="0" y="1204151"/>
                      <a:pt x="0" y="1178910"/>
                    </a:cubicBezTo>
                    <a:lnTo>
                      <a:pt x="0" y="45672"/>
                    </a:lnTo>
                    <a:cubicBezTo>
                      <a:pt x="0" y="20479"/>
                      <a:pt x="20431" y="0"/>
                      <a:pt x="45672" y="0"/>
                    </a:cubicBezTo>
                    <a:lnTo>
                      <a:pt x="123396" y="0"/>
                    </a:lnTo>
                    <a:cubicBezTo>
                      <a:pt x="148590" y="0"/>
                      <a:pt x="169069" y="20431"/>
                      <a:pt x="169069" y="45672"/>
                    </a:cubicBezTo>
                    <a:lnTo>
                      <a:pt x="169069" y="1178957"/>
                    </a:lnTo>
                    <a:cubicBezTo>
                      <a:pt x="169069" y="1204151"/>
                      <a:pt x="148638" y="1224582"/>
                      <a:pt x="123396" y="1224582"/>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262" name="Freeform: Shape 261">
                <a:extLst>
                  <a:ext uri="{FF2B5EF4-FFF2-40B4-BE49-F238E27FC236}">
                    <a16:creationId xmlns:a16="http://schemas.microsoft.com/office/drawing/2014/main" id="{C22575F9-6BA8-4026-96A7-7590C04AE80E}"/>
                  </a:ext>
                </a:extLst>
              </p:cNvPr>
              <p:cNvSpPr/>
              <p:nvPr/>
            </p:nvSpPr>
            <p:spPr>
              <a:xfrm>
                <a:off x="4067373" y="4317252"/>
                <a:ext cx="349939" cy="1036922"/>
              </a:xfrm>
              <a:custGeom>
                <a:avLst/>
                <a:gdLst>
                  <a:gd name="connsiteX0" fmla="*/ 346320 w 349939"/>
                  <a:gd name="connsiteY0" fmla="*/ 879253 h 1036922"/>
                  <a:gd name="connsiteX1" fmla="*/ 233163 w 349939"/>
                  <a:gd name="connsiteY1" fmla="*/ 838486 h 1036922"/>
                  <a:gd name="connsiteX2" fmla="*/ 233068 w 349939"/>
                  <a:gd name="connsiteY2" fmla="*/ 838438 h 1036922"/>
                  <a:gd name="connsiteX3" fmla="*/ 216209 w 349939"/>
                  <a:gd name="connsiteY3" fmla="*/ 826104 h 1036922"/>
                  <a:gd name="connsiteX4" fmla="*/ 175394 w 349939"/>
                  <a:gd name="connsiteY4" fmla="*/ 738045 h 1036922"/>
                  <a:gd name="connsiteX5" fmla="*/ 175394 w 349939"/>
                  <a:gd name="connsiteY5" fmla="*/ 693182 h 1036922"/>
                  <a:gd name="connsiteX6" fmla="*/ 175394 w 349939"/>
                  <a:gd name="connsiteY6" fmla="*/ 654844 h 1036922"/>
                  <a:gd name="connsiteX7" fmla="*/ 176299 w 349939"/>
                  <a:gd name="connsiteY7" fmla="*/ 651653 h 1036922"/>
                  <a:gd name="connsiteX8" fmla="*/ 176299 w 349939"/>
                  <a:gd name="connsiteY8" fmla="*/ 45625 h 1036922"/>
                  <a:gd name="connsiteX9" fmla="*/ 130674 w 349939"/>
                  <a:gd name="connsiteY9" fmla="*/ 0 h 1036922"/>
                  <a:gd name="connsiteX10" fmla="*/ 52855 w 349939"/>
                  <a:gd name="connsiteY10" fmla="*/ 0 h 1036922"/>
                  <a:gd name="connsiteX11" fmla="*/ 7230 w 349939"/>
                  <a:gd name="connsiteY11" fmla="*/ 45625 h 1036922"/>
                  <a:gd name="connsiteX12" fmla="*/ 7230 w 349939"/>
                  <a:gd name="connsiteY12" fmla="*/ 73581 h 1036922"/>
                  <a:gd name="connsiteX13" fmla="*/ 1039 w 349939"/>
                  <a:gd name="connsiteY13" fmla="*/ 684324 h 1036922"/>
                  <a:gd name="connsiteX14" fmla="*/ 420 w 349939"/>
                  <a:gd name="connsiteY14" fmla="*/ 696421 h 1036922"/>
                  <a:gd name="connsiteX15" fmla="*/ 563 w 349939"/>
                  <a:gd name="connsiteY15" fmla="*/ 733473 h 1036922"/>
                  <a:gd name="connsiteX16" fmla="*/ 563 w 349939"/>
                  <a:gd name="connsiteY16" fmla="*/ 733854 h 1036922"/>
                  <a:gd name="connsiteX17" fmla="*/ 753 w 349939"/>
                  <a:gd name="connsiteY17" fmla="*/ 743855 h 1036922"/>
                  <a:gd name="connsiteX18" fmla="*/ 7230 w 349939"/>
                  <a:gd name="connsiteY18" fmla="*/ 806434 h 1036922"/>
                  <a:gd name="connsiteX19" fmla="*/ 31233 w 349939"/>
                  <a:gd name="connsiteY19" fmla="*/ 876634 h 1036922"/>
                  <a:gd name="connsiteX20" fmla="*/ 161916 w 349939"/>
                  <a:gd name="connsiteY20" fmla="*/ 1000173 h 1036922"/>
                  <a:gd name="connsiteX21" fmla="*/ 162250 w 349939"/>
                  <a:gd name="connsiteY21" fmla="*/ 1000316 h 1036922"/>
                  <a:gd name="connsiteX22" fmla="*/ 349940 w 349939"/>
                  <a:gd name="connsiteY22" fmla="*/ 1036892 h 1036922"/>
                  <a:gd name="connsiteX23" fmla="*/ 349940 w 349939"/>
                  <a:gd name="connsiteY23" fmla="*/ 1036892 h 1036922"/>
                  <a:gd name="connsiteX24" fmla="*/ 349940 w 349939"/>
                  <a:gd name="connsiteY24" fmla="*/ 880587 h 1036922"/>
                  <a:gd name="connsiteX25" fmla="*/ 349940 w 349939"/>
                  <a:gd name="connsiteY25" fmla="*/ 879205 h 1036922"/>
                  <a:gd name="connsiteX26" fmla="*/ 346320 w 349939"/>
                  <a:gd name="connsiteY26" fmla="*/ 879253 h 103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9939" h="1036922">
                    <a:moveTo>
                      <a:pt x="346320" y="879253"/>
                    </a:moveTo>
                    <a:cubicBezTo>
                      <a:pt x="303315" y="879253"/>
                      <a:pt x="263882" y="863918"/>
                      <a:pt x="233163" y="838486"/>
                    </a:cubicBezTo>
                    <a:lnTo>
                      <a:pt x="233068" y="838438"/>
                    </a:lnTo>
                    <a:cubicBezTo>
                      <a:pt x="226686" y="835486"/>
                      <a:pt x="220876" y="831342"/>
                      <a:pt x="216209" y="826104"/>
                    </a:cubicBezTo>
                    <a:cubicBezTo>
                      <a:pt x="194635" y="802101"/>
                      <a:pt x="179919" y="771668"/>
                      <a:pt x="175394" y="738045"/>
                    </a:cubicBezTo>
                    <a:lnTo>
                      <a:pt x="175394" y="693182"/>
                    </a:lnTo>
                    <a:lnTo>
                      <a:pt x="175394" y="654844"/>
                    </a:lnTo>
                    <a:cubicBezTo>
                      <a:pt x="175680" y="653796"/>
                      <a:pt x="175966" y="652701"/>
                      <a:pt x="176299" y="651653"/>
                    </a:cubicBezTo>
                    <a:lnTo>
                      <a:pt x="176299" y="45625"/>
                    </a:lnTo>
                    <a:cubicBezTo>
                      <a:pt x="176299" y="20431"/>
                      <a:pt x="155868" y="0"/>
                      <a:pt x="130674" y="0"/>
                    </a:cubicBezTo>
                    <a:lnTo>
                      <a:pt x="52855" y="0"/>
                    </a:lnTo>
                    <a:cubicBezTo>
                      <a:pt x="27661" y="0"/>
                      <a:pt x="7230" y="20431"/>
                      <a:pt x="7230" y="45625"/>
                    </a:cubicBezTo>
                    <a:lnTo>
                      <a:pt x="7230" y="73581"/>
                    </a:lnTo>
                    <a:lnTo>
                      <a:pt x="1039" y="684324"/>
                    </a:lnTo>
                    <a:cubicBezTo>
                      <a:pt x="991" y="688372"/>
                      <a:pt x="706" y="692420"/>
                      <a:pt x="420" y="696421"/>
                    </a:cubicBezTo>
                    <a:cubicBezTo>
                      <a:pt x="-437" y="708565"/>
                      <a:pt x="229" y="720900"/>
                      <a:pt x="563" y="733473"/>
                    </a:cubicBezTo>
                    <a:lnTo>
                      <a:pt x="563" y="733854"/>
                    </a:lnTo>
                    <a:cubicBezTo>
                      <a:pt x="706" y="737188"/>
                      <a:pt x="753" y="740521"/>
                      <a:pt x="753" y="743855"/>
                    </a:cubicBezTo>
                    <a:cubicBezTo>
                      <a:pt x="753" y="765287"/>
                      <a:pt x="2992" y="786241"/>
                      <a:pt x="7230" y="806434"/>
                    </a:cubicBezTo>
                    <a:cubicBezTo>
                      <a:pt x="12374" y="831057"/>
                      <a:pt x="20518" y="854583"/>
                      <a:pt x="31233" y="876634"/>
                    </a:cubicBezTo>
                    <a:cubicBezTo>
                      <a:pt x="58284" y="932212"/>
                      <a:pt x="105195" y="975646"/>
                      <a:pt x="161916" y="1000173"/>
                    </a:cubicBezTo>
                    <a:lnTo>
                      <a:pt x="162250" y="1000316"/>
                    </a:lnTo>
                    <a:cubicBezTo>
                      <a:pt x="217923" y="1024319"/>
                      <a:pt x="281884" y="1037654"/>
                      <a:pt x="349940" y="1036892"/>
                    </a:cubicBezTo>
                    <a:cubicBezTo>
                      <a:pt x="349940" y="1036892"/>
                      <a:pt x="349940" y="1036892"/>
                      <a:pt x="349940" y="1036892"/>
                    </a:cubicBezTo>
                    <a:lnTo>
                      <a:pt x="349940" y="880587"/>
                    </a:lnTo>
                    <a:lnTo>
                      <a:pt x="349940" y="879205"/>
                    </a:lnTo>
                    <a:cubicBezTo>
                      <a:pt x="348749" y="879253"/>
                      <a:pt x="347511" y="879253"/>
                      <a:pt x="346320" y="879253"/>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grpSp>
        <p:sp>
          <p:nvSpPr>
            <p:cNvPr id="255" name="Freeform: Shape 254">
              <a:extLst>
                <a:ext uri="{FF2B5EF4-FFF2-40B4-BE49-F238E27FC236}">
                  <a16:creationId xmlns:a16="http://schemas.microsoft.com/office/drawing/2014/main" id="{2F775774-BB7B-4E46-81C4-354FB6FC6B1F}"/>
                </a:ext>
              </a:extLst>
            </p:cNvPr>
            <p:cNvSpPr/>
            <p:nvPr/>
          </p:nvSpPr>
          <p:spPr>
            <a:xfrm>
              <a:off x="4392929" y="3428998"/>
              <a:ext cx="1541859" cy="1115330"/>
            </a:xfrm>
            <a:custGeom>
              <a:avLst/>
              <a:gdLst>
                <a:gd name="connsiteX0" fmla="*/ 1359456 w 1541859"/>
                <a:gd name="connsiteY0" fmla="*/ 1115330 h 1115330"/>
                <a:gd name="connsiteX1" fmla="*/ 182404 w 1541859"/>
                <a:gd name="connsiteY1" fmla="*/ 1115330 h 1115330"/>
                <a:gd name="connsiteX2" fmla="*/ 0 w 1541859"/>
                <a:gd name="connsiteY2" fmla="*/ 932926 h 1115330"/>
                <a:gd name="connsiteX3" fmla="*/ 0 w 1541859"/>
                <a:gd name="connsiteY3" fmla="*/ 298656 h 1115330"/>
                <a:gd name="connsiteX4" fmla="*/ 298704 w 1541859"/>
                <a:gd name="connsiteY4" fmla="*/ 0 h 1115330"/>
                <a:gd name="connsiteX5" fmla="*/ 1243203 w 1541859"/>
                <a:gd name="connsiteY5" fmla="*/ 0 h 1115330"/>
                <a:gd name="connsiteX6" fmla="*/ 1541860 w 1541859"/>
                <a:gd name="connsiteY6" fmla="*/ 298656 h 1115330"/>
                <a:gd name="connsiteX7" fmla="*/ 1541860 w 1541859"/>
                <a:gd name="connsiteY7" fmla="*/ 932926 h 1115330"/>
                <a:gd name="connsiteX8" fmla="*/ 1359456 w 1541859"/>
                <a:gd name="connsiteY8" fmla="*/ 1115330 h 111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1859" h="1115330">
                  <a:moveTo>
                    <a:pt x="1359456" y="1115330"/>
                  </a:moveTo>
                  <a:lnTo>
                    <a:pt x="182404" y="1115330"/>
                  </a:lnTo>
                  <a:cubicBezTo>
                    <a:pt x="81677" y="1115330"/>
                    <a:pt x="0" y="1033653"/>
                    <a:pt x="0" y="932926"/>
                  </a:cubicBezTo>
                  <a:lnTo>
                    <a:pt x="0" y="298656"/>
                  </a:lnTo>
                  <a:cubicBezTo>
                    <a:pt x="0" y="133731"/>
                    <a:pt x="133731" y="0"/>
                    <a:pt x="298704" y="0"/>
                  </a:cubicBezTo>
                  <a:lnTo>
                    <a:pt x="1243203" y="0"/>
                  </a:lnTo>
                  <a:cubicBezTo>
                    <a:pt x="1408176" y="0"/>
                    <a:pt x="1541860" y="133731"/>
                    <a:pt x="1541860" y="298656"/>
                  </a:cubicBezTo>
                  <a:lnTo>
                    <a:pt x="1541860" y="932926"/>
                  </a:lnTo>
                  <a:cubicBezTo>
                    <a:pt x="1541860" y="1033653"/>
                    <a:pt x="1460183" y="1115330"/>
                    <a:pt x="1359456" y="1115330"/>
                  </a:cubicBezTo>
                  <a:close/>
                </a:path>
              </a:pathLst>
            </a:custGeom>
            <a:gradFill>
              <a:gsLst>
                <a:gs pos="100000">
                  <a:schemeClr val="tx1">
                    <a:lumMod val="75000"/>
                    <a:lumOff val="25000"/>
                  </a:schemeClr>
                </a:gs>
                <a:gs pos="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256" name="Freeform: Shape 255">
              <a:extLst>
                <a:ext uri="{FF2B5EF4-FFF2-40B4-BE49-F238E27FC236}">
                  <a16:creationId xmlns:a16="http://schemas.microsoft.com/office/drawing/2014/main" id="{ECE7C9F4-22C7-40E9-9040-E10F59D8DA6F}"/>
                </a:ext>
              </a:extLst>
            </p:cNvPr>
            <p:cNvSpPr/>
            <p:nvPr/>
          </p:nvSpPr>
          <p:spPr>
            <a:xfrm>
              <a:off x="4226384" y="5011862"/>
              <a:ext cx="1868900" cy="255055"/>
            </a:xfrm>
            <a:custGeom>
              <a:avLst/>
              <a:gdLst>
                <a:gd name="connsiteX0" fmla="*/ 1868901 w 1868900"/>
                <a:gd name="connsiteY0" fmla="*/ 85725 h 255055"/>
                <a:gd name="connsiteX1" fmla="*/ 1843802 w 1868900"/>
                <a:gd name="connsiteY1" fmla="*/ 146352 h 255055"/>
                <a:gd name="connsiteX2" fmla="*/ 1783176 w 1868900"/>
                <a:gd name="connsiteY2" fmla="*/ 171450 h 255055"/>
                <a:gd name="connsiteX3" fmla="*/ 986123 w 1868900"/>
                <a:gd name="connsiteY3" fmla="*/ 254746 h 255055"/>
                <a:gd name="connsiteX4" fmla="*/ 475679 w 1868900"/>
                <a:gd name="connsiteY4" fmla="*/ 230743 h 255055"/>
                <a:gd name="connsiteX5" fmla="*/ 385096 w 1868900"/>
                <a:gd name="connsiteY5" fmla="*/ 220171 h 255055"/>
                <a:gd name="connsiteX6" fmla="*/ 335613 w 1868900"/>
                <a:gd name="connsiteY6" fmla="*/ 213598 h 255055"/>
                <a:gd name="connsiteX7" fmla="*/ 217742 w 1868900"/>
                <a:gd name="connsiteY7" fmla="*/ 195596 h 255055"/>
                <a:gd name="connsiteX8" fmla="*/ 166592 w 1868900"/>
                <a:gd name="connsiteY8" fmla="*/ 186738 h 255055"/>
                <a:gd name="connsiteX9" fmla="*/ 85725 w 1868900"/>
                <a:gd name="connsiteY9" fmla="*/ 171450 h 255055"/>
                <a:gd name="connsiteX10" fmla="*/ 49816 w 1868900"/>
                <a:gd name="connsiteY10" fmla="*/ 163449 h 255055"/>
                <a:gd name="connsiteX11" fmla="*/ 25098 w 1868900"/>
                <a:gd name="connsiteY11" fmla="*/ 146352 h 255055"/>
                <a:gd name="connsiteX12" fmla="*/ 1095 w 1868900"/>
                <a:gd name="connsiteY12" fmla="*/ 99298 h 255055"/>
                <a:gd name="connsiteX13" fmla="*/ 0 w 1868900"/>
                <a:gd name="connsiteY13" fmla="*/ 85725 h 255055"/>
                <a:gd name="connsiteX14" fmla="*/ 25098 w 1868900"/>
                <a:gd name="connsiteY14" fmla="*/ 25098 h 255055"/>
                <a:gd name="connsiteX15" fmla="*/ 85725 w 1868900"/>
                <a:gd name="connsiteY15" fmla="*/ 0 h 255055"/>
                <a:gd name="connsiteX16" fmla="*/ 339804 w 1868900"/>
                <a:gd name="connsiteY16" fmla="*/ 39624 h 255055"/>
                <a:gd name="connsiteX17" fmla="*/ 340852 w 1868900"/>
                <a:gd name="connsiteY17" fmla="*/ 39767 h 255055"/>
                <a:gd name="connsiteX18" fmla="*/ 424767 w 1868900"/>
                <a:gd name="connsiteY18" fmla="*/ 49721 h 255055"/>
                <a:gd name="connsiteX19" fmla="*/ 509873 w 1868900"/>
                <a:gd name="connsiteY19" fmla="*/ 58245 h 255055"/>
                <a:gd name="connsiteX20" fmla="*/ 543497 w 1868900"/>
                <a:gd name="connsiteY20" fmla="*/ 61151 h 255055"/>
                <a:gd name="connsiteX21" fmla="*/ 990981 w 1868900"/>
                <a:gd name="connsiteY21" fmla="*/ 77200 h 255055"/>
                <a:gd name="connsiteX22" fmla="*/ 1783176 w 1868900"/>
                <a:gd name="connsiteY22" fmla="*/ 0 h 255055"/>
                <a:gd name="connsiteX23" fmla="*/ 1843802 w 1868900"/>
                <a:gd name="connsiteY23" fmla="*/ 25098 h 255055"/>
                <a:gd name="connsiteX24" fmla="*/ 1868901 w 1868900"/>
                <a:gd name="connsiteY24" fmla="*/ 85725 h 25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8900" h="255055">
                  <a:moveTo>
                    <a:pt x="1868901" y="85725"/>
                  </a:moveTo>
                  <a:cubicBezTo>
                    <a:pt x="1868901" y="109395"/>
                    <a:pt x="1859328" y="130826"/>
                    <a:pt x="1843802" y="146352"/>
                  </a:cubicBezTo>
                  <a:cubicBezTo>
                    <a:pt x="1828277" y="161830"/>
                    <a:pt x="1806845" y="171450"/>
                    <a:pt x="1783176" y="171450"/>
                  </a:cubicBezTo>
                  <a:cubicBezTo>
                    <a:pt x="1562529" y="215360"/>
                    <a:pt x="1293352" y="251127"/>
                    <a:pt x="986123" y="254746"/>
                  </a:cubicBezTo>
                  <a:cubicBezTo>
                    <a:pt x="802481" y="256937"/>
                    <a:pt x="631555" y="247317"/>
                    <a:pt x="475679" y="230743"/>
                  </a:cubicBezTo>
                  <a:cubicBezTo>
                    <a:pt x="444865" y="227505"/>
                    <a:pt x="414671" y="223981"/>
                    <a:pt x="385096" y="220171"/>
                  </a:cubicBezTo>
                  <a:cubicBezTo>
                    <a:pt x="368427" y="218075"/>
                    <a:pt x="351901" y="215884"/>
                    <a:pt x="335613" y="213598"/>
                  </a:cubicBezTo>
                  <a:cubicBezTo>
                    <a:pt x="295085" y="207979"/>
                    <a:pt x="255794" y="201930"/>
                    <a:pt x="217742" y="195596"/>
                  </a:cubicBezTo>
                  <a:cubicBezTo>
                    <a:pt x="200406" y="192691"/>
                    <a:pt x="183356" y="189738"/>
                    <a:pt x="166592" y="186738"/>
                  </a:cubicBezTo>
                  <a:cubicBezTo>
                    <a:pt x="138922" y="181785"/>
                    <a:pt x="111966" y="176689"/>
                    <a:pt x="85725" y="171450"/>
                  </a:cubicBezTo>
                  <a:cubicBezTo>
                    <a:pt x="81867" y="171450"/>
                    <a:pt x="66770" y="171212"/>
                    <a:pt x="49816" y="163449"/>
                  </a:cubicBezTo>
                  <a:cubicBezTo>
                    <a:pt x="41672" y="159734"/>
                    <a:pt x="33099" y="154305"/>
                    <a:pt x="25098" y="146352"/>
                  </a:cubicBezTo>
                  <a:cubicBezTo>
                    <a:pt x="12621" y="133874"/>
                    <a:pt x="3953" y="117539"/>
                    <a:pt x="1095" y="99298"/>
                  </a:cubicBezTo>
                  <a:cubicBezTo>
                    <a:pt x="381" y="94869"/>
                    <a:pt x="0" y="90345"/>
                    <a:pt x="0" y="85725"/>
                  </a:cubicBezTo>
                  <a:cubicBezTo>
                    <a:pt x="0" y="62056"/>
                    <a:pt x="9573" y="40624"/>
                    <a:pt x="25098" y="25098"/>
                  </a:cubicBezTo>
                  <a:cubicBezTo>
                    <a:pt x="40624" y="9620"/>
                    <a:pt x="62055" y="0"/>
                    <a:pt x="85725" y="0"/>
                  </a:cubicBezTo>
                  <a:cubicBezTo>
                    <a:pt x="164735" y="14573"/>
                    <a:pt x="249555" y="28099"/>
                    <a:pt x="339804" y="39624"/>
                  </a:cubicBezTo>
                  <a:cubicBezTo>
                    <a:pt x="340138" y="39672"/>
                    <a:pt x="340519" y="39719"/>
                    <a:pt x="340852" y="39767"/>
                  </a:cubicBezTo>
                  <a:cubicBezTo>
                    <a:pt x="368332" y="43291"/>
                    <a:pt x="396288" y="46625"/>
                    <a:pt x="424767" y="49721"/>
                  </a:cubicBezTo>
                  <a:cubicBezTo>
                    <a:pt x="452628" y="52769"/>
                    <a:pt x="481013" y="55626"/>
                    <a:pt x="509873" y="58245"/>
                  </a:cubicBezTo>
                  <a:cubicBezTo>
                    <a:pt x="521018" y="59246"/>
                    <a:pt x="532209" y="60246"/>
                    <a:pt x="543497" y="61151"/>
                  </a:cubicBezTo>
                  <a:cubicBezTo>
                    <a:pt x="682752" y="72866"/>
                    <a:pt x="832342" y="79105"/>
                    <a:pt x="990981" y="77200"/>
                  </a:cubicBezTo>
                  <a:cubicBezTo>
                    <a:pt x="1293019" y="73581"/>
                    <a:pt x="1560053" y="41100"/>
                    <a:pt x="1783176" y="0"/>
                  </a:cubicBezTo>
                  <a:cubicBezTo>
                    <a:pt x="1788891" y="0"/>
                    <a:pt x="1819275" y="572"/>
                    <a:pt x="1843802" y="25098"/>
                  </a:cubicBezTo>
                  <a:cubicBezTo>
                    <a:pt x="1859328" y="40624"/>
                    <a:pt x="1868901" y="62056"/>
                    <a:pt x="1868901" y="85725"/>
                  </a:cubicBezTo>
                  <a:close/>
                </a:path>
              </a:pathLst>
            </a:custGeom>
            <a:solidFill>
              <a:srgbClr val="CCCCCC"/>
            </a:solidFill>
            <a:ln w="4752" cap="flat">
              <a:noFill/>
              <a:prstDash val="solid"/>
              <a:miter/>
            </a:ln>
          </p:spPr>
          <p:txBody>
            <a:bodyPr rtlCol="0" anchor="ctr"/>
            <a:lstStyle/>
            <a:p>
              <a:endParaRPr lang="en-GB" dirty="0"/>
            </a:p>
          </p:txBody>
        </p:sp>
        <p:sp>
          <p:nvSpPr>
            <p:cNvPr id="257" name="Freeform: Shape 256">
              <a:extLst>
                <a:ext uri="{FF2B5EF4-FFF2-40B4-BE49-F238E27FC236}">
                  <a16:creationId xmlns:a16="http://schemas.microsoft.com/office/drawing/2014/main" id="{69D94904-B511-4C2E-8199-848AAF43A2F5}"/>
                </a:ext>
              </a:extLst>
            </p:cNvPr>
            <p:cNvSpPr/>
            <p:nvPr/>
          </p:nvSpPr>
          <p:spPr>
            <a:xfrm>
              <a:off x="3843337" y="4198427"/>
              <a:ext cx="1247537" cy="171402"/>
            </a:xfrm>
            <a:custGeom>
              <a:avLst/>
              <a:gdLst>
                <a:gd name="connsiteX0" fmla="*/ 1196483 w 1247537"/>
                <a:gd name="connsiteY0" fmla="*/ 171402 h 171402"/>
                <a:gd name="connsiteX1" fmla="*/ 51054 w 1247537"/>
                <a:gd name="connsiteY1" fmla="*/ 171402 h 171402"/>
                <a:gd name="connsiteX2" fmla="*/ 0 w 1247537"/>
                <a:gd name="connsiteY2" fmla="*/ 120348 h 171402"/>
                <a:gd name="connsiteX3" fmla="*/ 0 w 1247537"/>
                <a:gd name="connsiteY3" fmla="*/ 51054 h 171402"/>
                <a:gd name="connsiteX4" fmla="*/ 51054 w 1247537"/>
                <a:gd name="connsiteY4" fmla="*/ 0 h 171402"/>
                <a:gd name="connsiteX5" fmla="*/ 1196483 w 1247537"/>
                <a:gd name="connsiteY5" fmla="*/ 0 h 171402"/>
                <a:gd name="connsiteX6" fmla="*/ 1247537 w 1247537"/>
                <a:gd name="connsiteY6" fmla="*/ 51054 h 171402"/>
                <a:gd name="connsiteX7" fmla="*/ 1247537 w 1247537"/>
                <a:gd name="connsiteY7" fmla="*/ 120348 h 171402"/>
                <a:gd name="connsiteX8" fmla="*/ 1196483 w 1247537"/>
                <a:gd name="connsiteY8" fmla="*/ 171402 h 17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537" h="171402">
                  <a:moveTo>
                    <a:pt x="1196483" y="171402"/>
                  </a:moveTo>
                  <a:lnTo>
                    <a:pt x="51054" y="171402"/>
                  </a:lnTo>
                  <a:cubicBezTo>
                    <a:pt x="22860" y="171402"/>
                    <a:pt x="0" y="148542"/>
                    <a:pt x="0" y="120348"/>
                  </a:cubicBezTo>
                  <a:lnTo>
                    <a:pt x="0" y="51054"/>
                  </a:lnTo>
                  <a:cubicBezTo>
                    <a:pt x="0" y="22860"/>
                    <a:pt x="22860" y="0"/>
                    <a:pt x="51054" y="0"/>
                  </a:cubicBezTo>
                  <a:lnTo>
                    <a:pt x="1196483" y="0"/>
                  </a:lnTo>
                  <a:cubicBezTo>
                    <a:pt x="1224677" y="0"/>
                    <a:pt x="1247537" y="22860"/>
                    <a:pt x="1247537" y="51054"/>
                  </a:cubicBezTo>
                  <a:lnTo>
                    <a:pt x="1247537" y="120348"/>
                  </a:lnTo>
                  <a:cubicBezTo>
                    <a:pt x="1247585" y="148542"/>
                    <a:pt x="1224725" y="171402"/>
                    <a:pt x="1196483" y="171402"/>
                  </a:cubicBezTo>
                  <a:close/>
                </a:path>
              </a:pathLst>
            </a:custGeom>
            <a:solidFill>
              <a:srgbClr val="CCCCCC"/>
            </a:solidFill>
            <a:ln w="4752" cap="flat">
              <a:noFill/>
              <a:prstDash val="solid"/>
              <a:miter/>
            </a:ln>
          </p:spPr>
          <p:txBody>
            <a:bodyPr rtlCol="0" anchor="ctr"/>
            <a:lstStyle/>
            <a:p>
              <a:endParaRPr lang="en-GB" dirty="0"/>
            </a:p>
          </p:txBody>
        </p:sp>
      </p:grpSp>
      <p:grpSp>
        <p:nvGrpSpPr>
          <p:cNvPr id="263" name="Group 262">
            <a:extLst>
              <a:ext uri="{FF2B5EF4-FFF2-40B4-BE49-F238E27FC236}">
                <a16:creationId xmlns:a16="http://schemas.microsoft.com/office/drawing/2014/main" id="{27D17590-E0E1-4B0C-A725-D50FC2A696DD}"/>
              </a:ext>
            </a:extLst>
          </p:cNvPr>
          <p:cNvGrpSpPr/>
          <p:nvPr/>
        </p:nvGrpSpPr>
        <p:grpSpPr>
          <a:xfrm>
            <a:off x="9607624" y="3507465"/>
            <a:ext cx="2047225" cy="2632364"/>
            <a:chOff x="3843337" y="3428998"/>
            <a:chExt cx="2251947" cy="2895600"/>
          </a:xfrm>
          <a:effectLst>
            <a:reflection blurRad="6350" stA="20000" endPos="35000" dir="5400000" sy="-100000" algn="bl" rotWithShape="0"/>
          </a:effectLst>
        </p:grpSpPr>
        <p:grpSp>
          <p:nvGrpSpPr>
            <p:cNvPr id="264" name="Graphic 1">
              <a:extLst>
                <a:ext uri="{FF2B5EF4-FFF2-40B4-BE49-F238E27FC236}">
                  <a16:creationId xmlns:a16="http://schemas.microsoft.com/office/drawing/2014/main" id="{46BEFD4C-A9C5-48BE-BDDF-854F60E8DDEC}"/>
                </a:ext>
              </a:extLst>
            </p:cNvPr>
            <p:cNvGrpSpPr/>
            <p:nvPr/>
          </p:nvGrpSpPr>
          <p:grpSpPr>
            <a:xfrm>
              <a:off x="4067373" y="4317252"/>
              <a:ext cx="1693631" cy="2007346"/>
              <a:chOff x="4067373" y="4317252"/>
              <a:chExt cx="1693631" cy="2007346"/>
            </a:xfrm>
            <a:solidFill>
              <a:srgbClr val="999999"/>
            </a:solidFill>
          </p:grpSpPr>
          <p:sp>
            <p:nvSpPr>
              <p:cNvPr id="268" name="Freeform: Shape 267">
                <a:extLst>
                  <a:ext uri="{FF2B5EF4-FFF2-40B4-BE49-F238E27FC236}">
                    <a16:creationId xmlns:a16="http://schemas.microsoft.com/office/drawing/2014/main" id="{1233C39A-D3F7-4362-8285-341A3BFDC4D0}"/>
                  </a:ext>
                </a:extLst>
              </p:cNvPr>
              <p:cNvSpPr/>
              <p:nvPr/>
            </p:nvSpPr>
            <p:spPr>
              <a:xfrm>
                <a:off x="4392977" y="5100016"/>
                <a:ext cx="169021" cy="1224582"/>
              </a:xfrm>
              <a:custGeom>
                <a:avLst/>
                <a:gdLst>
                  <a:gd name="connsiteX0" fmla="*/ 169021 w 169021"/>
                  <a:gd name="connsiteY0" fmla="*/ 45672 h 1224582"/>
                  <a:gd name="connsiteX1" fmla="*/ 169021 w 169021"/>
                  <a:gd name="connsiteY1" fmla="*/ 1178910 h 1224582"/>
                  <a:gd name="connsiteX2" fmla="*/ 123349 w 169021"/>
                  <a:gd name="connsiteY2" fmla="*/ 1224582 h 1224582"/>
                  <a:gd name="connsiteX3" fmla="*/ 45625 w 169021"/>
                  <a:gd name="connsiteY3" fmla="*/ 1224582 h 1224582"/>
                  <a:gd name="connsiteX4" fmla="*/ 0 w 169021"/>
                  <a:gd name="connsiteY4" fmla="*/ 1178910 h 1224582"/>
                  <a:gd name="connsiteX5" fmla="*/ 0 w 169021"/>
                  <a:gd name="connsiteY5" fmla="*/ 45672 h 1224582"/>
                  <a:gd name="connsiteX6" fmla="*/ 45625 w 169021"/>
                  <a:gd name="connsiteY6" fmla="*/ 0 h 1224582"/>
                  <a:gd name="connsiteX7" fmla="*/ 123349 w 169021"/>
                  <a:gd name="connsiteY7" fmla="*/ 0 h 1224582"/>
                  <a:gd name="connsiteX8" fmla="*/ 156734 w 169021"/>
                  <a:gd name="connsiteY8" fmla="*/ 14526 h 1224582"/>
                  <a:gd name="connsiteX9" fmla="*/ 169021 w 169021"/>
                  <a:gd name="connsiteY9" fmla="*/ 45672 h 122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021" h="1224582">
                    <a:moveTo>
                      <a:pt x="169021" y="45672"/>
                    </a:moveTo>
                    <a:lnTo>
                      <a:pt x="169021" y="1178910"/>
                    </a:lnTo>
                    <a:cubicBezTo>
                      <a:pt x="169021" y="1204151"/>
                      <a:pt x="148590" y="1224582"/>
                      <a:pt x="123349" y="1224582"/>
                    </a:cubicBezTo>
                    <a:lnTo>
                      <a:pt x="45625" y="1224582"/>
                    </a:lnTo>
                    <a:cubicBezTo>
                      <a:pt x="20431" y="1224582"/>
                      <a:pt x="0" y="1204151"/>
                      <a:pt x="0" y="1178910"/>
                    </a:cubicBezTo>
                    <a:lnTo>
                      <a:pt x="0" y="45672"/>
                    </a:lnTo>
                    <a:cubicBezTo>
                      <a:pt x="0" y="20431"/>
                      <a:pt x="20431" y="0"/>
                      <a:pt x="45625" y="0"/>
                    </a:cubicBezTo>
                    <a:lnTo>
                      <a:pt x="123349" y="0"/>
                    </a:lnTo>
                    <a:cubicBezTo>
                      <a:pt x="136541" y="0"/>
                      <a:pt x="148400" y="5572"/>
                      <a:pt x="156734" y="14526"/>
                    </a:cubicBezTo>
                    <a:cubicBezTo>
                      <a:pt x="164401" y="22670"/>
                      <a:pt x="169021" y="33623"/>
                      <a:pt x="169021" y="45672"/>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269" name="Freeform: Shape 268">
                <a:extLst>
                  <a:ext uri="{FF2B5EF4-FFF2-40B4-BE49-F238E27FC236}">
                    <a16:creationId xmlns:a16="http://schemas.microsoft.com/office/drawing/2014/main" id="{B01F4014-02D3-40D9-B3E1-ED0688C15873}"/>
                  </a:ext>
                </a:extLst>
              </p:cNvPr>
              <p:cNvSpPr/>
              <p:nvPr/>
            </p:nvSpPr>
            <p:spPr>
              <a:xfrm>
                <a:off x="4567237" y="4427599"/>
                <a:ext cx="169021" cy="698230"/>
              </a:xfrm>
              <a:custGeom>
                <a:avLst/>
                <a:gdLst>
                  <a:gd name="connsiteX0" fmla="*/ 169021 w 169021"/>
                  <a:gd name="connsiteY0" fmla="*/ 45672 h 698230"/>
                  <a:gd name="connsiteX1" fmla="*/ 169021 w 169021"/>
                  <a:gd name="connsiteY1" fmla="*/ 652558 h 698230"/>
                  <a:gd name="connsiteX2" fmla="*/ 123396 w 169021"/>
                  <a:gd name="connsiteY2" fmla="*/ 698230 h 698230"/>
                  <a:gd name="connsiteX3" fmla="*/ 45672 w 169021"/>
                  <a:gd name="connsiteY3" fmla="*/ 698230 h 698230"/>
                  <a:gd name="connsiteX4" fmla="*/ 0 w 169021"/>
                  <a:gd name="connsiteY4" fmla="*/ 652558 h 698230"/>
                  <a:gd name="connsiteX5" fmla="*/ 0 w 169021"/>
                  <a:gd name="connsiteY5" fmla="*/ 45672 h 698230"/>
                  <a:gd name="connsiteX6" fmla="*/ 45672 w 169021"/>
                  <a:gd name="connsiteY6" fmla="*/ 0 h 698230"/>
                  <a:gd name="connsiteX7" fmla="*/ 123396 w 169021"/>
                  <a:gd name="connsiteY7" fmla="*/ 0 h 698230"/>
                  <a:gd name="connsiteX8" fmla="*/ 169021 w 169021"/>
                  <a:gd name="connsiteY8" fmla="*/ 45672 h 69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021" h="698230">
                    <a:moveTo>
                      <a:pt x="169021" y="45672"/>
                    </a:moveTo>
                    <a:lnTo>
                      <a:pt x="169021" y="652558"/>
                    </a:lnTo>
                    <a:cubicBezTo>
                      <a:pt x="169021" y="677799"/>
                      <a:pt x="148590" y="698230"/>
                      <a:pt x="123396" y="698230"/>
                    </a:cubicBezTo>
                    <a:lnTo>
                      <a:pt x="45672" y="698230"/>
                    </a:lnTo>
                    <a:cubicBezTo>
                      <a:pt x="20431" y="698230"/>
                      <a:pt x="0" y="677799"/>
                      <a:pt x="0" y="652558"/>
                    </a:cubicBezTo>
                    <a:lnTo>
                      <a:pt x="0" y="45672"/>
                    </a:lnTo>
                    <a:cubicBezTo>
                      <a:pt x="0" y="20431"/>
                      <a:pt x="20431" y="0"/>
                      <a:pt x="45672" y="0"/>
                    </a:cubicBezTo>
                    <a:lnTo>
                      <a:pt x="123396" y="0"/>
                    </a:lnTo>
                    <a:cubicBezTo>
                      <a:pt x="148590" y="0"/>
                      <a:pt x="169021" y="20431"/>
                      <a:pt x="169021" y="45672"/>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270" name="Freeform: Shape 269">
                <a:extLst>
                  <a:ext uri="{FF2B5EF4-FFF2-40B4-BE49-F238E27FC236}">
                    <a16:creationId xmlns:a16="http://schemas.microsoft.com/office/drawing/2014/main" id="{37807159-A81C-482E-AAB8-557E273EA005}"/>
                  </a:ext>
                </a:extLst>
              </p:cNvPr>
              <p:cNvSpPr/>
              <p:nvPr/>
            </p:nvSpPr>
            <p:spPr>
              <a:xfrm>
                <a:off x="5591936" y="4427599"/>
                <a:ext cx="169068" cy="698230"/>
              </a:xfrm>
              <a:custGeom>
                <a:avLst/>
                <a:gdLst>
                  <a:gd name="connsiteX0" fmla="*/ 123396 w 169068"/>
                  <a:gd name="connsiteY0" fmla="*/ 698230 h 698230"/>
                  <a:gd name="connsiteX1" fmla="*/ 45672 w 169068"/>
                  <a:gd name="connsiteY1" fmla="*/ 698230 h 698230"/>
                  <a:gd name="connsiteX2" fmla="*/ 0 w 169068"/>
                  <a:gd name="connsiteY2" fmla="*/ 652558 h 698230"/>
                  <a:gd name="connsiteX3" fmla="*/ 0 w 169068"/>
                  <a:gd name="connsiteY3" fmla="*/ 45672 h 698230"/>
                  <a:gd name="connsiteX4" fmla="*/ 45672 w 169068"/>
                  <a:gd name="connsiteY4" fmla="*/ 0 h 698230"/>
                  <a:gd name="connsiteX5" fmla="*/ 123396 w 169068"/>
                  <a:gd name="connsiteY5" fmla="*/ 0 h 698230"/>
                  <a:gd name="connsiteX6" fmla="*/ 169069 w 169068"/>
                  <a:gd name="connsiteY6" fmla="*/ 45672 h 698230"/>
                  <a:gd name="connsiteX7" fmla="*/ 169069 w 169068"/>
                  <a:gd name="connsiteY7" fmla="*/ 652558 h 698230"/>
                  <a:gd name="connsiteX8" fmla="*/ 123396 w 169068"/>
                  <a:gd name="connsiteY8" fmla="*/ 698230 h 69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068" h="698230">
                    <a:moveTo>
                      <a:pt x="123396" y="698230"/>
                    </a:moveTo>
                    <a:lnTo>
                      <a:pt x="45672" y="698230"/>
                    </a:lnTo>
                    <a:cubicBezTo>
                      <a:pt x="20479" y="698230"/>
                      <a:pt x="0" y="677799"/>
                      <a:pt x="0" y="652558"/>
                    </a:cubicBezTo>
                    <a:lnTo>
                      <a:pt x="0" y="45672"/>
                    </a:lnTo>
                    <a:cubicBezTo>
                      <a:pt x="0" y="20479"/>
                      <a:pt x="20431" y="0"/>
                      <a:pt x="45672" y="0"/>
                    </a:cubicBezTo>
                    <a:lnTo>
                      <a:pt x="123396" y="0"/>
                    </a:lnTo>
                    <a:cubicBezTo>
                      <a:pt x="148590" y="0"/>
                      <a:pt x="169069" y="20431"/>
                      <a:pt x="169069" y="45672"/>
                    </a:cubicBezTo>
                    <a:lnTo>
                      <a:pt x="169069" y="652558"/>
                    </a:lnTo>
                    <a:cubicBezTo>
                      <a:pt x="169069" y="677799"/>
                      <a:pt x="148638" y="698230"/>
                      <a:pt x="123396" y="698230"/>
                    </a:cubicBezTo>
                    <a:close/>
                  </a:path>
                </a:pathLst>
              </a:custGeom>
              <a:solidFill>
                <a:srgbClr val="999999"/>
              </a:solidFill>
              <a:ln w="4752" cap="flat">
                <a:noFill/>
                <a:prstDash val="solid"/>
                <a:miter/>
              </a:ln>
            </p:spPr>
            <p:txBody>
              <a:bodyPr rtlCol="0" anchor="ctr"/>
              <a:lstStyle/>
              <a:p>
                <a:endParaRPr lang="en-GB" dirty="0"/>
              </a:p>
            </p:txBody>
          </p:sp>
          <p:sp>
            <p:nvSpPr>
              <p:cNvPr id="272" name="Freeform: Shape 271">
                <a:extLst>
                  <a:ext uri="{FF2B5EF4-FFF2-40B4-BE49-F238E27FC236}">
                    <a16:creationId xmlns:a16="http://schemas.microsoft.com/office/drawing/2014/main" id="{E18FB178-DBFE-4325-907C-AB7DA7EA98F9}"/>
                  </a:ext>
                </a:extLst>
              </p:cNvPr>
              <p:cNvSpPr/>
              <p:nvPr/>
            </p:nvSpPr>
            <p:spPr>
              <a:xfrm>
                <a:off x="4067373" y="4317252"/>
                <a:ext cx="349939" cy="1036922"/>
              </a:xfrm>
              <a:custGeom>
                <a:avLst/>
                <a:gdLst>
                  <a:gd name="connsiteX0" fmla="*/ 346320 w 349939"/>
                  <a:gd name="connsiteY0" fmla="*/ 879253 h 1036922"/>
                  <a:gd name="connsiteX1" fmla="*/ 233163 w 349939"/>
                  <a:gd name="connsiteY1" fmla="*/ 838486 h 1036922"/>
                  <a:gd name="connsiteX2" fmla="*/ 233068 w 349939"/>
                  <a:gd name="connsiteY2" fmla="*/ 838438 h 1036922"/>
                  <a:gd name="connsiteX3" fmla="*/ 216209 w 349939"/>
                  <a:gd name="connsiteY3" fmla="*/ 826104 h 1036922"/>
                  <a:gd name="connsiteX4" fmla="*/ 175394 w 349939"/>
                  <a:gd name="connsiteY4" fmla="*/ 738045 h 1036922"/>
                  <a:gd name="connsiteX5" fmla="*/ 175394 w 349939"/>
                  <a:gd name="connsiteY5" fmla="*/ 693182 h 1036922"/>
                  <a:gd name="connsiteX6" fmla="*/ 175394 w 349939"/>
                  <a:gd name="connsiteY6" fmla="*/ 654844 h 1036922"/>
                  <a:gd name="connsiteX7" fmla="*/ 176299 w 349939"/>
                  <a:gd name="connsiteY7" fmla="*/ 651653 h 1036922"/>
                  <a:gd name="connsiteX8" fmla="*/ 176299 w 349939"/>
                  <a:gd name="connsiteY8" fmla="*/ 45625 h 1036922"/>
                  <a:gd name="connsiteX9" fmla="*/ 130674 w 349939"/>
                  <a:gd name="connsiteY9" fmla="*/ 0 h 1036922"/>
                  <a:gd name="connsiteX10" fmla="*/ 52855 w 349939"/>
                  <a:gd name="connsiteY10" fmla="*/ 0 h 1036922"/>
                  <a:gd name="connsiteX11" fmla="*/ 7230 w 349939"/>
                  <a:gd name="connsiteY11" fmla="*/ 45625 h 1036922"/>
                  <a:gd name="connsiteX12" fmla="*/ 7230 w 349939"/>
                  <a:gd name="connsiteY12" fmla="*/ 73581 h 1036922"/>
                  <a:gd name="connsiteX13" fmla="*/ 1039 w 349939"/>
                  <a:gd name="connsiteY13" fmla="*/ 684324 h 1036922"/>
                  <a:gd name="connsiteX14" fmla="*/ 420 w 349939"/>
                  <a:gd name="connsiteY14" fmla="*/ 696421 h 1036922"/>
                  <a:gd name="connsiteX15" fmla="*/ 563 w 349939"/>
                  <a:gd name="connsiteY15" fmla="*/ 733473 h 1036922"/>
                  <a:gd name="connsiteX16" fmla="*/ 563 w 349939"/>
                  <a:gd name="connsiteY16" fmla="*/ 733854 h 1036922"/>
                  <a:gd name="connsiteX17" fmla="*/ 753 w 349939"/>
                  <a:gd name="connsiteY17" fmla="*/ 743855 h 1036922"/>
                  <a:gd name="connsiteX18" fmla="*/ 7230 w 349939"/>
                  <a:gd name="connsiteY18" fmla="*/ 806434 h 1036922"/>
                  <a:gd name="connsiteX19" fmla="*/ 31233 w 349939"/>
                  <a:gd name="connsiteY19" fmla="*/ 876634 h 1036922"/>
                  <a:gd name="connsiteX20" fmla="*/ 161916 w 349939"/>
                  <a:gd name="connsiteY20" fmla="*/ 1000173 h 1036922"/>
                  <a:gd name="connsiteX21" fmla="*/ 162250 w 349939"/>
                  <a:gd name="connsiteY21" fmla="*/ 1000316 h 1036922"/>
                  <a:gd name="connsiteX22" fmla="*/ 349940 w 349939"/>
                  <a:gd name="connsiteY22" fmla="*/ 1036892 h 1036922"/>
                  <a:gd name="connsiteX23" fmla="*/ 349940 w 349939"/>
                  <a:gd name="connsiteY23" fmla="*/ 1036892 h 1036922"/>
                  <a:gd name="connsiteX24" fmla="*/ 349940 w 349939"/>
                  <a:gd name="connsiteY24" fmla="*/ 880587 h 1036922"/>
                  <a:gd name="connsiteX25" fmla="*/ 349940 w 349939"/>
                  <a:gd name="connsiteY25" fmla="*/ 879205 h 1036922"/>
                  <a:gd name="connsiteX26" fmla="*/ 346320 w 349939"/>
                  <a:gd name="connsiteY26" fmla="*/ 879253 h 103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9939" h="1036922">
                    <a:moveTo>
                      <a:pt x="346320" y="879253"/>
                    </a:moveTo>
                    <a:cubicBezTo>
                      <a:pt x="303315" y="879253"/>
                      <a:pt x="263882" y="863918"/>
                      <a:pt x="233163" y="838486"/>
                    </a:cubicBezTo>
                    <a:lnTo>
                      <a:pt x="233068" y="838438"/>
                    </a:lnTo>
                    <a:cubicBezTo>
                      <a:pt x="226686" y="835486"/>
                      <a:pt x="220876" y="831342"/>
                      <a:pt x="216209" y="826104"/>
                    </a:cubicBezTo>
                    <a:cubicBezTo>
                      <a:pt x="194635" y="802101"/>
                      <a:pt x="179919" y="771668"/>
                      <a:pt x="175394" y="738045"/>
                    </a:cubicBezTo>
                    <a:lnTo>
                      <a:pt x="175394" y="693182"/>
                    </a:lnTo>
                    <a:lnTo>
                      <a:pt x="175394" y="654844"/>
                    </a:lnTo>
                    <a:cubicBezTo>
                      <a:pt x="175680" y="653796"/>
                      <a:pt x="175966" y="652701"/>
                      <a:pt x="176299" y="651653"/>
                    </a:cubicBezTo>
                    <a:lnTo>
                      <a:pt x="176299" y="45625"/>
                    </a:lnTo>
                    <a:cubicBezTo>
                      <a:pt x="176299" y="20431"/>
                      <a:pt x="155868" y="0"/>
                      <a:pt x="130674" y="0"/>
                    </a:cubicBezTo>
                    <a:lnTo>
                      <a:pt x="52855" y="0"/>
                    </a:lnTo>
                    <a:cubicBezTo>
                      <a:pt x="27661" y="0"/>
                      <a:pt x="7230" y="20431"/>
                      <a:pt x="7230" y="45625"/>
                    </a:cubicBezTo>
                    <a:lnTo>
                      <a:pt x="7230" y="73581"/>
                    </a:lnTo>
                    <a:lnTo>
                      <a:pt x="1039" y="684324"/>
                    </a:lnTo>
                    <a:cubicBezTo>
                      <a:pt x="991" y="688372"/>
                      <a:pt x="706" y="692420"/>
                      <a:pt x="420" y="696421"/>
                    </a:cubicBezTo>
                    <a:cubicBezTo>
                      <a:pt x="-437" y="708565"/>
                      <a:pt x="229" y="720900"/>
                      <a:pt x="563" y="733473"/>
                    </a:cubicBezTo>
                    <a:lnTo>
                      <a:pt x="563" y="733854"/>
                    </a:lnTo>
                    <a:cubicBezTo>
                      <a:pt x="706" y="737188"/>
                      <a:pt x="753" y="740521"/>
                      <a:pt x="753" y="743855"/>
                    </a:cubicBezTo>
                    <a:cubicBezTo>
                      <a:pt x="753" y="765287"/>
                      <a:pt x="2992" y="786241"/>
                      <a:pt x="7230" y="806434"/>
                    </a:cubicBezTo>
                    <a:cubicBezTo>
                      <a:pt x="12374" y="831057"/>
                      <a:pt x="20518" y="854583"/>
                      <a:pt x="31233" y="876634"/>
                    </a:cubicBezTo>
                    <a:cubicBezTo>
                      <a:pt x="58284" y="932212"/>
                      <a:pt x="105195" y="975646"/>
                      <a:pt x="161916" y="1000173"/>
                    </a:cubicBezTo>
                    <a:lnTo>
                      <a:pt x="162250" y="1000316"/>
                    </a:lnTo>
                    <a:cubicBezTo>
                      <a:pt x="217923" y="1024319"/>
                      <a:pt x="281884" y="1037654"/>
                      <a:pt x="349940" y="1036892"/>
                    </a:cubicBezTo>
                    <a:cubicBezTo>
                      <a:pt x="349940" y="1036892"/>
                      <a:pt x="349940" y="1036892"/>
                      <a:pt x="349940" y="1036892"/>
                    </a:cubicBezTo>
                    <a:lnTo>
                      <a:pt x="349940" y="880587"/>
                    </a:lnTo>
                    <a:lnTo>
                      <a:pt x="349940" y="879205"/>
                    </a:lnTo>
                    <a:cubicBezTo>
                      <a:pt x="348749" y="879253"/>
                      <a:pt x="347511" y="879253"/>
                      <a:pt x="346320" y="879253"/>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grpSp>
        <p:sp>
          <p:nvSpPr>
            <p:cNvPr id="265" name="Freeform: Shape 264">
              <a:extLst>
                <a:ext uri="{FF2B5EF4-FFF2-40B4-BE49-F238E27FC236}">
                  <a16:creationId xmlns:a16="http://schemas.microsoft.com/office/drawing/2014/main" id="{13D701AB-3641-4E0B-B7F8-B9F4898843AA}"/>
                </a:ext>
              </a:extLst>
            </p:cNvPr>
            <p:cNvSpPr/>
            <p:nvPr/>
          </p:nvSpPr>
          <p:spPr>
            <a:xfrm>
              <a:off x="4392929" y="3428998"/>
              <a:ext cx="1541859" cy="1115330"/>
            </a:xfrm>
            <a:custGeom>
              <a:avLst/>
              <a:gdLst>
                <a:gd name="connsiteX0" fmla="*/ 1359456 w 1541859"/>
                <a:gd name="connsiteY0" fmla="*/ 1115330 h 1115330"/>
                <a:gd name="connsiteX1" fmla="*/ 182404 w 1541859"/>
                <a:gd name="connsiteY1" fmla="*/ 1115330 h 1115330"/>
                <a:gd name="connsiteX2" fmla="*/ 0 w 1541859"/>
                <a:gd name="connsiteY2" fmla="*/ 932926 h 1115330"/>
                <a:gd name="connsiteX3" fmla="*/ 0 w 1541859"/>
                <a:gd name="connsiteY3" fmla="*/ 298656 h 1115330"/>
                <a:gd name="connsiteX4" fmla="*/ 298704 w 1541859"/>
                <a:gd name="connsiteY4" fmla="*/ 0 h 1115330"/>
                <a:gd name="connsiteX5" fmla="*/ 1243203 w 1541859"/>
                <a:gd name="connsiteY5" fmla="*/ 0 h 1115330"/>
                <a:gd name="connsiteX6" fmla="*/ 1541860 w 1541859"/>
                <a:gd name="connsiteY6" fmla="*/ 298656 h 1115330"/>
                <a:gd name="connsiteX7" fmla="*/ 1541860 w 1541859"/>
                <a:gd name="connsiteY7" fmla="*/ 932926 h 1115330"/>
                <a:gd name="connsiteX8" fmla="*/ 1359456 w 1541859"/>
                <a:gd name="connsiteY8" fmla="*/ 1115330 h 111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1859" h="1115330">
                  <a:moveTo>
                    <a:pt x="1359456" y="1115330"/>
                  </a:moveTo>
                  <a:lnTo>
                    <a:pt x="182404" y="1115330"/>
                  </a:lnTo>
                  <a:cubicBezTo>
                    <a:pt x="81677" y="1115330"/>
                    <a:pt x="0" y="1033653"/>
                    <a:pt x="0" y="932926"/>
                  </a:cubicBezTo>
                  <a:lnTo>
                    <a:pt x="0" y="298656"/>
                  </a:lnTo>
                  <a:cubicBezTo>
                    <a:pt x="0" y="133731"/>
                    <a:pt x="133731" y="0"/>
                    <a:pt x="298704" y="0"/>
                  </a:cubicBezTo>
                  <a:lnTo>
                    <a:pt x="1243203" y="0"/>
                  </a:lnTo>
                  <a:cubicBezTo>
                    <a:pt x="1408176" y="0"/>
                    <a:pt x="1541860" y="133731"/>
                    <a:pt x="1541860" y="298656"/>
                  </a:cubicBezTo>
                  <a:lnTo>
                    <a:pt x="1541860" y="932926"/>
                  </a:lnTo>
                  <a:cubicBezTo>
                    <a:pt x="1541860" y="1033653"/>
                    <a:pt x="1460183" y="1115330"/>
                    <a:pt x="1359456" y="1115330"/>
                  </a:cubicBezTo>
                  <a:close/>
                </a:path>
              </a:pathLst>
            </a:custGeom>
            <a:gradFill>
              <a:gsLst>
                <a:gs pos="100000">
                  <a:schemeClr val="tx1">
                    <a:lumMod val="75000"/>
                    <a:lumOff val="25000"/>
                  </a:schemeClr>
                </a:gs>
                <a:gs pos="0">
                  <a:schemeClr val="bg1">
                    <a:lumMod val="50000"/>
                  </a:schemeClr>
                </a:gs>
              </a:gsLst>
              <a:lin ang="5400000" scaled="1"/>
            </a:gradFill>
            <a:ln w="4752" cap="flat">
              <a:noFill/>
              <a:prstDash val="solid"/>
              <a:miter/>
            </a:ln>
          </p:spPr>
          <p:txBody>
            <a:bodyPr rtlCol="0" anchor="ctr"/>
            <a:lstStyle/>
            <a:p>
              <a:endParaRPr lang="en-GB" dirty="0"/>
            </a:p>
          </p:txBody>
        </p:sp>
        <p:sp>
          <p:nvSpPr>
            <p:cNvPr id="266" name="Freeform: Shape 265">
              <a:extLst>
                <a:ext uri="{FF2B5EF4-FFF2-40B4-BE49-F238E27FC236}">
                  <a16:creationId xmlns:a16="http://schemas.microsoft.com/office/drawing/2014/main" id="{86FBE392-0961-4F87-B41A-BE6E71C569A6}"/>
                </a:ext>
              </a:extLst>
            </p:cNvPr>
            <p:cNvSpPr/>
            <p:nvPr/>
          </p:nvSpPr>
          <p:spPr>
            <a:xfrm>
              <a:off x="4226384" y="5011862"/>
              <a:ext cx="1868900" cy="255055"/>
            </a:xfrm>
            <a:custGeom>
              <a:avLst/>
              <a:gdLst>
                <a:gd name="connsiteX0" fmla="*/ 1868901 w 1868900"/>
                <a:gd name="connsiteY0" fmla="*/ 85725 h 255055"/>
                <a:gd name="connsiteX1" fmla="*/ 1843802 w 1868900"/>
                <a:gd name="connsiteY1" fmla="*/ 146352 h 255055"/>
                <a:gd name="connsiteX2" fmla="*/ 1783176 w 1868900"/>
                <a:gd name="connsiteY2" fmla="*/ 171450 h 255055"/>
                <a:gd name="connsiteX3" fmla="*/ 986123 w 1868900"/>
                <a:gd name="connsiteY3" fmla="*/ 254746 h 255055"/>
                <a:gd name="connsiteX4" fmla="*/ 475679 w 1868900"/>
                <a:gd name="connsiteY4" fmla="*/ 230743 h 255055"/>
                <a:gd name="connsiteX5" fmla="*/ 385096 w 1868900"/>
                <a:gd name="connsiteY5" fmla="*/ 220171 h 255055"/>
                <a:gd name="connsiteX6" fmla="*/ 335613 w 1868900"/>
                <a:gd name="connsiteY6" fmla="*/ 213598 h 255055"/>
                <a:gd name="connsiteX7" fmla="*/ 217742 w 1868900"/>
                <a:gd name="connsiteY7" fmla="*/ 195596 h 255055"/>
                <a:gd name="connsiteX8" fmla="*/ 166592 w 1868900"/>
                <a:gd name="connsiteY8" fmla="*/ 186738 h 255055"/>
                <a:gd name="connsiteX9" fmla="*/ 85725 w 1868900"/>
                <a:gd name="connsiteY9" fmla="*/ 171450 h 255055"/>
                <a:gd name="connsiteX10" fmla="*/ 49816 w 1868900"/>
                <a:gd name="connsiteY10" fmla="*/ 163449 h 255055"/>
                <a:gd name="connsiteX11" fmla="*/ 25098 w 1868900"/>
                <a:gd name="connsiteY11" fmla="*/ 146352 h 255055"/>
                <a:gd name="connsiteX12" fmla="*/ 1095 w 1868900"/>
                <a:gd name="connsiteY12" fmla="*/ 99298 h 255055"/>
                <a:gd name="connsiteX13" fmla="*/ 0 w 1868900"/>
                <a:gd name="connsiteY13" fmla="*/ 85725 h 255055"/>
                <a:gd name="connsiteX14" fmla="*/ 25098 w 1868900"/>
                <a:gd name="connsiteY14" fmla="*/ 25098 h 255055"/>
                <a:gd name="connsiteX15" fmla="*/ 85725 w 1868900"/>
                <a:gd name="connsiteY15" fmla="*/ 0 h 255055"/>
                <a:gd name="connsiteX16" fmla="*/ 339804 w 1868900"/>
                <a:gd name="connsiteY16" fmla="*/ 39624 h 255055"/>
                <a:gd name="connsiteX17" fmla="*/ 340852 w 1868900"/>
                <a:gd name="connsiteY17" fmla="*/ 39767 h 255055"/>
                <a:gd name="connsiteX18" fmla="*/ 424767 w 1868900"/>
                <a:gd name="connsiteY18" fmla="*/ 49721 h 255055"/>
                <a:gd name="connsiteX19" fmla="*/ 509873 w 1868900"/>
                <a:gd name="connsiteY19" fmla="*/ 58245 h 255055"/>
                <a:gd name="connsiteX20" fmla="*/ 543497 w 1868900"/>
                <a:gd name="connsiteY20" fmla="*/ 61151 h 255055"/>
                <a:gd name="connsiteX21" fmla="*/ 990981 w 1868900"/>
                <a:gd name="connsiteY21" fmla="*/ 77200 h 255055"/>
                <a:gd name="connsiteX22" fmla="*/ 1783176 w 1868900"/>
                <a:gd name="connsiteY22" fmla="*/ 0 h 255055"/>
                <a:gd name="connsiteX23" fmla="*/ 1843802 w 1868900"/>
                <a:gd name="connsiteY23" fmla="*/ 25098 h 255055"/>
                <a:gd name="connsiteX24" fmla="*/ 1868901 w 1868900"/>
                <a:gd name="connsiteY24" fmla="*/ 85725 h 25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8900" h="255055">
                  <a:moveTo>
                    <a:pt x="1868901" y="85725"/>
                  </a:moveTo>
                  <a:cubicBezTo>
                    <a:pt x="1868901" y="109395"/>
                    <a:pt x="1859328" y="130826"/>
                    <a:pt x="1843802" y="146352"/>
                  </a:cubicBezTo>
                  <a:cubicBezTo>
                    <a:pt x="1828277" y="161830"/>
                    <a:pt x="1806845" y="171450"/>
                    <a:pt x="1783176" y="171450"/>
                  </a:cubicBezTo>
                  <a:cubicBezTo>
                    <a:pt x="1562529" y="215360"/>
                    <a:pt x="1293352" y="251127"/>
                    <a:pt x="986123" y="254746"/>
                  </a:cubicBezTo>
                  <a:cubicBezTo>
                    <a:pt x="802481" y="256937"/>
                    <a:pt x="631555" y="247317"/>
                    <a:pt x="475679" y="230743"/>
                  </a:cubicBezTo>
                  <a:cubicBezTo>
                    <a:pt x="444865" y="227505"/>
                    <a:pt x="414671" y="223981"/>
                    <a:pt x="385096" y="220171"/>
                  </a:cubicBezTo>
                  <a:cubicBezTo>
                    <a:pt x="368427" y="218075"/>
                    <a:pt x="351901" y="215884"/>
                    <a:pt x="335613" y="213598"/>
                  </a:cubicBezTo>
                  <a:cubicBezTo>
                    <a:pt x="295085" y="207979"/>
                    <a:pt x="255794" y="201930"/>
                    <a:pt x="217742" y="195596"/>
                  </a:cubicBezTo>
                  <a:cubicBezTo>
                    <a:pt x="200406" y="192691"/>
                    <a:pt x="183356" y="189738"/>
                    <a:pt x="166592" y="186738"/>
                  </a:cubicBezTo>
                  <a:cubicBezTo>
                    <a:pt x="138922" y="181785"/>
                    <a:pt x="111966" y="176689"/>
                    <a:pt x="85725" y="171450"/>
                  </a:cubicBezTo>
                  <a:cubicBezTo>
                    <a:pt x="81867" y="171450"/>
                    <a:pt x="66770" y="171212"/>
                    <a:pt x="49816" y="163449"/>
                  </a:cubicBezTo>
                  <a:cubicBezTo>
                    <a:pt x="41672" y="159734"/>
                    <a:pt x="33099" y="154305"/>
                    <a:pt x="25098" y="146352"/>
                  </a:cubicBezTo>
                  <a:cubicBezTo>
                    <a:pt x="12621" y="133874"/>
                    <a:pt x="3953" y="117539"/>
                    <a:pt x="1095" y="99298"/>
                  </a:cubicBezTo>
                  <a:cubicBezTo>
                    <a:pt x="381" y="94869"/>
                    <a:pt x="0" y="90345"/>
                    <a:pt x="0" y="85725"/>
                  </a:cubicBezTo>
                  <a:cubicBezTo>
                    <a:pt x="0" y="62056"/>
                    <a:pt x="9573" y="40624"/>
                    <a:pt x="25098" y="25098"/>
                  </a:cubicBezTo>
                  <a:cubicBezTo>
                    <a:pt x="40624" y="9620"/>
                    <a:pt x="62055" y="0"/>
                    <a:pt x="85725" y="0"/>
                  </a:cubicBezTo>
                  <a:cubicBezTo>
                    <a:pt x="164735" y="14573"/>
                    <a:pt x="249555" y="28099"/>
                    <a:pt x="339804" y="39624"/>
                  </a:cubicBezTo>
                  <a:cubicBezTo>
                    <a:pt x="340138" y="39672"/>
                    <a:pt x="340519" y="39719"/>
                    <a:pt x="340852" y="39767"/>
                  </a:cubicBezTo>
                  <a:cubicBezTo>
                    <a:pt x="368332" y="43291"/>
                    <a:pt x="396288" y="46625"/>
                    <a:pt x="424767" y="49721"/>
                  </a:cubicBezTo>
                  <a:cubicBezTo>
                    <a:pt x="452628" y="52769"/>
                    <a:pt x="481013" y="55626"/>
                    <a:pt x="509873" y="58245"/>
                  </a:cubicBezTo>
                  <a:cubicBezTo>
                    <a:pt x="521018" y="59246"/>
                    <a:pt x="532209" y="60246"/>
                    <a:pt x="543497" y="61151"/>
                  </a:cubicBezTo>
                  <a:cubicBezTo>
                    <a:pt x="682752" y="72866"/>
                    <a:pt x="832342" y="79105"/>
                    <a:pt x="990981" y="77200"/>
                  </a:cubicBezTo>
                  <a:cubicBezTo>
                    <a:pt x="1293019" y="73581"/>
                    <a:pt x="1560053" y="41100"/>
                    <a:pt x="1783176" y="0"/>
                  </a:cubicBezTo>
                  <a:cubicBezTo>
                    <a:pt x="1788891" y="0"/>
                    <a:pt x="1819275" y="572"/>
                    <a:pt x="1843802" y="25098"/>
                  </a:cubicBezTo>
                  <a:cubicBezTo>
                    <a:pt x="1859328" y="40624"/>
                    <a:pt x="1868901" y="62056"/>
                    <a:pt x="1868901" y="85725"/>
                  </a:cubicBezTo>
                  <a:close/>
                </a:path>
              </a:pathLst>
            </a:custGeom>
            <a:solidFill>
              <a:srgbClr val="CCCCCC"/>
            </a:solidFill>
            <a:ln w="4752" cap="flat">
              <a:noFill/>
              <a:prstDash val="solid"/>
              <a:miter/>
            </a:ln>
          </p:spPr>
          <p:txBody>
            <a:bodyPr rtlCol="0" anchor="ctr"/>
            <a:lstStyle/>
            <a:p>
              <a:endParaRPr lang="en-GB" dirty="0"/>
            </a:p>
          </p:txBody>
        </p:sp>
        <p:sp>
          <p:nvSpPr>
            <p:cNvPr id="267" name="Freeform: Shape 266">
              <a:extLst>
                <a:ext uri="{FF2B5EF4-FFF2-40B4-BE49-F238E27FC236}">
                  <a16:creationId xmlns:a16="http://schemas.microsoft.com/office/drawing/2014/main" id="{1E1211DE-C9F0-4D9E-BBF5-A2C52FD075A5}"/>
                </a:ext>
              </a:extLst>
            </p:cNvPr>
            <p:cNvSpPr/>
            <p:nvPr/>
          </p:nvSpPr>
          <p:spPr>
            <a:xfrm>
              <a:off x="3843337" y="4198427"/>
              <a:ext cx="1247537" cy="171402"/>
            </a:xfrm>
            <a:custGeom>
              <a:avLst/>
              <a:gdLst>
                <a:gd name="connsiteX0" fmla="*/ 1196483 w 1247537"/>
                <a:gd name="connsiteY0" fmla="*/ 171402 h 171402"/>
                <a:gd name="connsiteX1" fmla="*/ 51054 w 1247537"/>
                <a:gd name="connsiteY1" fmla="*/ 171402 h 171402"/>
                <a:gd name="connsiteX2" fmla="*/ 0 w 1247537"/>
                <a:gd name="connsiteY2" fmla="*/ 120348 h 171402"/>
                <a:gd name="connsiteX3" fmla="*/ 0 w 1247537"/>
                <a:gd name="connsiteY3" fmla="*/ 51054 h 171402"/>
                <a:gd name="connsiteX4" fmla="*/ 51054 w 1247537"/>
                <a:gd name="connsiteY4" fmla="*/ 0 h 171402"/>
                <a:gd name="connsiteX5" fmla="*/ 1196483 w 1247537"/>
                <a:gd name="connsiteY5" fmla="*/ 0 h 171402"/>
                <a:gd name="connsiteX6" fmla="*/ 1247537 w 1247537"/>
                <a:gd name="connsiteY6" fmla="*/ 51054 h 171402"/>
                <a:gd name="connsiteX7" fmla="*/ 1247537 w 1247537"/>
                <a:gd name="connsiteY7" fmla="*/ 120348 h 171402"/>
                <a:gd name="connsiteX8" fmla="*/ 1196483 w 1247537"/>
                <a:gd name="connsiteY8" fmla="*/ 171402 h 17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537" h="171402">
                  <a:moveTo>
                    <a:pt x="1196483" y="171402"/>
                  </a:moveTo>
                  <a:lnTo>
                    <a:pt x="51054" y="171402"/>
                  </a:lnTo>
                  <a:cubicBezTo>
                    <a:pt x="22860" y="171402"/>
                    <a:pt x="0" y="148542"/>
                    <a:pt x="0" y="120348"/>
                  </a:cubicBezTo>
                  <a:lnTo>
                    <a:pt x="0" y="51054"/>
                  </a:lnTo>
                  <a:cubicBezTo>
                    <a:pt x="0" y="22860"/>
                    <a:pt x="22860" y="0"/>
                    <a:pt x="51054" y="0"/>
                  </a:cubicBezTo>
                  <a:lnTo>
                    <a:pt x="1196483" y="0"/>
                  </a:lnTo>
                  <a:cubicBezTo>
                    <a:pt x="1224677" y="0"/>
                    <a:pt x="1247537" y="22860"/>
                    <a:pt x="1247537" y="51054"/>
                  </a:cubicBezTo>
                  <a:lnTo>
                    <a:pt x="1247537" y="120348"/>
                  </a:lnTo>
                  <a:cubicBezTo>
                    <a:pt x="1247585" y="148542"/>
                    <a:pt x="1224725" y="171402"/>
                    <a:pt x="1196483" y="171402"/>
                  </a:cubicBezTo>
                  <a:close/>
                </a:path>
              </a:pathLst>
            </a:custGeom>
            <a:solidFill>
              <a:srgbClr val="CCCCCC"/>
            </a:solidFill>
            <a:ln w="4752" cap="flat">
              <a:noFill/>
              <a:prstDash val="solid"/>
              <a:miter/>
            </a:ln>
          </p:spPr>
          <p:txBody>
            <a:bodyPr rtlCol="0" anchor="ctr"/>
            <a:lstStyle/>
            <a:p>
              <a:endParaRPr lang="en-GB" dirty="0"/>
            </a:p>
          </p:txBody>
        </p:sp>
      </p:grpSp>
      <p:grpSp>
        <p:nvGrpSpPr>
          <p:cNvPr id="273" name="Group 272">
            <a:extLst>
              <a:ext uri="{FF2B5EF4-FFF2-40B4-BE49-F238E27FC236}">
                <a16:creationId xmlns:a16="http://schemas.microsoft.com/office/drawing/2014/main" id="{A160FF78-BAA9-43B7-B7A4-5DE390CDA87E}"/>
              </a:ext>
            </a:extLst>
          </p:cNvPr>
          <p:cNvGrpSpPr/>
          <p:nvPr/>
        </p:nvGrpSpPr>
        <p:grpSpPr>
          <a:xfrm>
            <a:off x="10781334" y="2821665"/>
            <a:ext cx="3989462" cy="5129732"/>
            <a:chOff x="3843337" y="3428998"/>
            <a:chExt cx="2251947" cy="2895600"/>
          </a:xfrm>
        </p:grpSpPr>
        <p:grpSp>
          <p:nvGrpSpPr>
            <p:cNvPr id="274" name="Graphic 1">
              <a:extLst>
                <a:ext uri="{FF2B5EF4-FFF2-40B4-BE49-F238E27FC236}">
                  <a16:creationId xmlns:a16="http://schemas.microsoft.com/office/drawing/2014/main" id="{23CCC50A-BBCA-49B5-8D34-3C20444B0CB0}"/>
                </a:ext>
              </a:extLst>
            </p:cNvPr>
            <p:cNvGrpSpPr/>
            <p:nvPr/>
          </p:nvGrpSpPr>
          <p:grpSpPr>
            <a:xfrm>
              <a:off x="4067373" y="4317252"/>
              <a:ext cx="1867415" cy="2007346"/>
              <a:chOff x="4067373" y="4317252"/>
              <a:chExt cx="1867415" cy="2007346"/>
            </a:xfrm>
            <a:solidFill>
              <a:srgbClr val="999999"/>
            </a:solidFill>
          </p:grpSpPr>
          <p:sp>
            <p:nvSpPr>
              <p:cNvPr id="278" name="Freeform: Shape 277">
                <a:extLst>
                  <a:ext uri="{FF2B5EF4-FFF2-40B4-BE49-F238E27FC236}">
                    <a16:creationId xmlns:a16="http://schemas.microsoft.com/office/drawing/2014/main" id="{EA88BAC7-685F-4775-BF58-BC19869B0BBF}"/>
                  </a:ext>
                </a:extLst>
              </p:cNvPr>
              <p:cNvSpPr/>
              <p:nvPr/>
            </p:nvSpPr>
            <p:spPr>
              <a:xfrm>
                <a:off x="4392977" y="5100016"/>
                <a:ext cx="169021" cy="1224582"/>
              </a:xfrm>
              <a:custGeom>
                <a:avLst/>
                <a:gdLst>
                  <a:gd name="connsiteX0" fmla="*/ 169021 w 169021"/>
                  <a:gd name="connsiteY0" fmla="*/ 45672 h 1224582"/>
                  <a:gd name="connsiteX1" fmla="*/ 169021 w 169021"/>
                  <a:gd name="connsiteY1" fmla="*/ 1178910 h 1224582"/>
                  <a:gd name="connsiteX2" fmla="*/ 123349 w 169021"/>
                  <a:gd name="connsiteY2" fmla="*/ 1224582 h 1224582"/>
                  <a:gd name="connsiteX3" fmla="*/ 45625 w 169021"/>
                  <a:gd name="connsiteY3" fmla="*/ 1224582 h 1224582"/>
                  <a:gd name="connsiteX4" fmla="*/ 0 w 169021"/>
                  <a:gd name="connsiteY4" fmla="*/ 1178910 h 1224582"/>
                  <a:gd name="connsiteX5" fmla="*/ 0 w 169021"/>
                  <a:gd name="connsiteY5" fmla="*/ 45672 h 1224582"/>
                  <a:gd name="connsiteX6" fmla="*/ 45625 w 169021"/>
                  <a:gd name="connsiteY6" fmla="*/ 0 h 1224582"/>
                  <a:gd name="connsiteX7" fmla="*/ 123349 w 169021"/>
                  <a:gd name="connsiteY7" fmla="*/ 0 h 1224582"/>
                  <a:gd name="connsiteX8" fmla="*/ 156734 w 169021"/>
                  <a:gd name="connsiteY8" fmla="*/ 14526 h 1224582"/>
                  <a:gd name="connsiteX9" fmla="*/ 169021 w 169021"/>
                  <a:gd name="connsiteY9" fmla="*/ 45672 h 122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021" h="1224582">
                    <a:moveTo>
                      <a:pt x="169021" y="45672"/>
                    </a:moveTo>
                    <a:lnTo>
                      <a:pt x="169021" y="1178910"/>
                    </a:lnTo>
                    <a:cubicBezTo>
                      <a:pt x="169021" y="1204151"/>
                      <a:pt x="148590" y="1224582"/>
                      <a:pt x="123349" y="1224582"/>
                    </a:cubicBezTo>
                    <a:lnTo>
                      <a:pt x="45625" y="1224582"/>
                    </a:lnTo>
                    <a:cubicBezTo>
                      <a:pt x="20431" y="1224582"/>
                      <a:pt x="0" y="1204151"/>
                      <a:pt x="0" y="1178910"/>
                    </a:cubicBezTo>
                    <a:lnTo>
                      <a:pt x="0" y="45672"/>
                    </a:lnTo>
                    <a:cubicBezTo>
                      <a:pt x="0" y="20431"/>
                      <a:pt x="20431" y="0"/>
                      <a:pt x="45625" y="0"/>
                    </a:cubicBezTo>
                    <a:lnTo>
                      <a:pt x="123349" y="0"/>
                    </a:lnTo>
                    <a:cubicBezTo>
                      <a:pt x="136541" y="0"/>
                      <a:pt x="148400" y="5572"/>
                      <a:pt x="156734" y="14526"/>
                    </a:cubicBezTo>
                    <a:cubicBezTo>
                      <a:pt x="164401" y="22670"/>
                      <a:pt x="169021" y="33623"/>
                      <a:pt x="169021" y="45672"/>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279" name="Freeform: Shape 278">
                <a:extLst>
                  <a:ext uri="{FF2B5EF4-FFF2-40B4-BE49-F238E27FC236}">
                    <a16:creationId xmlns:a16="http://schemas.microsoft.com/office/drawing/2014/main" id="{26E1106B-0453-4D60-BD51-A30961AAFCEC}"/>
                  </a:ext>
                </a:extLst>
              </p:cNvPr>
              <p:cNvSpPr/>
              <p:nvPr/>
            </p:nvSpPr>
            <p:spPr>
              <a:xfrm>
                <a:off x="4567237" y="4427599"/>
                <a:ext cx="169021" cy="698230"/>
              </a:xfrm>
              <a:custGeom>
                <a:avLst/>
                <a:gdLst>
                  <a:gd name="connsiteX0" fmla="*/ 169021 w 169021"/>
                  <a:gd name="connsiteY0" fmla="*/ 45672 h 698230"/>
                  <a:gd name="connsiteX1" fmla="*/ 169021 w 169021"/>
                  <a:gd name="connsiteY1" fmla="*/ 652558 h 698230"/>
                  <a:gd name="connsiteX2" fmla="*/ 123396 w 169021"/>
                  <a:gd name="connsiteY2" fmla="*/ 698230 h 698230"/>
                  <a:gd name="connsiteX3" fmla="*/ 45672 w 169021"/>
                  <a:gd name="connsiteY3" fmla="*/ 698230 h 698230"/>
                  <a:gd name="connsiteX4" fmla="*/ 0 w 169021"/>
                  <a:gd name="connsiteY4" fmla="*/ 652558 h 698230"/>
                  <a:gd name="connsiteX5" fmla="*/ 0 w 169021"/>
                  <a:gd name="connsiteY5" fmla="*/ 45672 h 698230"/>
                  <a:gd name="connsiteX6" fmla="*/ 45672 w 169021"/>
                  <a:gd name="connsiteY6" fmla="*/ 0 h 698230"/>
                  <a:gd name="connsiteX7" fmla="*/ 123396 w 169021"/>
                  <a:gd name="connsiteY7" fmla="*/ 0 h 698230"/>
                  <a:gd name="connsiteX8" fmla="*/ 169021 w 169021"/>
                  <a:gd name="connsiteY8" fmla="*/ 45672 h 69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021" h="698230">
                    <a:moveTo>
                      <a:pt x="169021" y="45672"/>
                    </a:moveTo>
                    <a:lnTo>
                      <a:pt x="169021" y="652558"/>
                    </a:lnTo>
                    <a:cubicBezTo>
                      <a:pt x="169021" y="677799"/>
                      <a:pt x="148590" y="698230"/>
                      <a:pt x="123396" y="698230"/>
                    </a:cubicBezTo>
                    <a:lnTo>
                      <a:pt x="45672" y="698230"/>
                    </a:lnTo>
                    <a:cubicBezTo>
                      <a:pt x="20431" y="698230"/>
                      <a:pt x="0" y="677799"/>
                      <a:pt x="0" y="652558"/>
                    </a:cubicBezTo>
                    <a:lnTo>
                      <a:pt x="0" y="45672"/>
                    </a:lnTo>
                    <a:cubicBezTo>
                      <a:pt x="0" y="20431"/>
                      <a:pt x="20431" y="0"/>
                      <a:pt x="45672" y="0"/>
                    </a:cubicBezTo>
                    <a:lnTo>
                      <a:pt x="123396" y="0"/>
                    </a:lnTo>
                    <a:cubicBezTo>
                      <a:pt x="148590" y="0"/>
                      <a:pt x="169021" y="20431"/>
                      <a:pt x="169021" y="45672"/>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280" name="Freeform: Shape 279">
                <a:extLst>
                  <a:ext uri="{FF2B5EF4-FFF2-40B4-BE49-F238E27FC236}">
                    <a16:creationId xmlns:a16="http://schemas.microsoft.com/office/drawing/2014/main" id="{A76F1D30-6115-4B2F-AE6E-30E1F8312988}"/>
                  </a:ext>
                </a:extLst>
              </p:cNvPr>
              <p:cNvSpPr/>
              <p:nvPr/>
            </p:nvSpPr>
            <p:spPr>
              <a:xfrm>
                <a:off x="5591936" y="4427599"/>
                <a:ext cx="169068" cy="698230"/>
              </a:xfrm>
              <a:custGeom>
                <a:avLst/>
                <a:gdLst>
                  <a:gd name="connsiteX0" fmla="*/ 123396 w 169068"/>
                  <a:gd name="connsiteY0" fmla="*/ 698230 h 698230"/>
                  <a:gd name="connsiteX1" fmla="*/ 45672 w 169068"/>
                  <a:gd name="connsiteY1" fmla="*/ 698230 h 698230"/>
                  <a:gd name="connsiteX2" fmla="*/ 0 w 169068"/>
                  <a:gd name="connsiteY2" fmla="*/ 652558 h 698230"/>
                  <a:gd name="connsiteX3" fmla="*/ 0 w 169068"/>
                  <a:gd name="connsiteY3" fmla="*/ 45672 h 698230"/>
                  <a:gd name="connsiteX4" fmla="*/ 45672 w 169068"/>
                  <a:gd name="connsiteY4" fmla="*/ 0 h 698230"/>
                  <a:gd name="connsiteX5" fmla="*/ 123396 w 169068"/>
                  <a:gd name="connsiteY5" fmla="*/ 0 h 698230"/>
                  <a:gd name="connsiteX6" fmla="*/ 169069 w 169068"/>
                  <a:gd name="connsiteY6" fmla="*/ 45672 h 698230"/>
                  <a:gd name="connsiteX7" fmla="*/ 169069 w 169068"/>
                  <a:gd name="connsiteY7" fmla="*/ 652558 h 698230"/>
                  <a:gd name="connsiteX8" fmla="*/ 123396 w 169068"/>
                  <a:gd name="connsiteY8" fmla="*/ 698230 h 69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068" h="698230">
                    <a:moveTo>
                      <a:pt x="123396" y="698230"/>
                    </a:moveTo>
                    <a:lnTo>
                      <a:pt x="45672" y="698230"/>
                    </a:lnTo>
                    <a:cubicBezTo>
                      <a:pt x="20479" y="698230"/>
                      <a:pt x="0" y="677799"/>
                      <a:pt x="0" y="652558"/>
                    </a:cubicBezTo>
                    <a:lnTo>
                      <a:pt x="0" y="45672"/>
                    </a:lnTo>
                    <a:cubicBezTo>
                      <a:pt x="0" y="20479"/>
                      <a:pt x="20431" y="0"/>
                      <a:pt x="45672" y="0"/>
                    </a:cubicBezTo>
                    <a:lnTo>
                      <a:pt x="123396" y="0"/>
                    </a:lnTo>
                    <a:cubicBezTo>
                      <a:pt x="148590" y="0"/>
                      <a:pt x="169069" y="20431"/>
                      <a:pt x="169069" y="45672"/>
                    </a:cubicBezTo>
                    <a:lnTo>
                      <a:pt x="169069" y="652558"/>
                    </a:lnTo>
                    <a:cubicBezTo>
                      <a:pt x="169069" y="677799"/>
                      <a:pt x="148638" y="698230"/>
                      <a:pt x="123396" y="698230"/>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281" name="Freeform: Shape 280">
                <a:extLst>
                  <a:ext uri="{FF2B5EF4-FFF2-40B4-BE49-F238E27FC236}">
                    <a16:creationId xmlns:a16="http://schemas.microsoft.com/office/drawing/2014/main" id="{4A23F890-71C1-421C-A3F1-DFB3097FAF72}"/>
                  </a:ext>
                </a:extLst>
              </p:cNvPr>
              <p:cNvSpPr/>
              <p:nvPr/>
            </p:nvSpPr>
            <p:spPr>
              <a:xfrm>
                <a:off x="5765720" y="5100016"/>
                <a:ext cx="169068" cy="1224582"/>
              </a:xfrm>
              <a:custGeom>
                <a:avLst/>
                <a:gdLst>
                  <a:gd name="connsiteX0" fmla="*/ 123396 w 169068"/>
                  <a:gd name="connsiteY0" fmla="*/ 1224582 h 1224582"/>
                  <a:gd name="connsiteX1" fmla="*/ 45672 w 169068"/>
                  <a:gd name="connsiteY1" fmla="*/ 1224582 h 1224582"/>
                  <a:gd name="connsiteX2" fmla="*/ 0 w 169068"/>
                  <a:gd name="connsiteY2" fmla="*/ 1178910 h 1224582"/>
                  <a:gd name="connsiteX3" fmla="*/ 0 w 169068"/>
                  <a:gd name="connsiteY3" fmla="*/ 45672 h 1224582"/>
                  <a:gd name="connsiteX4" fmla="*/ 45672 w 169068"/>
                  <a:gd name="connsiteY4" fmla="*/ 0 h 1224582"/>
                  <a:gd name="connsiteX5" fmla="*/ 123396 w 169068"/>
                  <a:gd name="connsiteY5" fmla="*/ 0 h 1224582"/>
                  <a:gd name="connsiteX6" fmla="*/ 169069 w 169068"/>
                  <a:gd name="connsiteY6" fmla="*/ 45672 h 1224582"/>
                  <a:gd name="connsiteX7" fmla="*/ 169069 w 169068"/>
                  <a:gd name="connsiteY7" fmla="*/ 1178957 h 1224582"/>
                  <a:gd name="connsiteX8" fmla="*/ 123396 w 169068"/>
                  <a:gd name="connsiteY8" fmla="*/ 1224582 h 122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068" h="1224582">
                    <a:moveTo>
                      <a:pt x="123396" y="1224582"/>
                    </a:moveTo>
                    <a:lnTo>
                      <a:pt x="45672" y="1224582"/>
                    </a:lnTo>
                    <a:cubicBezTo>
                      <a:pt x="20479" y="1224582"/>
                      <a:pt x="0" y="1204151"/>
                      <a:pt x="0" y="1178910"/>
                    </a:cubicBezTo>
                    <a:lnTo>
                      <a:pt x="0" y="45672"/>
                    </a:lnTo>
                    <a:cubicBezTo>
                      <a:pt x="0" y="20479"/>
                      <a:pt x="20431" y="0"/>
                      <a:pt x="45672" y="0"/>
                    </a:cubicBezTo>
                    <a:lnTo>
                      <a:pt x="123396" y="0"/>
                    </a:lnTo>
                    <a:cubicBezTo>
                      <a:pt x="148590" y="0"/>
                      <a:pt x="169069" y="20431"/>
                      <a:pt x="169069" y="45672"/>
                    </a:cubicBezTo>
                    <a:lnTo>
                      <a:pt x="169069" y="1178957"/>
                    </a:lnTo>
                    <a:cubicBezTo>
                      <a:pt x="169069" y="1204151"/>
                      <a:pt x="148638" y="1224582"/>
                      <a:pt x="123396" y="1224582"/>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sp>
            <p:nvSpPr>
              <p:cNvPr id="282" name="Freeform: Shape 281">
                <a:extLst>
                  <a:ext uri="{FF2B5EF4-FFF2-40B4-BE49-F238E27FC236}">
                    <a16:creationId xmlns:a16="http://schemas.microsoft.com/office/drawing/2014/main" id="{9A96D5AE-8D37-4B61-8D11-788CDF7E0DE5}"/>
                  </a:ext>
                </a:extLst>
              </p:cNvPr>
              <p:cNvSpPr/>
              <p:nvPr/>
            </p:nvSpPr>
            <p:spPr>
              <a:xfrm>
                <a:off x="4067373" y="4317252"/>
                <a:ext cx="349939" cy="1036922"/>
              </a:xfrm>
              <a:custGeom>
                <a:avLst/>
                <a:gdLst>
                  <a:gd name="connsiteX0" fmla="*/ 346320 w 349939"/>
                  <a:gd name="connsiteY0" fmla="*/ 879253 h 1036922"/>
                  <a:gd name="connsiteX1" fmla="*/ 233163 w 349939"/>
                  <a:gd name="connsiteY1" fmla="*/ 838486 h 1036922"/>
                  <a:gd name="connsiteX2" fmla="*/ 233068 w 349939"/>
                  <a:gd name="connsiteY2" fmla="*/ 838438 h 1036922"/>
                  <a:gd name="connsiteX3" fmla="*/ 216209 w 349939"/>
                  <a:gd name="connsiteY3" fmla="*/ 826104 h 1036922"/>
                  <a:gd name="connsiteX4" fmla="*/ 175394 w 349939"/>
                  <a:gd name="connsiteY4" fmla="*/ 738045 h 1036922"/>
                  <a:gd name="connsiteX5" fmla="*/ 175394 w 349939"/>
                  <a:gd name="connsiteY5" fmla="*/ 693182 h 1036922"/>
                  <a:gd name="connsiteX6" fmla="*/ 175394 w 349939"/>
                  <a:gd name="connsiteY6" fmla="*/ 654844 h 1036922"/>
                  <a:gd name="connsiteX7" fmla="*/ 176299 w 349939"/>
                  <a:gd name="connsiteY7" fmla="*/ 651653 h 1036922"/>
                  <a:gd name="connsiteX8" fmla="*/ 176299 w 349939"/>
                  <a:gd name="connsiteY8" fmla="*/ 45625 h 1036922"/>
                  <a:gd name="connsiteX9" fmla="*/ 130674 w 349939"/>
                  <a:gd name="connsiteY9" fmla="*/ 0 h 1036922"/>
                  <a:gd name="connsiteX10" fmla="*/ 52855 w 349939"/>
                  <a:gd name="connsiteY10" fmla="*/ 0 h 1036922"/>
                  <a:gd name="connsiteX11" fmla="*/ 7230 w 349939"/>
                  <a:gd name="connsiteY11" fmla="*/ 45625 h 1036922"/>
                  <a:gd name="connsiteX12" fmla="*/ 7230 w 349939"/>
                  <a:gd name="connsiteY12" fmla="*/ 73581 h 1036922"/>
                  <a:gd name="connsiteX13" fmla="*/ 1039 w 349939"/>
                  <a:gd name="connsiteY13" fmla="*/ 684324 h 1036922"/>
                  <a:gd name="connsiteX14" fmla="*/ 420 w 349939"/>
                  <a:gd name="connsiteY14" fmla="*/ 696421 h 1036922"/>
                  <a:gd name="connsiteX15" fmla="*/ 563 w 349939"/>
                  <a:gd name="connsiteY15" fmla="*/ 733473 h 1036922"/>
                  <a:gd name="connsiteX16" fmla="*/ 563 w 349939"/>
                  <a:gd name="connsiteY16" fmla="*/ 733854 h 1036922"/>
                  <a:gd name="connsiteX17" fmla="*/ 753 w 349939"/>
                  <a:gd name="connsiteY17" fmla="*/ 743855 h 1036922"/>
                  <a:gd name="connsiteX18" fmla="*/ 7230 w 349939"/>
                  <a:gd name="connsiteY18" fmla="*/ 806434 h 1036922"/>
                  <a:gd name="connsiteX19" fmla="*/ 31233 w 349939"/>
                  <a:gd name="connsiteY19" fmla="*/ 876634 h 1036922"/>
                  <a:gd name="connsiteX20" fmla="*/ 161916 w 349939"/>
                  <a:gd name="connsiteY20" fmla="*/ 1000173 h 1036922"/>
                  <a:gd name="connsiteX21" fmla="*/ 162250 w 349939"/>
                  <a:gd name="connsiteY21" fmla="*/ 1000316 h 1036922"/>
                  <a:gd name="connsiteX22" fmla="*/ 349940 w 349939"/>
                  <a:gd name="connsiteY22" fmla="*/ 1036892 h 1036922"/>
                  <a:gd name="connsiteX23" fmla="*/ 349940 w 349939"/>
                  <a:gd name="connsiteY23" fmla="*/ 1036892 h 1036922"/>
                  <a:gd name="connsiteX24" fmla="*/ 349940 w 349939"/>
                  <a:gd name="connsiteY24" fmla="*/ 880587 h 1036922"/>
                  <a:gd name="connsiteX25" fmla="*/ 349940 w 349939"/>
                  <a:gd name="connsiteY25" fmla="*/ 879205 h 1036922"/>
                  <a:gd name="connsiteX26" fmla="*/ 346320 w 349939"/>
                  <a:gd name="connsiteY26" fmla="*/ 879253 h 103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9939" h="1036922">
                    <a:moveTo>
                      <a:pt x="346320" y="879253"/>
                    </a:moveTo>
                    <a:cubicBezTo>
                      <a:pt x="303315" y="879253"/>
                      <a:pt x="263882" y="863918"/>
                      <a:pt x="233163" y="838486"/>
                    </a:cubicBezTo>
                    <a:lnTo>
                      <a:pt x="233068" y="838438"/>
                    </a:lnTo>
                    <a:cubicBezTo>
                      <a:pt x="226686" y="835486"/>
                      <a:pt x="220876" y="831342"/>
                      <a:pt x="216209" y="826104"/>
                    </a:cubicBezTo>
                    <a:cubicBezTo>
                      <a:pt x="194635" y="802101"/>
                      <a:pt x="179919" y="771668"/>
                      <a:pt x="175394" y="738045"/>
                    </a:cubicBezTo>
                    <a:lnTo>
                      <a:pt x="175394" y="693182"/>
                    </a:lnTo>
                    <a:lnTo>
                      <a:pt x="175394" y="654844"/>
                    </a:lnTo>
                    <a:cubicBezTo>
                      <a:pt x="175680" y="653796"/>
                      <a:pt x="175966" y="652701"/>
                      <a:pt x="176299" y="651653"/>
                    </a:cubicBezTo>
                    <a:lnTo>
                      <a:pt x="176299" y="45625"/>
                    </a:lnTo>
                    <a:cubicBezTo>
                      <a:pt x="176299" y="20431"/>
                      <a:pt x="155868" y="0"/>
                      <a:pt x="130674" y="0"/>
                    </a:cubicBezTo>
                    <a:lnTo>
                      <a:pt x="52855" y="0"/>
                    </a:lnTo>
                    <a:cubicBezTo>
                      <a:pt x="27661" y="0"/>
                      <a:pt x="7230" y="20431"/>
                      <a:pt x="7230" y="45625"/>
                    </a:cubicBezTo>
                    <a:lnTo>
                      <a:pt x="7230" y="73581"/>
                    </a:lnTo>
                    <a:lnTo>
                      <a:pt x="1039" y="684324"/>
                    </a:lnTo>
                    <a:cubicBezTo>
                      <a:pt x="991" y="688372"/>
                      <a:pt x="706" y="692420"/>
                      <a:pt x="420" y="696421"/>
                    </a:cubicBezTo>
                    <a:cubicBezTo>
                      <a:pt x="-437" y="708565"/>
                      <a:pt x="229" y="720900"/>
                      <a:pt x="563" y="733473"/>
                    </a:cubicBezTo>
                    <a:lnTo>
                      <a:pt x="563" y="733854"/>
                    </a:lnTo>
                    <a:cubicBezTo>
                      <a:pt x="706" y="737188"/>
                      <a:pt x="753" y="740521"/>
                      <a:pt x="753" y="743855"/>
                    </a:cubicBezTo>
                    <a:cubicBezTo>
                      <a:pt x="753" y="765287"/>
                      <a:pt x="2992" y="786241"/>
                      <a:pt x="7230" y="806434"/>
                    </a:cubicBezTo>
                    <a:cubicBezTo>
                      <a:pt x="12374" y="831057"/>
                      <a:pt x="20518" y="854583"/>
                      <a:pt x="31233" y="876634"/>
                    </a:cubicBezTo>
                    <a:cubicBezTo>
                      <a:pt x="58284" y="932212"/>
                      <a:pt x="105195" y="975646"/>
                      <a:pt x="161916" y="1000173"/>
                    </a:cubicBezTo>
                    <a:lnTo>
                      <a:pt x="162250" y="1000316"/>
                    </a:lnTo>
                    <a:cubicBezTo>
                      <a:pt x="217923" y="1024319"/>
                      <a:pt x="281884" y="1037654"/>
                      <a:pt x="349940" y="1036892"/>
                    </a:cubicBezTo>
                    <a:cubicBezTo>
                      <a:pt x="349940" y="1036892"/>
                      <a:pt x="349940" y="1036892"/>
                      <a:pt x="349940" y="1036892"/>
                    </a:cubicBezTo>
                    <a:lnTo>
                      <a:pt x="349940" y="880587"/>
                    </a:lnTo>
                    <a:lnTo>
                      <a:pt x="349940" y="879205"/>
                    </a:lnTo>
                    <a:cubicBezTo>
                      <a:pt x="348749" y="879253"/>
                      <a:pt x="347511" y="879253"/>
                      <a:pt x="346320" y="879253"/>
                    </a:cubicBezTo>
                    <a:close/>
                  </a:path>
                </a:pathLst>
              </a:custGeom>
              <a:gradFill>
                <a:gsLst>
                  <a:gs pos="0">
                    <a:schemeClr val="tx1">
                      <a:lumMod val="85000"/>
                      <a:lumOff val="15000"/>
                    </a:schemeClr>
                  </a:gs>
                  <a:gs pos="100000">
                    <a:schemeClr val="tx1">
                      <a:lumMod val="50000"/>
                      <a:lumOff val="50000"/>
                    </a:schemeClr>
                  </a:gs>
                </a:gsLst>
                <a:lin ang="5400000" scaled="1"/>
              </a:gradFill>
              <a:ln w="4752" cap="flat">
                <a:noFill/>
                <a:prstDash val="solid"/>
                <a:miter/>
              </a:ln>
            </p:spPr>
            <p:txBody>
              <a:bodyPr rtlCol="0" anchor="ctr"/>
              <a:lstStyle/>
              <a:p>
                <a:endParaRPr lang="en-GB" dirty="0"/>
              </a:p>
            </p:txBody>
          </p:sp>
        </p:grpSp>
        <p:sp>
          <p:nvSpPr>
            <p:cNvPr id="275" name="Freeform: Shape 274">
              <a:extLst>
                <a:ext uri="{FF2B5EF4-FFF2-40B4-BE49-F238E27FC236}">
                  <a16:creationId xmlns:a16="http://schemas.microsoft.com/office/drawing/2014/main" id="{4EE7197A-3100-4DA8-AA97-0F38282125A5}"/>
                </a:ext>
              </a:extLst>
            </p:cNvPr>
            <p:cNvSpPr/>
            <p:nvPr/>
          </p:nvSpPr>
          <p:spPr>
            <a:xfrm>
              <a:off x="4392929" y="3428998"/>
              <a:ext cx="1541859" cy="1115330"/>
            </a:xfrm>
            <a:custGeom>
              <a:avLst/>
              <a:gdLst>
                <a:gd name="connsiteX0" fmla="*/ 1359456 w 1541859"/>
                <a:gd name="connsiteY0" fmla="*/ 1115330 h 1115330"/>
                <a:gd name="connsiteX1" fmla="*/ 182404 w 1541859"/>
                <a:gd name="connsiteY1" fmla="*/ 1115330 h 1115330"/>
                <a:gd name="connsiteX2" fmla="*/ 0 w 1541859"/>
                <a:gd name="connsiteY2" fmla="*/ 932926 h 1115330"/>
                <a:gd name="connsiteX3" fmla="*/ 0 w 1541859"/>
                <a:gd name="connsiteY3" fmla="*/ 298656 h 1115330"/>
                <a:gd name="connsiteX4" fmla="*/ 298704 w 1541859"/>
                <a:gd name="connsiteY4" fmla="*/ 0 h 1115330"/>
                <a:gd name="connsiteX5" fmla="*/ 1243203 w 1541859"/>
                <a:gd name="connsiteY5" fmla="*/ 0 h 1115330"/>
                <a:gd name="connsiteX6" fmla="*/ 1541860 w 1541859"/>
                <a:gd name="connsiteY6" fmla="*/ 298656 h 1115330"/>
                <a:gd name="connsiteX7" fmla="*/ 1541860 w 1541859"/>
                <a:gd name="connsiteY7" fmla="*/ 932926 h 1115330"/>
                <a:gd name="connsiteX8" fmla="*/ 1359456 w 1541859"/>
                <a:gd name="connsiteY8" fmla="*/ 1115330 h 111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1859" h="1115330">
                  <a:moveTo>
                    <a:pt x="1359456" y="1115330"/>
                  </a:moveTo>
                  <a:lnTo>
                    <a:pt x="182404" y="1115330"/>
                  </a:lnTo>
                  <a:cubicBezTo>
                    <a:pt x="81677" y="1115330"/>
                    <a:pt x="0" y="1033653"/>
                    <a:pt x="0" y="932926"/>
                  </a:cubicBezTo>
                  <a:lnTo>
                    <a:pt x="0" y="298656"/>
                  </a:lnTo>
                  <a:cubicBezTo>
                    <a:pt x="0" y="133731"/>
                    <a:pt x="133731" y="0"/>
                    <a:pt x="298704" y="0"/>
                  </a:cubicBezTo>
                  <a:lnTo>
                    <a:pt x="1243203" y="0"/>
                  </a:lnTo>
                  <a:cubicBezTo>
                    <a:pt x="1408176" y="0"/>
                    <a:pt x="1541860" y="133731"/>
                    <a:pt x="1541860" y="298656"/>
                  </a:cubicBezTo>
                  <a:lnTo>
                    <a:pt x="1541860" y="932926"/>
                  </a:lnTo>
                  <a:cubicBezTo>
                    <a:pt x="1541860" y="1033653"/>
                    <a:pt x="1460183" y="1115330"/>
                    <a:pt x="1359456" y="1115330"/>
                  </a:cubicBezTo>
                  <a:close/>
                </a:path>
              </a:pathLst>
            </a:custGeom>
            <a:gradFill>
              <a:gsLst>
                <a:gs pos="100000">
                  <a:schemeClr val="tx1">
                    <a:lumMod val="65000"/>
                    <a:lumOff val="35000"/>
                  </a:schemeClr>
                </a:gs>
                <a:gs pos="0">
                  <a:schemeClr val="bg1">
                    <a:lumMod val="65000"/>
                  </a:schemeClr>
                </a:gs>
              </a:gsLst>
              <a:lin ang="5400000" scaled="1"/>
            </a:gradFill>
            <a:ln w="4752" cap="flat">
              <a:noFill/>
              <a:prstDash val="solid"/>
              <a:miter/>
            </a:ln>
          </p:spPr>
          <p:txBody>
            <a:bodyPr rtlCol="0" anchor="ctr"/>
            <a:lstStyle/>
            <a:p>
              <a:endParaRPr lang="en-GB" dirty="0"/>
            </a:p>
          </p:txBody>
        </p:sp>
        <p:sp>
          <p:nvSpPr>
            <p:cNvPr id="276" name="Freeform: Shape 275">
              <a:extLst>
                <a:ext uri="{FF2B5EF4-FFF2-40B4-BE49-F238E27FC236}">
                  <a16:creationId xmlns:a16="http://schemas.microsoft.com/office/drawing/2014/main" id="{6722DF7D-D481-437C-AD90-A9500AD39DF7}"/>
                </a:ext>
              </a:extLst>
            </p:cNvPr>
            <p:cNvSpPr/>
            <p:nvPr/>
          </p:nvSpPr>
          <p:spPr>
            <a:xfrm>
              <a:off x="4226384" y="5011862"/>
              <a:ext cx="1868900" cy="255055"/>
            </a:xfrm>
            <a:custGeom>
              <a:avLst/>
              <a:gdLst>
                <a:gd name="connsiteX0" fmla="*/ 1868901 w 1868900"/>
                <a:gd name="connsiteY0" fmla="*/ 85725 h 255055"/>
                <a:gd name="connsiteX1" fmla="*/ 1843802 w 1868900"/>
                <a:gd name="connsiteY1" fmla="*/ 146352 h 255055"/>
                <a:gd name="connsiteX2" fmla="*/ 1783176 w 1868900"/>
                <a:gd name="connsiteY2" fmla="*/ 171450 h 255055"/>
                <a:gd name="connsiteX3" fmla="*/ 986123 w 1868900"/>
                <a:gd name="connsiteY3" fmla="*/ 254746 h 255055"/>
                <a:gd name="connsiteX4" fmla="*/ 475679 w 1868900"/>
                <a:gd name="connsiteY4" fmla="*/ 230743 h 255055"/>
                <a:gd name="connsiteX5" fmla="*/ 385096 w 1868900"/>
                <a:gd name="connsiteY5" fmla="*/ 220171 h 255055"/>
                <a:gd name="connsiteX6" fmla="*/ 335613 w 1868900"/>
                <a:gd name="connsiteY6" fmla="*/ 213598 h 255055"/>
                <a:gd name="connsiteX7" fmla="*/ 217742 w 1868900"/>
                <a:gd name="connsiteY7" fmla="*/ 195596 h 255055"/>
                <a:gd name="connsiteX8" fmla="*/ 166592 w 1868900"/>
                <a:gd name="connsiteY8" fmla="*/ 186738 h 255055"/>
                <a:gd name="connsiteX9" fmla="*/ 85725 w 1868900"/>
                <a:gd name="connsiteY9" fmla="*/ 171450 h 255055"/>
                <a:gd name="connsiteX10" fmla="*/ 49816 w 1868900"/>
                <a:gd name="connsiteY10" fmla="*/ 163449 h 255055"/>
                <a:gd name="connsiteX11" fmla="*/ 25098 w 1868900"/>
                <a:gd name="connsiteY11" fmla="*/ 146352 h 255055"/>
                <a:gd name="connsiteX12" fmla="*/ 1095 w 1868900"/>
                <a:gd name="connsiteY12" fmla="*/ 99298 h 255055"/>
                <a:gd name="connsiteX13" fmla="*/ 0 w 1868900"/>
                <a:gd name="connsiteY13" fmla="*/ 85725 h 255055"/>
                <a:gd name="connsiteX14" fmla="*/ 25098 w 1868900"/>
                <a:gd name="connsiteY14" fmla="*/ 25098 h 255055"/>
                <a:gd name="connsiteX15" fmla="*/ 85725 w 1868900"/>
                <a:gd name="connsiteY15" fmla="*/ 0 h 255055"/>
                <a:gd name="connsiteX16" fmla="*/ 339804 w 1868900"/>
                <a:gd name="connsiteY16" fmla="*/ 39624 h 255055"/>
                <a:gd name="connsiteX17" fmla="*/ 340852 w 1868900"/>
                <a:gd name="connsiteY17" fmla="*/ 39767 h 255055"/>
                <a:gd name="connsiteX18" fmla="*/ 424767 w 1868900"/>
                <a:gd name="connsiteY18" fmla="*/ 49721 h 255055"/>
                <a:gd name="connsiteX19" fmla="*/ 509873 w 1868900"/>
                <a:gd name="connsiteY19" fmla="*/ 58245 h 255055"/>
                <a:gd name="connsiteX20" fmla="*/ 543497 w 1868900"/>
                <a:gd name="connsiteY20" fmla="*/ 61151 h 255055"/>
                <a:gd name="connsiteX21" fmla="*/ 990981 w 1868900"/>
                <a:gd name="connsiteY21" fmla="*/ 77200 h 255055"/>
                <a:gd name="connsiteX22" fmla="*/ 1783176 w 1868900"/>
                <a:gd name="connsiteY22" fmla="*/ 0 h 255055"/>
                <a:gd name="connsiteX23" fmla="*/ 1843802 w 1868900"/>
                <a:gd name="connsiteY23" fmla="*/ 25098 h 255055"/>
                <a:gd name="connsiteX24" fmla="*/ 1868901 w 1868900"/>
                <a:gd name="connsiteY24" fmla="*/ 85725 h 25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8900" h="255055">
                  <a:moveTo>
                    <a:pt x="1868901" y="85725"/>
                  </a:moveTo>
                  <a:cubicBezTo>
                    <a:pt x="1868901" y="109395"/>
                    <a:pt x="1859328" y="130826"/>
                    <a:pt x="1843802" y="146352"/>
                  </a:cubicBezTo>
                  <a:cubicBezTo>
                    <a:pt x="1828277" y="161830"/>
                    <a:pt x="1806845" y="171450"/>
                    <a:pt x="1783176" y="171450"/>
                  </a:cubicBezTo>
                  <a:cubicBezTo>
                    <a:pt x="1562529" y="215360"/>
                    <a:pt x="1293352" y="251127"/>
                    <a:pt x="986123" y="254746"/>
                  </a:cubicBezTo>
                  <a:cubicBezTo>
                    <a:pt x="802481" y="256937"/>
                    <a:pt x="631555" y="247317"/>
                    <a:pt x="475679" y="230743"/>
                  </a:cubicBezTo>
                  <a:cubicBezTo>
                    <a:pt x="444865" y="227505"/>
                    <a:pt x="414671" y="223981"/>
                    <a:pt x="385096" y="220171"/>
                  </a:cubicBezTo>
                  <a:cubicBezTo>
                    <a:pt x="368427" y="218075"/>
                    <a:pt x="351901" y="215884"/>
                    <a:pt x="335613" y="213598"/>
                  </a:cubicBezTo>
                  <a:cubicBezTo>
                    <a:pt x="295085" y="207979"/>
                    <a:pt x="255794" y="201930"/>
                    <a:pt x="217742" y="195596"/>
                  </a:cubicBezTo>
                  <a:cubicBezTo>
                    <a:pt x="200406" y="192691"/>
                    <a:pt x="183356" y="189738"/>
                    <a:pt x="166592" y="186738"/>
                  </a:cubicBezTo>
                  <a:cubicBezTo>
                    <a:pt x="138922" y="181785"/>
                    <a:pt x="111966" y="176689"/>
                    <a:pt x="85725" y="171450"/>
                  </a:cubicBezTo>
                  <a:cubicBezTo>
                    <a:pt x="81867" y="171450"/>
                    <a:pt x="66770" y="171212"/>
                    <a:pt x="49816" y="163449"/>
                  </a:cubicBezTo>
                  <a:cubicBezTo>
                    <a:pt x="41672" y="159734"/>
                    <a:pt x="33099" y="154305"/>
                    <a:pt x="25098" y="146352"/>
                  </a:cubicBezTo>
                  <a:cubicBezTo>
                    <a:pt x="12621" y="133874"/>
                    <a:pt x="3953" y="117539"/>
                    <a:pt x="1095" y="99298"/>
                  </a:cubicBezTo>
                  <a:cubicBezTo>
                    <a:pt x="381" y="94869"/>
                    <a:pt x="0" y="90345"/>
                    <a:pt x="0" y="85725"/>
                  </a:cubicBezTo>
                  <a:cubicBezTo>
                    <a:pt x="0" y="62056"/>
                    <a:pt x="9573" y="40624"/>
                    <a:pt x="25098" y="25098"/>
                  </a:cubicBezTo>
                  <a:cubicBezTo>
                    <a:pt x="40624" y="9620"/>
                    <a:pt x="62055" y="0"/>
                    <a:pt x="85725" y="0"/>
                  </a:cubicBezTo>
                  <a:cubicBezTo>
                    <a:pt x="164735" y="14573"/>
                    <a:pt x="249555" y="28099"/>
                    <a:pt x="339804" y="39624"/>
                  </a:cubicBezTo>
                  <a:cubicBezTo>
                    <a:pt x="340138" y="39672"/>
                    <a:pt x="340519" y="39719"/>
                    <a:pt x="340852" y="39767"/>
                  </a:cubicBezTo>
                  <a:cubicBezTo>
                    <a:pt x="368332" y="43291"/>
                    <a:pt x="396288" y="46625"/>
                    <a:pt x="424767" y="49721"/>
                  </a:cubicBezTo>
                  <a:cubicBezTo>
                    <a:pt x="452628" y="52769"/>
                    <a:pt x="481013" y="55626"/>
                    <a:pt x="509873" y="58245"/>
                  </a:cubicBezTo>
                  <a:cubicBezTo>
                    <a:pt x="521018" y="59246"/>
                    <a:pt x="532209" y="60246"/>
                    <a:pt x="543497" y="61151"/>
                  </a:cubicBezTo>
                  <a:cubicBezTo>
                    <a:pt x="682752" y="72866"/>
                    <a:pt x="832342" y="79105"/>
                    <a:pt x="990981" y="77200"/>
                  </a:cubicBezTo>
                  <a:cubicBezTo>
                    <a:pt x="1293019" y="73581"/>
                    <a:pt x="1560053" y="41100"/>
                    <a:pt x="1783176" y="0"/>
                  </a:cubicBezTo>
                  <a:cubicBezTo>
                    <a:pt x="1788891" y="0"/>
                    <a:pt x="1819275" y="572"/>
                    <a:pt x="1843802" y="25098"/>
                  </a:cubicBezTo>
                  <a:cubicBezTo>
                    <a:pt x="1859328" y="40624"/>
                    <a:pt x="1868901" y="62056"/>
                    <a:pt x="1868901" y="85725"/>
                  </a:cubicBezTo>
                  <a:close/>
                </a:path>
              </a:pathLst>
            </a:custGeom>
            <a:solidFill>
              <a:srgbClr val="CCCCCC"/>
            </a:solidFill>
            <a:ln w="4752" cap="flat">
              <a:noFill/>
              <a:prstDash val="solid"/>
              <a:miter/>
            </a:ln>
          </p:spPr>
          <p:txBody>
            <a:bodyPr rtlCol="0" anchor="ctr"/>
            <a:lstStyle/>
            <a:p>
              <a:endParaRPr lang="en-GB" dirty="0"/>
            </a:p>
          </p:txBody>
        </p:sp>
        <p:sp>
          <p:nvSpPr>
            <p:cNvPr id="277" name="Freeform: Shape 276">
              <a:extLst>
                <a:ext uri="{FF2B5EF4-FFF2-40B4-BE49-F238E27FC236}">
                  <a16:creationId xmlns:a16="http://schemas.microsoft.com/office/drawing/2014/main" id="{CD7114B8-2016-4B3F-B39A-7ADEC684DD41}"/>
                </a:ext>
              </a:extLst>
            </p:cNvPr>
            <p:cNvSpPr/>
            <p:nvPr/>
          </p:nvSpPr>
          <p:spPr>
            <a:xfrm>
              <a:off x="3843337" y="4198427"/>
              <a:ext cx="1247537" cy="171402"/>
            </a:xfrm>
            <a:custGeom>
              <a:avLst/>
              <a:gdLst>
                <a:gd name="connsiteX0" fmla="*/ 1196483 w 1247537"/>
                <a:gd name="connsiteY0" fmla="*/ 171402 h 171402"/>
                <a:gd name="connsiteX1" fmla="*/ 51054 w 1247537"/>
                <a:gd name="connsiteY1" fmla="*/ 171402 h 171402"/>
                <a:gd name="connsiteX2" fmla="*/ 0 w 1247537"/>
                <a:gd name="connsiteY2" fmla="*/ 120348 h 171402"/>
                <a:gd name="connsiteX3" fmla="*/ 0 w 1247537"/>
                <a:gd name="connsiteY3" fmla="*/ 51054 h 171402"/>
                <a:gd name="connsiteX4" fmla="*/ 51054 w 1247537"/>
                <a:gd name="connsiteY4" fmla="*/ 0 h 171402"/>
                <a:gd name="connsiteX5" fmla="*/ 1196483 w 1247537"/>
                <a:gd name="connsiteY5" fmla="*/ 0 h 171402"/>
                <a:gd name="connsiteX6" fmla="*/ 1247537 w 1247537"/>
                <a:gd name="connsiteY6" fmla="*/ 51054 h 171402"/>
                <a:gd name="connsiteX7" fmla="*/ 1247537 w 1247537"/>
                <a:gd name="connsiteY7" fmla="*/ 120348 h 171402"/>
                <a:gd name="connsiteX8" fmla="*/ 1196483 w 1247537"/>
                <a:gd name="connsiteY8" fmla="*/ 171402 h 17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537" h="171402">
                  <a:moveTo>
                    <a:pt x="1196483" y="171402"/>
                  </a:moveTo>
                  <a:lnTo>
                    <a:pt x="51054" y="171402"/>
                  </a:lnTo>
                  <a:cubicBezTo>
                    <a:pt x="22860" y="171402"/>
                    <a:pt x="0" y="148542"/>
                    <a:pt x="0" y="120348"/>
                  </a:cubicBezTo>
                  <a:lnTo>
                    <a:pt x="0" y="51054"/>
                  </a:lnTo>
                  <a:cubicBezTo>
                    <a:pt x="0" y="22860"/>
                    <a:pt x="22860" y="0"/>
                    <a:pt x="51054" y="0"/>
                  </a:cubicBezTo>
                  <a:lnTo>
                    <a:pt x="1196483" y="0"/>
                  </a:lnTo>
                  <a:cubicBezTo>
                    <a:pt x="1224677" y="0"/>
                    <a:pt x="1247537" y="22860"/>
                    <a:pt x="1247537" y="51054"/>
                  </a:cubicBezTo>
                  <a:lnTo>
                    <a:pt x="1247537" y="120348"/>
                  </a:lnTo>
                  <a:cubicBezTo>
                    <a:pt x="1247585" y="148542"/>
                    <a:pt x="1224725" y="171402"/>
                    <a:pt x="1196483" y="171402"/>
                  </a:cubicBezTo>
                  <a:close/>
                </a:path>
              </a:pathLst>
            </a:custGeom>
            <a:solidFill>
              <a:srgbClr val="CCCCCC"/>
            </a:solidFill>
            <a:ln w="4752" cap="flat">
              <a:noFill/>
              <a:prstDash val="solid"/>
              <a:miter/>
            </a:ln>
          </p:spPr>
          <p:txBody>
            <a:bodyPr rtlCol="0" anchor="ctr"/>
            <a:lstStyle/>
            <a:p>
              <a:endParaRPr lang="en-GB" dirty="0"/>
            </a:p>
          </p:txBody>
        </p:sp>
      </p:grpSp>
      <p:grpSp>
        <p:nvGrpSpPr>
          <p:cNvPr id="3" name="Group 2">
            <a:extLst>
              <a:ext uri="{FF2B5EF4-FFF2-40B4-BE49-F238E27FC236}">
                <a16:creationId xmlns:a16="http://schemas.microsoft.com/office/drawing/2014/main" id="{22011AC4-A9A7-40F9-935D-5DFD49AB86BC}"/>
              </a:ext>
            </a:extLst>
          </p:cNvPr>
          <p:cNvGrpSpPr/>
          <p:nvPr/>
        </p:nvGrpSpPr>
        <p:grpSpPr>
          <a:xfrm>
            <a:off x="4720611" y="3687995"/>
            <a:ext cx="2760465" cy="1374153"/>
            <a:chOff x="4720611" y="3489875"/>
            <a:chExt cx="2760465" cy="1374153"/>
          </a:xfrm>
          <a:effectLst>
            <a:reflection blurRad="6350" stA="25000" endPos="35000" dir="5400000" sy="-100000" algn="bl" rotWithShape="0"/>
          </a:effectLst>
        </p:grpSpPr>
        <p:sp>
          <p:nvSpPr>
            <p:cNvPr id="286" name="Rectangle: Rounded Corners 285">
              <a:extLst>
                <a:ext uri="{FF2B5EF4-FFF2-40B4-BE49-F238E27FC236}">
                  <a16:creationId xmlns:a16="http://schemas.microsoft.com/office/drawing/2014/main" id="{3493650A-23EB-4A66-95B5-49B8F42D26DF}"/>
                </a:ext>
              </a:extLst>
            </p:cNvPr>
            <p:cNvSpPr/>
            <p:nvPr/>
          </p:nvSpPr>
          <p:spPr>
            <a:xfrm>
              <a:off x="7079706" y="3643710"/>
              <a:ext cx="162375" cy="1208775"/>
            </a:xfrm>
            <a:prstGeom prst="roundRect">
              <a:avLst/>
            </a:prstGeom>
            <a:gradFill>
              <a:gsLst>
                <a:gs pos="0">
                  <a:schemeClr val="tx1">
                    <a:lumMod val="85000"/>
                    <a:lumOff val="15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5" name="Rectangle: Rounded Corners 284">
              <a:extLst>
                <a:ext uri="{FF2B5EF4-FFF2-40B4-BE49-F238E27FC236}">
                  <a16:creationId xmlns:a16="http://schemas.microsoft.com/office/drawing/2014/main" id="{BA855C3B-AB86-4FA2-B11D-CF9813B68609}"/>
                </a:ext>
              </a:extLst>
            </p:cNvPr>
            <p:cNvSpPr/>
            <p:nvPr/>
          </p:nvSpPr>
          <p:spPr>
            <a:xfrm>
              <a:off x="4951883" y="3655253"/>
              <a:ext cx="162375" cy="1208775"/>
            </a:xfrm>
            <a:prstGeom prst="roundRect">
              <a:avLst/>
            </a:prstGeom>
            <a:gradFill>
              <a:gsLst>
                <a:gs pos="0">
                  <a:schemeClr val="tx1">
                    <a:lumMod val="85000"/>
                    <a:lumOff val="15000"/>
                  </a:schemeClr>
                </a:gs>
                <a:gs pos="100000">
                  <a:schemeClr val="tx1">
                    <a:lumMod val="65000"/>
                    <a:lumOff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7" name="Rectangle: Rounded Corners 606">
              <a:extLst>
                <a:ext uri="{FF2B5EF4-FFF2-40B4-BE49-F238E27FC236}">
                  <a16:creationId xmlns:a16="http://schemas.microsoft.com/office/drawing/2014/main" id="{98D5ADA6-A6C5-453F-88DE-DEAE39746B0F}"/>
                </a:ext>
              </a:extLst>
            </p:cNvPr>
            <p:cNvSpPr/>
            <p:nvPr/>
          </p:nvSpPr>
          <p:spPr>
            <a:xfrm>
              <a:off x="4720611" y="3489875"/>
              <a:ext cx="2760465" cy="259649"/>
            </a:xfrm>
            <a:prstGeom prst="roundRect">
              <a:avLst/>
            </a:prstGeom>
            <a:gradFill>
              <a:gsLst>
                <a:gs pos="100000">
                  <a:schemeClr val="tx1">
                    <a:lumMod val="75000"/>
                    <a:lumOff val="25000"/>
                  </a:schemeClr>
                </a:gs>
                <a:gs pos="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83" name="Group 282">
            <a:extLst>
              <a:ext uri="{FF2B5EF4-FFF2-40B4-BE49-F238E27FC236}">
                <a16:creationId xmlns:a16="http://schemas.microsoft.com/office/drawing/2014/main" id="{9E8B324B-EE7F-4514-8482-DC73D8EAD41A}"/>
              </a:ext>
            </a:extLst>
          </p:cNvPr>
          <p:cNvGrpSpPr/>
          <p:nvPr/>
        </p:nvGrpSpPr>
        <p:grpSpPr>
          <a:xfrm>
            <a:off x="5172846" y="3247823"/>
            <a:ext cx="1848674" cy="443967"/>
            <a:chOff x="-121524" y="3285744"/>
            <a:chExt cx="12436952" cy="2986786"/>
          </a:xfrm>
          <a:effectLst/>
        </p:grpSpPr>
        <p:sp>
          <p:nvSpPr>
            <p:cNvPr id="284" name="Rectangle 283">
              <a:extLst>
                <a:ext uri="{FF2B5EF4-FFF2-40B4-BE49-F238E27FC236}">
                  <a16:creationId xmlns:a16="http://schemas.microsoft.com/office/drawing/2014/main" id="{CA68F2CC-4A94-43BD-A662-962DE0E63ED0}"/>
                </a:ext>
              </a:extLst>
            </p:cNvPr>
            <p:cNvSpPr/>
            <p:nvPr/>
          </p:nvSpPr>
          <p:spPr>
            <a:xfrm>
              <a:off x="3374282" y="4949174"/>
              <a:ext cx="5487600" cy="131395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7" name="Freeform: Shape 286">
              <a:extLst>
                <a:ext uri="{FF2B5EF4-FFF2-40B4-BE49-F238E27FC236}">
                  <a16:creationId xmlns:a16="http://schemas.microsoft.com/office/drawing/2014/main" id="{149FA291-CAA7-4EC6-BD2D-756CEBDD7B4A}"/>
                </a:ext>
              </a:extLst>
            </p:cNvPr>
            <p:cNvSpPr/>
            <p:nvPr/>
          </p:nvSpPr>
          <p:spPr>
            <a:xfrm>
              <a:off x="-37005" y="3973621"/>
              <a:ext cx="12267915" cy="2292362"/>
            </a:xfrm>
            <a:custGeom>
              <a:avLst/>
              <a:gdLst>
                <a:gd name="connsiteX0" fmla="*/ 7042976 w 11060429"/>
                <a:gd name="connsiteY0" fmla="*/ 40481 h 2066734"/>
                <a:gd name="connsiteX1" fmla="*/ 7042976 w 11060429"/>
                <a:gd name="connsiteY1" fmla="*/ 40100 h 2066734"/>
                <a:gd name="connsiteX2" fmla="*/ 7041356 w 11060429"/>
                <a:gd name="connsiteY2" fmla="*/ 0 h 2066734"/>
                <a:gd name="connsiteX3" fmla="*/ 4019074 w 11060429"/>
                <a:gd name="connsiteY3" fmla="*/ 0 h 2066734"/>
                <a:gd name="connsiteX4" fmla="*/ 4017455 w 11060429"/>
                <a:gd name="connsiteY4" fmla="*/ 40100 h 2066734"/>
                <a:gd name="connsiteX5" fmla="*/ 4017455 w 11060429"/>
                <a:gd name="connsiteY5" fmla="*/ 40481 h 2066734"/>
                <a:gd name="connsiteX6" fmla="*/ 0 w 11060429"/>
                <a:gd name="connsiteY6" fmla="*/ 40481 h 2066734"/>
                <a:gd name="connsiteX7" fmla="*/ 0 w 11060429"/>
                <a:gd name="connsiteY7" fmla="*/ 2066735 h 2066734"/>
                <a:gd name="connsiteX8" fmla="*/ 3324320 w 11060429"/>
                <a:gd name="connsiteY8" fmla="*/ 2066735 h 2066734"/>
                <a:gd name="connsiteX9" fmla="*/ 3975545 w 11060429"/>
                <a:gd name="connsiteY9" fmla="*/ 1672114 h 2066734"/>
                <a:gd name="connsiteX10" fmla="*/ 3975545 w 11060429"/>
                <a:gd name="connsiteY10" fmla="*/ 1786223 h 2066734"/>
                <a:gd name="connsiteX11" fmla="*/ 4183666 w 11060429"/>
                <a:gd name="connsiteY11" fmla="*/ 1786223 h 2066734"/>
                <a:gd name="connsiteX12" fmla="*/ 4183666 w 11060429"/>
                <a:gd name="connsiteY12" fmla="*/ 1639062 h 2066734"/>
                <a:gd name="connsiteX13" fmla="*/ 4030028 w 11060429"/>
                <a:gd name="connsiteY13" fmla="*/ 1639062 h 2066734"/>
                <a:gd name="connsiteX14" fmla="*/ 4064127 w 11060429"/>
                <a:gd name="connsiteY14" fmla="*/ 1618393 h 2066734"/>
                <a:gd name="connsiteX15" fmla="*/ 4913662 w 11060429"/>
                <a:gd name="connsiteY15" fmla="*/ 1618393 h 2066734"/>
                <a:gd name="connsiteX16" fmla="*/ 4913662 w 11060429"/>
                <a:gd name="connsiteY16" fmla="*/ 1564100 h 2066734"/>
                <a:gd name="connsiteX17" fmla="*/ 4524185 w 11060429"/>
                <a:gd name="connsiteY17" fmla="*/ 1564100 h 2066734"/>
                <a:gd name="connsiteX18" fmla="*/ 4524185 w 11060429"/>
                <a:gd name="connsiteY18" fmla="*/ 871061 h 2066734"/>
                <a:gd name="connsiteX19" fmla="*/ 4913662 w 11060429"/>
                <a:gd name="connsiteY19" fmla="*/ 871061 h 2066734"/>
                <a:gd name="connsiteX20" fmla="*/ 4913662 w 11060429"/>
                <a:gd name="connsiteY20" fmla="*/ 320992 h 2066734"/>
                <a:gd name="connsiteX21" fmla="*/ 4907280 w 11060429"/>
                <a:gd name="connsiteY21" fmla="*/ 233172 h 2066734"/>
                <a:gd name="connsiteX22" fmla="*/ 4896231 w 11060429"/>
                <a:gd name="connsiteY22" fmla="*/ 157639 h 2066734"/>
                <a:gd name="connsiteX23" fmla="*/ 5065681 w 11060429"/>
                <a:gd name="connsiteY23" fmla="*/ 157639 h 2066734"/>
                <a:gd name="connsiteX24" fmla="*/ 5054727 w 11060429"/>
                <a:gd name="connsiteY24" fmla="*/ 234125 h 2066734"/>
                <a:gd name="connsiteX25" fmla="*/ 5048631 w 11060429"/>
                <a:gd name="connsiteY25" fmla="*/ 319945 h 2066734"/>
                <a:gd name="connsiteX26" fmla="*/ 5048631 w 11060429"/>
                <a:gd name="connsiteY26" fmla="*/ 1618393 h 2066734"/>
                <a:gd name="connsiteX27" fmla="*/ 5137404 w 11060429"/>
                <a:gd name="connsiteY27" fmla="*/ 1618393 h 2066734"/>
                <a:gd name="connsiteX28" fmla="*/ 5137404 w 11060429"/>
                <a:gd name="connsiteY28" fmla="*/ 320992 h 2066734"/>
                <a:gd name="connsiteX29" fmla="*/ 5131023 w 11060429"/>
                <a:gd name="connsiteY29" fmla="*/ 233172 h 2066734"/>
                <a:gd name="connsiteX30" fmla="*/ 5119974 w 11060429"/>
                <a:gd name="connsiteY30" fmla="*/ 157639 h 2066734"/>
                <a:gd name="connsiteX31" fmla="*/ 5289423 w 11060429"/>
                <a:gd name="connsiteY31" fmla="*/ 157639 h 2066734"/>
                <a:gd name="connsiteX32" fmla="*/ 5278469 w 11060429"/>
                <a:gd name="connsiteY32" fmla="*/ 234125 h 2066734"/>
                <a:gd name="connsiteX33" fmla="*/ 5272374 w 11060429"/>
                <a:gd name="connsiteY33" fmla="*/ 319945 h 2066734"/>
                <a:gd name="connsiteX34" fmla="*/ 5272374 w 11060429"/>
                <a:gd name="connsiteY34" fmla="*/ 1618393 h 2066734"/>
                <a:gd name="connsiteX35" fmla="*/ 5788057 w 11060429"/>
                <a:gd name="connsiteY35" fmla="*/ 1618393 h 2066734"/>
                <a:gd name="connsiteX36" fmla="*/ 5788057 w 11060429"/>
                <a:gd name="connsiteY36" fmla="*/ 319945 h 2066734"/>
                <a:gd name="connsiteX37" fmla="*/ 5781961 w 11060429"/>
                <a:gd name="connsiteY37" fmla="*/ 234125 h 2066734"/>
                <a:gd name="connsiteX38" fmla="*/ 5771007 w 11060429"/>
                <a:gd name="connsiteY38" fmla="*/ 157639 h 2066734"/>
                <a:gd name="connsiteX39" fmla="*/ 5940457 w 11060429"/>
                <a:gd name="connsiteY39" fmla="*/ 157639 h 2066734"/>
                <a:gd name="connsiteX40" fmla="*/ 5929408 w 11060429"/>
                <a:gd name="connsiteY40" fmla="*/ 233172 h 2066734"/>
                <a:gd name="connsiteX41" fmla="*/ 5923027 w 11060429"/>
                <a:gd name="connsiteY41" fmla="*/ 320992 h 2066734"/>
                <a:gd name="connsiteX42" fmla="*/ 5923027 w 11060429"/>
                <a:gd name="connsiteY42" fmla="*/ 1618393 h 2066734"/>
                <a:gd name="connsiteX43" fmla="*/ 6011799 w 11060429"/>
                <a:gd name="connsiteY43" fmla="*/ 1618393 h 2066734"/>
                <a:gd name="connsiteX44" fmla="*/ 6011799 w 11060429"/>
                <a:gd name="connsiteY44" fmla="*/ 319945 h 2066734"/>
                <a:gd name="connsiteX45" fmla="*/ 6005703 w 11060429"/>
                <a:gd name="connsiteY45" fmla="*/ 234125 h 2066734"/>
                <a:gd name="connsiteX46" fmla="*/ 5994749 w 11060429"/>
                <a:gd name="connsiteY46" fmla="*/ 157639 h 2066734"/>
                <a:gd name="connsiteX47" fmla="*/ 6164199 w 11060429"/>
                <a:gd name="connsiteY47" fmla="*/ 157639 h 2066734"/>
                <a:gd name="connsiteX48" fmla="*/ 6153150 w 11060429"/>
                <a:gd name="connsiteY48" fmla="*/ 233172 h 2066734"/>
                <a:gd name="connsiteX49" fmla="*/ 6146769 w 11060429"/>
                <a:gd name="connsiteY49" fmla="*/ 320992 h 2066734"/>
                <a:gd name="connsiteX50" fmla="*/ 6146769 w 11060429"/>
                <a:gd name="connsiteY50" fmla="*/ 871061 h 2066734"/>
                <a:gd name="connsiteX51" fmla="*/ 6536245 w 11060429"/>
                <a:gd name="connsiteY51" fmla="*/ 871061 h 2066734"/>
                <a:gd name="connsiteX52" fmla="*/ 6536245 w 11060429"/>
                <a:gd name="connsiteY52" fmla="*/ 1564100 h 2066734"/>
                <a:gd name="connsiteX53" fmla="*/ 6146769 w 11060429"/>
                <a:gd name="connsiteY53" fmla="*/ 1564100 h 2066734"/>
                <a:gd name="connsiteX54" fmla="*/ 6146769 w 11060429"/>
                <a:gd name="connsiteY54" fmla="*/ 1618393 h 2066734"/>
                <a:gd name="connsiteX55" fmla="*/ 6996303 w 11060429"/>
                <a:gd name="connsiteY55" fmla="*/ 1618393 h 2066734"/>
                <a:gd name="connsiteX56" fmla="*/ 7030403 w 11060429"/>
                <a:gd name="connsiteY56" fmla="*/ 1639062 h 2066734"/>
                <a:gd name="connsiteX57" fmla="*/ 6876764 w 11060429"/>
                <a:gd name="connsiteY57" fmla="*/ 1639062 h 2066734"/>
                <a:gd name="connsiteX58" fmla="*/ 6876764 w 11060429"/>
                <a:gd name="connsiteY58" fmla="*/ 1786223 h 2066734"/>
                <a:gd name="connsiteX59" fmla="*/ 7084886 w 11060429"/>
                <a:gd name="connsiteY59" fmla="*/ 1786223 h 2066734"/>
                <a:gd name="connsiteX60" fmla="*/ 7084886 w 11060429"/>
                <a:gd name="connsiteY60" fmla="*/ 1672114 h 2066734"/>
                <a:gd name="connsiteX61" fmla="*/ 7736110 w 11060429"/>
                <a:gd name="connsiteY61" fmla="*/ 2066735 h 2066734"/>
                <a:gd name="connsiteX62" fmla="*/ 11060430 w 11060429"/>
                <a:gd name="connsiteY62" fmla="*/ 2066735 h 2066734"/>
                <a:gd name="connsiteX63" fmla="*/ 11060430 w 11060429"/>
                <a:gd name="connsiteY63" fmla="*/ 40481 h 2066734"/>
                <a:gd name="connsiteX64" fmla="*/ 7042976 w 11060429"/>
                <a:gd name="connsiteY64" fmla="*/ 40481 h 2066734"/>
                <a:gd name="connsiteX65" fmla="*/ 4912424 w 11060429"/>
                <a:gd name="connsiteY65" fmla="*/ 317373 h 2066734"/>
                <a:gd name="connsiteX66" fmla="*/ 4912424 w 11060429"/>
                <a:gd name="connsiteY66" fmla="*/ 639985 h 2066734"/>
                <a:gd name="connsiteX67" fmla="*/ 4566666 w 11060429"/>
                <a:gd name="connsiteY67" fmla="*/ 639985 h 2066734"/>
                <a:gd name="connsiteX68" fmla="*/ 4566666 w 11060429"/>
                <a:gd name="connsiteY68" fmla="*/ 317373 h 2066734"/>
                <a:gd name="connsiteX69" fmla="*/ 4912424 w 11060429"/>
                <a:gd name="connsiteY69" fmla="*/ 317373 h 2066734"/>
                <a:gd name="connsiteX70" fmla="*/ 5360289 w 11060429"/>
                <a:gd name="connsiteY70" fmla="*/ 317373 h 2066734"/>
                <a:gd name="connsiteX71" fmla="*/ 5700141 w 11060429"/>
                <a:gd name="connsiteY71" fmla="*/ 317373 h 2066734"/>
                <a:gd name="connsiteX72" fmla="*/ 5700141 w 11060429"/>
                <a:gd name="connsiteY72" fmla="*/ 639985 h 2066734"/>
                <a:gd name="connsiteX73" fmla="*/ 5360289 w 11060429"/>
                <a:gd name="connsiteY73" fmla="*/ 639985 h 2066734"/>
                <a:gd name="connsiteX74" fmla="*/ 5360289 w 11060429"/>
                <a:gd name="connsiteY74" fmla="*/ 317373 h 2066734"/>
                <a:gd name="connsiteX75" fmla="*/ 5738622 w 11060429"/>
                <a:gd name="connsiteY75" fmla="*/ 1564100 h 2066734"/>
                <a:gd name="connsiteX76" fmla="*/ 5321808 w 11060429"/>
                <a:gd name="connsiteY76" fmla="*/ 1564100 h 2066734"/>
                <a:gd name="connsiteX77" fmla="*/ 5321808 w 11060429"/>
                <a:gd name="connsiteY77" fmla="*/ 871061 h 2066734"/>
                <a:gd name="connsiteX78" fmla="*/ 5738622 w 11060429"/>
                <a:gd name="connsiteY78" fmla="*/ 871061 h 2066734"/>
                <a:gd name="connsiteX79" fmla="*/ 5738622 w 11060429"/>
                <a:gd name="connsiteY79" fmla="*/ 1564100 h 2066734"/>
                <a:gd name="connsiteX80" fmla="*/ 6493764 w 11060429"/>
                <a:gd name="connsiteY80" fmla="*/ 639985 h 2066734"/>
                <a:gd name="connsiteX81" fmla="*/ 6148007 w 11060429"/>
                <a:gd name="connsiteY81" fmla="*/ 639985 h 2066734"/>
                <a:gd name="connsiteX82" fmla="*/ 6148007 w 11060429"/>
                <a:gd name="connsiteY82" fmla="*/ 317373 h 2066734"/>
                <a:gd name="connsiteX83" fmla="*/ 6493764 w 11060429"/>
                <a:gd name="connsiteY83" fmla="*/ 317373 h 2066734"/>
                <a:gd name="connsiteX84" fmla="*/ 6493764 w 11060429"/>
                <a:gd name="connsiteY84" fmla="*/ 639985 h 206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1060429" h="2066734">
                  <a:moveTo>
                    <a:pt x="7042976" y="40481"/>
                  </a:moveTo>
                  <a:lnTo>
                    <a:pt x="7042976" y="40100"/>
                  </a:lnTo>
                  <a:lnTo>
                    <a:pt x="7041356" y="0"/>
                  </a:lnTo>
                  <a:lnTo>
                    <a:pt x="4019074" y="0"/>
                  </a:lnTo>
                  <a:lnTo>
                    <a:pt x="4017455" y="40100"/>
                  </a:lnTo>
                  <a:lnTo>
                    <a:pt x="4017455" y="40481"/>
                  </a:lnTo>
                  <a:lnTo>
                    <a:pt x="0" y="40481"/>
                  </a:lnTo>
                  <a:lnTo>
                    <a:pt x="0" y="2066735"/>
                  </a:lnTo>
                  <a:lnTo>
                    <a:pt x="3324320" y="2066735"/>
                  </a:lnTo>
                  <a:lnTo>
                    <a:pt x="3975545" y="1672114"/>
                  </a:lnTo>
                  <a:lnTo>
                    <a:pt x="3975545" y="1786223"/>
                  </a:lnTo>
                  <a:lnTo>
                    <a:pt x="4183666" y="1786223"/>
                  </a:lnTo>
                  <a:lnTo>
                    <a:pt x="4183666" y="1639062"/>
                  </a:lnTo>
                  <a:lnTo>
                    <a:pt x="4030028" y="1639062"/>
                  </a:lnTo>
                  <a:lnTo>
                    <a:pt x="4064127" y="1618393"/>
                  </a:lnTo>
                  <a:lnTo>
                    <a:pt x="4913662" y="1618393"/>
                  </a:lnTo>
                  <a:lnTo>
                    <a:pt x="4913662" y="1564100"/>
                  </a:lnTo>
                  <a:lnTo>
                    <a:pt x="4524185" y="1564100"/>
                  </a:lnTo>
                  <a:lnTo>
                    <a:pt x="4524185" y="871061"/>
                  </a:lnTo>
                  <a:lnTo>
                    <a:pt x="4913662" y="871061"/>
                  </a:lnTo>
                  <a:lnTo>
                    <a:pt x="4913662" y="320992"/>
                  </a:lnTo>
                  <a:cubicBezTo>
                    <a:pt x="4913662" y="291560"/>
                    <a:pt x="4911567" y="262223"/>
                    <a:pt x="4907280" y="233172"/>
                  </a:cubicBezTo>
                  <a:lnTo>
                    <a:pt x="4896231" y="157639"/>
                  </a:lnTo>
                  <a:lnTo>
                    <a:pt x="5065681" y="157639"/>
                  </a:lnTo>
                  <a:lnTo>
                    <a:pt x="5054727" y="234125"/>
                  </a:lnTo>
                  <a:cubicBezTo>
                    <a:pt x="5050631" y="262509"/>
                    <a:pt x="5048631" y="291275"/>
                    <a:pt x="5048631" y="319945"/>
                  </a:cubicBezTo>
                  <a:lnTo>
                    <a:pt x="5048631" y="1618393"/>
                  </a:lnTo>
                  <a:lnTo>
                    <a:pt x="5137404" y="1618393"/>
                  </a:lnTo>
                  <a:lnTo>
                    <a:pt x="5137404" y="320992"/>
                  </a:lnTo>
                  <a:cubicBezTo>
                    <a:pt x="5137404" y="291560"/>
                    <a:pt x="5135214" y="262223"/>
                    <a:pt x="5131023" y="233172"/>
                  </a:cubicBezTo>
                  <a:lnTo>
                    <a:pt x="5119974" y="157639"/>
                  </a:lnTo>
                  <a:lnTo>
                    <a:pt x="5289423" y="157639"/>
                  </a:lnTo>
                  <a:lnTo>
                    <a:pt x="5278469" y="234125"/>
                  </a:lnTo>
                  <a:cubicBezTo>
                    <a:pt x="5274374" y="262509"/>
                    <a:pt x="5272374" y="291275"/>
                    <a:pt x="5272374" y="319945"/>
                  </a:cubicBezTo>
                  <a:lnTo>
                    <a:pt x="5272374" y="1618393"/>
                  </a:lnTo>
                  <a:lnTo>
                    <a:pt x="5788057" y="1618393"/>
                  </a:lnTo>
                  <a:lnTo>
                    <a:pt x="5788057" y="319945"/>
                  </a:lnTo>
                  <a:cubicBezTo>
                    <a:pt x="5788057" y="291275"/>
                    <a:pt x="5786057" y="262509"/>
                    <a:pt x="5781961" y="234125"/>
                  </a:cubicBezTo>
                  <a:lnTo>
                    <a:pt x="5771007" y="157639"/>
                  </a:lnTo>
                  <a:lnTo>
                    <a:pt x="5940457" y="157639"/>
                  </a:lnTo>
                  <a:lnTo>
                    <a:pt x="5929408" y="233172"/>
                  </a:lnTo>
                  <a:cubicBezTo>
                    <a:pt x="5925217" y="262223"/>
                    <a:pt x="5923027" y="291560"/>
                    <a:pt x="5923027" y="320992"/>
                  </a:cubicBezTo>
                  <a:lnTo>
                    <a:pt x="5923027" y="1618393"/>
                  </a:lnTo>
                  <a:lnTo>
                    <a:pt x="6011799" y="1618393"/>
                  </a:lnTo>
                  <a:lnTo>
                    <a:pt x="6011799" y="319945"/>
                  </a:lnTo>
                  <a:cubicBezTo>
                    <a:pt x="6011799" y="291275"/>
                    <a:pt x="6009799" y="262509"/>
                    <a:pt x="6005703" y="234125"/>
                  </a:cubicBezTo>
                  <a:lnTo>
                    <a:pt x="5994749" y="157639"/>
                  </a:lnTo>
                  <a:lnTo>
                    <a:pt x="6164199" y="157639"/>
                  </a:lnTo>
                  <a:lnTo>
                    <a:pt x="6153150" y="233172"/>
                  </a:lnTo>
                  <a:cubicBezTo>
                    <a:pt x="6148864" y="262223"/>
                    <a:pt x="6146769" y="291560"/>
                    <a:pt x="6146769" y="320992"/>
                  </a:cubicBezTo>
                  <a:lnTo>
                    <a:pt x="6146769" y="871061"/>
                  </a:lnTo>
                  <a:lnTo>
                    <a:pt x="6536245" y="871061"/>
                  </a:lnTo>
                  <a:lnTo>
                    <a:pt x="6536245" y="1564100"/>
                  </a:lnTo>
                  <a:lnTo>
                    <a:pt x="6146769" y="1564100"/>
                  </a:lnTo>
                  <a:lnTo>
                    <a:pt x="6146769" y="1618393"/>
                  </a:lnTo>
                  <a:lnTo>
                    <a:pt x="6996303" y="1618393"/>
                  </a:lnTo>
                  <a:lnTo>
                    <a:pt x="7030403" y="1639062"/>
                  </a:lnTo>
                  <a:lnTo>
                    <a:pt x="6876764" y="1639062"/>
                  </a:lnTo>
                  <a:lnTo>
                    <a:pt x="6876764" y="1786223"/>
                  </a:lnTo>
                  <a:lnTo>
                    <a:pt x="7084886" y="1786223"/>
                  </a:lnTo>
                  <a:lnTo>
                    <a:pt x="7084886" y="1672114"/>
                  </a:lnTo>
                  <a:lnTo>
                    <a:pt x="7736110" y="2066735"/>
                  </a:lnTo>
                  <a:lnTo>
                    <a:pt x="11060430" y="2066735"/>
                  </a:lnTo>
                  <a:lnTo>
                    <a:pt x="11060430" y="40481"/>
                  </a:lnTo>
                  <a:lnTo>
                    <a:pt x="7042976" y="40481"/>
                  </a:lnTo>
                  <a:close/>
                  <a:moveTo>
                    <a:pt x="4912424" y="317373"/>
                  </a:moveTo>
                  <a:lnTo>
                    <a:pt x="4912424" y="639985"/>
                  </a:lnTo>
                  <a:lnTo>
                    <a:pt x="4566666" y="639985"/>
                  </a:lnTo>
                  <a:lnTo>
                    <a:pt x="4566666" y="317373"/>
                  </a:lnTo>
                  <a:lnTo>
                    <a:pt x="4912424" y="317373"/>
                  </a:lnTo>
                  <a:close/>
                  <a:moveTo>
                    <a:pt x="5360289" y="317373"/>
                  </a:moveTo>
                  <a:lnTo>
                    <a:pt x="5700141" y="317373"/>
                  </a:lnTo>
                  <a:lnTo>
                    <a:pt x="5700141" y="639985"/>
                  </a:lnTo>
                  <a:lnTo>
                    <a:pt x="5360289" y="639985"/>
                  </a:lnTo>
                  <a:lnTo>
                    <a:pt x="5360289" y="317373"/>
                  </a:lnTo>
                  <a:close/>
                  <a:moveTo>
                    <a:pt x="5738622" y="1564100"/>
                  </a:moveTo>
                  <a:lnTo>
                    <a:pt x="5321808" y="1564100"/>
                  </a:lnTo>
                  <a:lnTo>
                    <a:pt x="5321808" y="871061"/>
                  </a:lnTo>
                  <a:lnTo>
                    <a:pt x="5738622" y="871061"/>
                  </a:lnTo>
                  <a:lnTo>
                    <a:pt x="5738622" y="1564100"/>
                  </a:lnTo>
                  <a:close/>
                  <a:moveTo>
                    <a:pt x="6493764" y="639985"/>
                  </a:moveTo>
                  <a:lnTo>
                    <a:pt x="6148007" y="639985"/>
                  </a:lnTo>
                  <a:lnTo>
                    <a:pt x="6148007" y="317373"/>
                  </a:lnTo>
                  <a:lnTo>
                    <a:pt x="6493764" y="317373"/>
                  </a:lnTo>
                  <a:lnTo>
                    <a:pt x="6493764" y="639985"/>
                  </a:lnTo>
                  <a:close/>
                </a:path>
              </a:pathLst>
            </a:custGeom>
            <a:gradFill>
              <a:gsLst>
                <a:gs pos="100000">
                  <a:schemeClr val="bg1">
                    <a:lumMod val="85000"/>
                  </a:schemeClr>
                </a:gs>
                <a:gs pos="0">
                  <a:schemeClr val="bg1">
                    <a:lumMod val="65000"/>
                  </a:schemeClr>
                </a:gs>
              </a:gsLst>
              <a:lin ang="5400000" scaled="1"/>
            </a:gradFill>
            <a:ln w="9525" cap="flat">
              <a:noFill/>
              <a:prstDash val="solid"/>
              <a:miter/>
            </a:ln>
          </p:spPr>
          <p:txBody>
            <a:bodyPr rtlCol="0" anchor="ctr"/>
            <a:lstStyle/>
            <a:p>
              <a:endParaRPr lang="en-GB" dirty="0"/>
            </a:p>
          </p:txBody>
        </p:sp>
        <p:sp>
          <p:nvSpPr>
            <p:cNvPr id="448" name="Freeform: Shape 447">
              <a:extLst>
                <a:ext uri="{FF2B5EF4-FFF2-40B4-BE49-F238E27FC236}">
                  <a16:creationId xmlns:a16="http://schemas.microsoft.com/office/drawing/2014/main" id="{2733E745-FE83-4795-B92E-8F69A7D5A156}"/>
                </a:ext>
              </a:extLst>
            </p:cNvPr>
            <p:cNvSpPr/>
            <p:nvPr/>
          </p:nvSpPr>
          <p:spPr>
            <a:xfrm>
              <a:off x="-37005" y="4018101"/>
              <a:ext cx="4456046" cy="423"/>
            </a:xfrm>
            <a:custGeom>
              <a:avLst/>
              <a:gdLst>
                <a:gd name="connsiteX0" fmla="*/ 0 w 4017454"/>
                <a:gd name="connsiteY0" fmla="*/ 0 h 381"/>
                <a:gd name="connsiteX1" fmla="*/ 4017455 w 4017454"/>
                <a:gd name="connsiteY1" fmla="*/ 0 h 381"/>
                <a:gd name="connsiteX2" fmla="*/ 4017455 w 4017454"/>
                <a:gd name="connsiteY2" fmla="*/ 381 h 381"/>
                <a:gd name="connsiteX3" fmla="*/ 0 w 4017454"/>
                <a:gd name="connsiteY3" fmla="*/ 381 h 381"/>
              </a:gdLst>
              <a:ahLst/>
              <a:cxnLst>
                <a:cxn ang="0">
                  <a:pos x="connsiteX0" y="connsiteY0"/>
                </a:cxn>
                <a:cxn ang="0">
                  <a:pos x="connsiteX1" y="connsiteY1"/>
                </a:cxn>
                <a:cxn ang="0">
                  <a:pos x="connsiteX2" y="connsiteY2"/>
                </a:cxn>
                <a:cxn ang="0">
                  <a:pos x="connsiteX3" y="connsiteY3"/>
                </a:cxn>
              </a:cxnLst>
              <a:rect l="l" t="t" r="r" b="b"/>
              <a:pathLst>
                <a:path w="4017454" h="381">
                  <a:moveTo>
                    <a:pt x="0" y="0"/>
                  </a:moveTo>
                  <a:lnTo>
                    <a:pt x="4017455" y="0"/>
                  </a:lnTo>
                  <a:lnTo>
                    <a:pt x="4017455" y="381"/>
                  </a:lnTo>
                  <a:lnTo>
                    <a:pt x="0" y="381"/>
                  </a:lnTo>
                  <a:close/>
                </a:path>
              </a:pathLst>
            </a:custGeom>
            <a:solidFill>
              <a:srgbClr val="E6E6E6"/>
            </a:solidFill>
            <a:ln w="9525" cap="flat">
              <a:noFill/>
              <a:prstDash val="solid"/>
              <a:miter/>
            </a:ln>
          </p:spPr>
          <p:txBody>
            <a:bodyPr rtlCol="0" anchor="ctr"/>
            <a:lstStyle/>
            <a:p>
              <a:endParaRPr lang="en-GB" dirty="0"/>
            </a:p>
          </p:txBody>
        </p:sp>
        <p:sp>
          <p:nvSpPr>
            <p:cNvPr id="449" name="Freeform: Shape 448">
              <a:extLst>
                <a:ext uri="{FF2B5EF4-FFF2-40B4-BE49-F238E27FC236}">
                  <a16:creationId xmlns:a16="http://schemas.microsoft.com/office/drawing/2014/main" id="{B58FAD4B-F3DB-4044-A030-5EEBA239B6AA}"/>
                </a:ext>
              </a:extLst>
            </p:cNvPr>
            <p:cNvSpPr/>
            <p:nvPr/>
          </p:nvSpPr>
          <p:spPr>
            <a:xfrm>
              <a:off x="5028212" y="4325642"/>
              <a:ext cx="383504" cy="357831"/>
            </a:xfrm>
            <a:custGeom>
              <a:avLst/>
              <a:gdLst>
                <a:gd name="connsiteX0" fmla="*/ 0 w 345757"/>
                <a:gd name="connsiteY0" fmla="*/ 0 h 322611"/>
                <a:gd name="connsiteX1" fmla="*/ 345757 w 345757"/>
                <a:gd name="connsiteY1" fmla="*/ 0 h 322611"/>
                <a:gd name="connsiteX2" fmla="*/ 345757 w 345757"/>
                <a:gd name="connsiteY2" fmla="*/ 322612 h 322611"/>
                <a:gd name="connsiteX3" fmla="*/ 0 w 345757"/>
                <a:gd name="connsiteY3" fmla="*/ 322612 h 322611"/>
              </a:gdLst>
              <a:ahLst/>
              <a:cxnLst>
                <a:cxn ang="0">
                  <a:pos x="connsiteX0" y="connsiteY0"/>
                </a:cxn>
                <a:cxn ang="0">
                  <a:pos x="connsiteX1" y="connsiteY1"/>
                </a:cxn>
                <a:cxn ang="0">
                  <a:pos x="connsiteX2" y="connsiteY2"/>
                </a:cxn>
                <a:cxn ang="0">
                  <a:pos x="connsiteX3" y="connsiteY3"/>
                </a:cxn>
              </a:cxnLst>
              <a:rect l="l" t="t" r="r" b="b"/>
              <a:pathLst>
                <a:path w="345757" h="322611">
                  <a:moveTo>
                    <a:pt x="0" y="0"/>
                  </a:moveTo>
                  <a:lnTo>
                    <a:pt x="345757" y="0"/>
                  </a:lnTo>
                  <a:lnTo>
                    <a:pt x="345757" y="322612"/>
                  </a:lnTo>
                  <a:lnTo>
                    <a:pt x="0" y="322612"/>
                  </a:lnTo>
                  <a:close/>
                </a:path>
              </a:pathLst>
            </a:custGeom>
            <a:solidFill>
              <a:srgbClr val="E6E6E6"/>
            </a:solidFill>
            <a:ln w="9525" cap="flat">
              <a:noFill/>
              <a:prstDash val="solid"/>
              <a:miter/>
            </a:ln>
          </p:spPr>
          <p:txBody>
            <a:bodyPr rtlCol="0" anchor="ctr"/>
            <a:lstStyle/>
            <a:p>
              <a:endParaRPr lang="en-GB" dirty="0"/>
            </a:p>
          </p:txBody>
        </p:sp>
        <p:sp>
          <p:nvSpPr>
            <p:cNvPr id="455" name="Freeform: Shape 454">
              <a:extLst>
                <a:ext uri="{FF2B5EF4-FFF2-40B4-BE49-F238E27FC236}">
                  <a16:creationId xmlns:a16="http://schemas.microsoft.com/office/drawing/2014/main" id="{E7A50F9B-EF36-4DBD-8A52-C92C775B6028}"/>
                </a:ext>
              </a:extLst>
            </p:cNvPr>
            <p:cNvSpPr/>
            <p:nvPr/>
          </p:nvSpPr>
          <p:spPr>
            <a:xfrm>
              <a:off x="4981092" y="4148469"/>
              <a:ext cx="600612" cy="1620226"/>
            </a:xfrm>
            <a:custGeom>
              <a:avLst/>
              <a:gdLst>
                <a:gd name="connsiteX0" fmla="*/ 372046 w 541496"/>
                <a:gd name="connsiteY0" fmla="*/ 0 h 1460754"/>
                <a:gd name="connsiteX1" fmla="*/ 541496 w 541496"/>
                <a:gd name="connsiteY1" fmla="*/ 0 h 1460754"/>
                <a:gd name="connsiteX2" fmla="*/ 530542 w 541496"/>
                <a:gd name="connsiteY2" fmla="*/ 76486 h 1460754"/>
                <a:gd name="connsiteX3" fmla="*/ 524446 w 541496"/>
                <a:gd name="connsiteY3" fmla="*/ 162306 h 1460754"/>
                <a:gd name="connsiteX4" fmla="*/ 524446 w 541496"/>
                <a:gd name="connsiteY4" fmla="*/ 1460754 h 1460754"/>
                <a:gd name="connsiteX5" fmla="*/ 389477 w 541496"/>
                <a:gd name="connsiteY5" fmla="*/ 1460754 h 1460754"/>
                <a:gd name="connsiteX6" fmla="*/ 389477 w 541496"/>
                <a:gd name="connsiteY6" fmla="*/ 1406462 h 1460754"/>
                <a:gd name="connsiteX7" fmla="*/ 0 w 541496"/>
                <a:gd name="connsiteY7" fmla="*/ 1406462 h 1460754"/>
                <a:gd name="connsiteX8" fmla="*/ 0 w 541496"/>
                <a:gd name="connsiteY8" fmla="*/ 713422 h 1460754"/>
                <a:gd name="connsiteX9" fmla="*/ 389477 w 541496"/>
                <a:gd name="connsiteY9" fmla="*/ 713422 h 1460754"/>
                <a:gd name="connsiteX10" fmla="*/ 389477 w 541496"/>
                <a:gd name="connsiteY10" fmla="*/ 163354 h 1460754"/>
                <a:gd name="connsiteX11" fmla="*/ 383096 w 541496"/>
                <a:gd name="connsiteY11" fmla="*/ 75533 h 1460754"/>
                <a:gd name="connsiteX12" fmla="*/ 372046 w 541496"/>
                <a:gd name="connsiteY12"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1496" h="1460754">
                  <a:moveTo>
                    <a:pt x="372046" y="0"/>
                  </a:moveTo>
                  <a:lnTo>
                    <a:pt x="541496" y="0"/>
                  </a:lnTo>
                  <a:lnTo>
                    <a:pt x="530542" y="76486"/>
                  </a:lnTo>
                  <a:cubicBezTo>
                    <a:pt x="526447" y="104870"/>
                    <a:pt x="524446" y="133636"/>
                    <a:pt x="524446" y="162306"/>
                  </a:cubicBezTo>
                  <a:lnTo>
                    <a:pt x="524446" y="1460754"/>
                  </a:lnTo>
                  <a:lnTo>
                    <a:pt x="389477" y="1460754"/>
                  </a:lnTo>
                  <a:lnTo>
                    <a:pt x="389477" y="1406462"/>
                  </a:lnTo>
                  <a:lnTo>
                    <a:pt x="0" y="1406462"/>
                  </a:lnTo>
                  <a:lnTo>
                    <a:pt x="0" y="713422"/>
                  </a:lnTo>
                  <a:lnTo>
                    <a:pt x="389477" y="713422"/>
                  </a:lnTo>
                  <a:lnTo>
                    <a:pt x="389477" y="163354"/>
                  </a:lnTo>
                  <a:cubicBezTo>
                    <a:pt x="389477" y="133921"/>
                    <a:pt x="387382" y="104584"/>
                    <a:pt x="383096" y="75533"/>
                  </a:cubicBezTo>
                  <a:lnTo>
                    <a:pt x="372046" y="0"/>
                  </a:lnTo>
                  <a:close/>
                </a:path>
              </a:pathLst>
            </a:custGeom>
            <a:solidFill>
              <a:srgbClr val="E6E6E6"/>
            </a:solidFill>
            <a:ln w="9525" cap="flat">
              <a:noFill/>
              <a:prstDash val="solid"/>
              <a:miter/>
            </a:ln>
          </p:spPr>
          <p:txBody>
            <a:bodyPr rtlCol="0" anchor="ctr"/>
            <a:lstStyle/>
            <a:p>
              <a:endParaRPr lang="en-GB" dirty="0"/>
            </a:p>
          </p:txBody>
        </p:sp>
        <p:sp>
          <p:nvSpPr>
            <p:cNvPr id="456" name="Freeform: Shape 455">
              <a:extLst>
                <a:ext uri="{FF2B5EF4-FFF2-40B4-BE49-F238E27FC236}">
                  <a16:creationId xmlns:a16="http://schemas.microsoft.com/office/drawing/2014/main" id="{27939974-10A2-45A1-9056-59536D86B02F}"/>
                </a:ext>
              </a:extLst>
            </p:cNvPr>
            <p:cNvSpPr/>
            <p:nvPr/>
          </p:nvSpPr>
          <p:spPr>
            <a:xfrm>
              <a:off x="5641923" y="4148469"/>
              <a:ext cx="187948" cy="1620226"/>
            </a:xfrm>
            <a:custGeom>
              <a:avLst/>
              <a:gdLst>
                <a:gd name="connsiteX0" fmla="*/ 0 w 169449"/>
                <a:gd name="connsiteY0" fmla="*/ 0 h 1460754"/>
                <a:gd name="connsiteX1" fmla="*/ 169450 w 169449"/>
                <a:gd name="connsiteY1" fmla="*/ 0 h 1460754"/>
                <a:gd name="connsiteX2" fmla="*/ 158496 w 169449"/>
                <a:gd name="connsiteY2" fmla="*/ 76486 h 1460754"/>
                <a:gd name="connsiteX3" fmla="*/ 152400 w 169449"/>
                <a:gd name="connsiteY3" fmla="*/ 162306 h 1460754"/>
                <a:gd name="connsiteX4" fmla="*/ 152400 w 169449"/>
                <a:gd name="connsiteY4" fmla="*/ 1460754 h 1460754"/>
                <a:gd name="connsiteX5" fmla="*/ 17430 w 169449"/>
                <a:gd name="connsiteY5" fmla="*/ 1460754 h 1460754"/>
                <a:gd name="connsiteX6" fmla="*/ 17430 w 169449"/>
                <a:gd name="connsiteY6" fmla="*/ 163354 h 1460754"/>
                <a:gd name="connsiteX7" fmla="*/ 11049 w 169449"/>
                <a:gd name="connsiteY7" fmla="*/ 75533 h 1460754"/>
                <a:gd name="connsiteX8" fmla="*/ 0 w 169449"/>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9" h="1460754">
                  <a:moveTo>
                    <a:pt x="0" y="0"/>
                  </a:moveTo>
                  <a:lnTo>
                    <a:pt x="169450" y="0"/>
                  </a:lnTo>
                  <a:lnTo>
                    <a:pt x="158496" y="76486"/>
                  </a:lnTo>
                  <a:cubicBezTo>
                    <a:pt x="154400" y="104870"/>
                    <a:pt x="152400" y="133636"/>
                    <a:pt x="152400" y="162306"/>
                  </a:cubicBezTo>
                  <a:lnTo>
                    <a:pt x="152400" y="1460754"/>
                  </a:lnTo>
                  <a:lnTo>
                    <a:pt x="17430" y="1460754"/>
                  </a:lnTo>
                  <a:lnTo>
                    <a:pt x="17430" y="163354"/>
                  </a:lnTo>
                  <a:cubicBezTo>
                    <a:pt x="17430" y="133921"/>
                    <a:pt x="15240" y="104584"/>
                    <a:pt x="11049" y="75533"/>
                  </a:cubicBezTo>
                  <a:lnTo>
                    <a:pt x="0" y="0"/>
                  </a:lnTo>
                  <a:close/>
                </a:path>
              </a:pathLst>
            </a:custGeom>
            <a:solidFill>
              <a:srgbClr val="E6E6E6"/>
            </a:solidFill>
            <a:ln w="9525" cap="flat">
              <a:noFill/>
              <a:prstDash val="solid"/>
              <a:miter/>
            </a:ln>
          </p:spPr>
          <p:txBody>
            <a:bodyPr rtlCol="0" anchor="ctr"/>
            <a:lstStyle/>
            <a:p>
              <a:endParaRPr lang="en-GB" dirty="0"/>
            </a:p>
          </p:txBody>
        </p:sp>
        <p:sp>
          <p:nvSpPr>
            <p:cNvPr id="457" name="Freeform: Shape 456">
              <a:extLst>
                <a:ext uri="{FF2B5EF4-FFF2-40B4-BE49-F238E27FC236}">
                  <a16:creationId xmlns:a16="http://schemas.microsoft.com/office/drawing/2014/main" id="{7E85C539-42E2-4103-AE6A-83B7464D9A6E}"/>
                </a:ext>
              </a:extLst>
            </p:cNvPr>
            <p:cNvSpPr/>
            <p:nvPr/>
          </p:nvSpPr>
          <p:spPr>
            <a:xfrm>
              <a:off x="4420837" y="3973198"/>
              <a:ext cx="1676115" cy="423"/>
            </a:xfrm>
            <a:custGeom>
              <a:avLst/>
              <a:gdLst>
                <a:gd name="connsiteX0" fmla="*/ 0 w 1511141"/>
                <a:gd name="connsiteY0" fmla="*/ 0 h 381"/>
                <a:gd name="connsiteX1" fmla="*/ 1511142 w 1511141"/>
                <a:gd name="connsiteY1" fmla="*/ 0 h 381"/>
                <a:gd name="connsiteX2" fmla="*/ 1511142 w 1511141"/>
                <a:gd name="connsiteY2" fmla="*/ 381 h 381"/>
                <a:gd name="connsiteX3" fmla="*/ 0 w 1511141"/>
                <a:gd name="connsiteY3" fmla="*/ 381 h 381"/>
              </a:gdLst>
              <a:ahLst/>
              <a:cxnLst>
                <a:cxn ang="0">
                  <a:pos x="connsiteX0" y="connsiteY0"/>
                </a:cxn>
                <a:cxn ang="0">
                  <a:pos x="connsiteX1" y="connsiteY1"/>
                </a:cxn>
                <a:cxn ang="0">
                  <a:pos x="connsiteX2" y="connsiteY2"/>
                </a:cxn>
                <a:cxn ang="0">
                  <a:pos x="connsiteX3" y="connsiteY3"/>
                </a:cxn>
              </a:cxnLst>
              <a:rect l="l" t="t" r="r" b="b"/>
              <a:pathLst>
                <a:path w="1511141" h="381">
                  <a:moveTo>
                    <a:pt x="0" y="0"/>
                  </a:moveTo>
                  <a:lnTo>
                    <a:pt x="1511142" y="0"/>
                  </a:lnTo>
                  <a:lnTo>
                    <a:pt x="1511142" y="381"/>
                  </a:lnTo>
                  <a:lnTo>
                    <a:pt x="0" y="381"/>
                  </a:lnTo>
                  <a:close/>
                </a:path>
              </a:pathLst>
            </a:custGeom>
            <a:solidFill>
              <a:srgbClr val="E6E6E6"/>
            </a:solidFill>
            <a:ln w="9525" cap="flat">
              <a:noFill/>
              <a:prstDash val="solid"/>
              <a:miter/>
            </a:ln>
          </p:spPr>
          <p:txBody>
            <a:bodyPr rtlCol="0" anchor="ctr"/>
            <a:lstStyle/>
            <a:p>
              <a:endParaRPr lang="en-GB" dirty="0"/>
            </a:p>
          </p:txBody>
        </p:sp>
        <p:sp>
          <p:nvSpPr>
            <p:cNvPr id="458" name="Freeform: Shape 457">
              <a:extLst>
                <a:ext uri="{FF2B5EF4-FFF2-40B4-BE49-F238E27FC236}">
                  <a16:creationId xmlns:a16="http://schemas.microsoft.com/office/drawing/2014/main" id="{0533A669-AAC9-4449-8BE0-3375EEC72335}"/>
                </a:ext>
              </a:extLst>
            </p:cNvPr>
            <p:cNvSpPr/>
            <p:nvPr/>
          </p:nvSpPr>
          <p:spPr>
            <a:xfrm>
              <a:off x="5944290" y="4356386"/>
              <a:ext cx="148330" cy="296555"/>
            </a:xfrm>
            <a:custGeom>
              <a:avLst/>
              <a:gdLst>
                <a:gd name="connsiteX0" fmla="*/ 0 w 133730"/>
                <a:gd name="connsiteY0" fmla="*/ 0 h 267366"/>
                <a:gd name="connsiteX1" fmla="*/ 133731 w 133730"/>
                <a:gd name="connsiteY1" fmla="*/ 0 h 267366"/>
                <a:gd name="connsiteX2" fmla="*/ 133731 w 133730"/>
                <a:gd name="connsiteY2" fmla="*/ 267367 h 267366"/>
                <a:gd name="connsiteX3" fmla="*/ 0 w 133730"/>
                <a:gd name="connsiteY3" fmla="*/ 267367 h 267366"/>
              </a:gdLst>
              <a:ahLst/>
              <a:cxnLst>
                <a:cxn ang="0">
                  <a:pos x="connsiteX0" y="connsiteY0"/>
                </a:cxn>
                <a:cxn ang="0">
                  <a:pos x="connsiteX1" y="connsiteY1"/>
                </a:cxn>
                <a:cxn ang="0">
                  <a:pos x="connsiteX2" y="connsiteY2"/>
                </a:cxn>
                <a:cxn ang="0">
                  <a:pos x="connsiteX3" y="connsiteY3"/>
                </a:cxn>
              </a:cxnLst>
              <a:rect l="l" t="t" r="r" b="b"/>
              <a:pathLst>
                <a:path w="133730" h="267366">
                  <a:moveTo>
                    <a:pt x="0" y="0"/>
                  </a:moveTo>
                  <a:lnTo>
                    <a:pt x="133731" y="0"/>
                  </a:lnTo>
                  <a:lnTo>
                    <a:pt x="133731" y="267367"/>
                  </a:lnTo>
                  <a:lnTo>
                    <a:pt x="0" y="267367"/>
                  </a:lnTo>
                  <a:close/>
                </a:path>
              </a:pathLst>
            </a:custGeom>
            <a:solidFill>
              <a:srgbClr val="E6E6E6"/>
            </a:solidFill>
            <a:ln w="9525" cap="flat">
              <a:noFill/>
              <a:prstDash val="solid"/>
              <a:miter/>
            </a:ln>
          </p:spPr>
          <p:txBody>
            <a:bodyPr rtlCol="0" anchor="ctr"/>
            <a:lstStyle/>
            <a:p>
              <a:endParaRPr lang="en-GB" dirty="0"/>
            </a:p>
          </p:txBody>
        </p:sp>
        <p:sp>
          <p:nvSpPr>
            <p:cNvPr id="459" name="Freeform: Shape 458">
              <a:extLst>
                <a:ext uri="{FF2B5EF4-FFF2-40B4-BE49-F238E27FC236}">
                  <a16:creationId xmlns:a16="http://schemas.microsoft.com/office/drawing/2014/main" id="{49A885B2-4E81-453D-84FE-3100DC78B086}"/>
                </a:ext>
              </a:extLst>
            </p:cNvPr>
            <p:cNvSpPr/>
            <p:nvPr/>
          </p:nvSpPr>
          <p:spPr>
            <a:xfrm>
              <a:off x="196689" y="3296102"/>
              <a:ext cx="11800525" cy="666219"/>
            </a:xfrm>
            <a:custGeom>
              <a:avLst/>
              <a:gdLst>
                <a:gd name="connsiteX0" fmla="*/ 10639044 w 10639043"/>
                <a:gd name="connsiteY0" fmla="*/ 70580 h 600646"/>
                <a:gd name="connsiteX1" fmla="*/ 10639044 w 10639043"/>
                <a:gd name="connsiteY1" fmla="*/ 600647 h 600646"/>
                <a:gd name="connsiteX2" fmla="*/ 6832283 w 10639043"/>
                <a:gd name="connsiteY2" fmla="*/ 600647 h 600646"/>
                <a:gd name="connsiteX3" fmla="*/ 6830663 w 10639043"/>
                <a:gd name="connsiteY3" fmla="*/ 560165 h 600646"/>
                <a:gd name="connsiteX4" fmla="*/ 3808381 w 10639043"/>
                <a:gd name="connsiteY4" fmla="*/ 560165 h 600646"/>
                <a:gd name="connsiteX5" fmla="*/ 3806762 w 10639043"/>
                <a:gd name="connsiteY5" fmla="*/ 600647 h 600646"/>
                <a:gd name="connsiteX6" fmla="*/ 0 w 10639043"/>
                <a:gd name="connsiteY6" fmla="*/ 600647 h 600646"/>
                <a:gd name="connsiteX7" fmla="*/ 0 w 10639043"/>
                <a:gd name="connsiteY7" fmla="*/ 70580 h 600646"/>
                <a:gd name="connsiteX8" fmla="*/ 3962876 w 10639043"/>
                <a:gd name="connsiteY8" fmla="*/ 70580 h 600646"/>
                <a:gd name="connsiteX9" fmla="*/ 3963257 w 10639043"/>
                <a:gd name="connsiteY9" fmla="*/ 30480 h 600646"/>
                <a:gd name="connsiteX10" fmla="*/ 4019074 w 10639043"/>
                <a:gd name="connsiteY10" fmla="*/ 30099 h 600646"/>
                <a:gd name="connsiteX11" fmla="*/ 4475988 w 10639043"/>
                <a:gd name="connsiteY11" fmla="*/ 30099 h 600646"/>
                <a:gd name="connsiteX12" fmla="*/ 4475988 w 10639043"/>
                <a:gd name="connsiteY12" fmla="*/ 0 h 600646"/>
                <a:gd name="connsiteX13" fmla="*/ 6163056 w 10639043"/>
                <a:gd name="connsiteY13" fmla="*/ 0 h 600646"/>
                <a:gd name="connsiteX14" fmla="*/ 6163056 w 10639043"/>
                <a:gd name="connsiteY14" fmla="*/ 30099 h 600646"/>
                <a:gd name="connsiteX15" fmla="*/ 6619971 w 10639043"/>
                <a:gd name="connsiteY15" fmla="*/ 30099 h 600646"/>
                <a:gd name="connsiteX16" fmla="*/ 6675787 w 10639043"/>
                <a:gd name="connsiteY16" fmla="*/ 30480 h 600646"/>
                <a:gd name="connsiteX17" fmla="*/ 6676168 w 10639043"/>
                <a:gd name="connsiteY17" fmla="*/ 70580 h 60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39043" h="600646">
                  <a:moveTo>
                    <a:pt x="10639044" y="70580"/>
                  </a:moveTo>
                  <a:lnTo>
                    <a:pt x="10639044" y="600647"/>
                  </a:lnTo>
                  <a:lnTo>
                    <a:pt x="6832283" y="600647"/>
                  </a:lnTo>
                  <a:lnTo>
                    <a:pt x="6830663" y="560165"/>
                  </a:lnTo>
                  <a:lnTo>
                    <a:pt x="3808381" y="560165"/>
                  </a:lnTo>
                  <a:lnTo>
                    <a:pt x="3806762" y="600647"/>
                  </a:lnTo>
                  <a:lnTo>
                    <a:pt x="0" y="600647"/>
                  </a:lnTo>
                  <a:lnTo>
                    <a:pt x="0" y="70580"/>
                  </a:lnTo>
                  <a:lnTo>
                    <a:pt x="3962876" y="70580"/>
                  </a:lnTo>
                  <a:lnTo>
                    <a:pt x="3963257" y="30480"/>
                  </a:lnTo>
                  <a:lnTo>
                    <a:pt x="4019074" y="30099"/>
                  </a:lnTo>
                  <a:lnTo>
                    <a:pt x="4475988" y="30099"/>
                  </a:lnTo>
                  <a:lnTo>
                    <a:pt x="4475988" y="0"/>
                  </a:lnTo>
                  <a:lnTo>
                    <a:pt x="6163056" y="0"/>
                  </a:lnTo>
                  <a:lnTo>
                    <a:pt x="6163056" y="30099"/>
                  </a:lnTo>
                  <a:lnTo>
                    <a:pt x="6619971" y="30099"/>
                  </a:lnTo>
                  <a:lnTo>
                    <a:pt x="6675787" y="30480"/>
                  </a:lnTo>
                  <a:lnTo>
                    <a:pt x="6676168" y="70580"/>
                  </a:lnTo>
                  <a:close/>
                </a:path>
              </a:pathLst>
            </a:custGeom>
            <a:gradFill>
              <a:gsLst>
                <a:gs pos="51000">
                  <a:schemeClr val="bg1">
                    <a:lumMod val="85000"/>
                  </a:schemeClr>
                </a:gs>
                <a:gs pos="0">
                  <a:schemeClr val="bg1">
                    <a:lumMod val="65000"/>
                  </a:schemeClr>
                </a:gs>
              </a:gsLst>
              <a:lin ang="5400000" scaled="1"/>
            </a:gradFill>
            <a:ln w="9525" cap="flat">
              <a:noFill/>
              <a:prstDash val="solid"/>
              <a:miter/>
            </a:ln>
          </p:spPr>
          <p:txBody>
            <a:bodyPr rtlCol="0" anchor="ctr"/>
            <a:lstStyle/>
            <a:p>
              <a:endParaRPr lang="en-GB" dirty="0"/>
            </a:p>
          </p:txBody>
        </p:sp>
        <p:sp>
          <p:nvSpPr>
            <p:cNvPr id="460" name="Freeform: Shape 459">
              <a:extLst>
                <a:ext uri="{FF2B5EF4-FFF2-40B4-BE49-F238E27FC236}">
                  <a16:creationId xmlns:a16="http://schemas.microsoft.com/office/drawing/2014/main" id="{5E8F3047-B3D8-4538-A10F-D7D8CDF9BB34}"/>
                </a:ext>
              </a:extLst>
            </p:cNvPr>
            <p:cNvSpPr/>
            <p:nvPr/>
          </p:nvSpPr>
          <p:spPr>
            <a:xfrm>
              <a:off x="4592622" y="4118782"/>
              <a:ext cx="2997884" cy="1649913"/>
            </a:xfrm>
            <a:custGeom>
              <a:avLst/>
              <a:gdLst>
                <a:gd name="connsiteX0" fmla="*/ 0 w 2702814"/>
                <a:gd name="connsiteY0" fmla="*/ 0 h 1487519"/>
                <a:gd name="connsiteX1" fmla="*/ 2702814 w 2702814"/>
                <a:gd name="connsiteY1" fmla="*/ 0 h 1487519"/>
                <a:gd name="connsiteX2" fmla="*/ 2702814 w 2702814"/>
                <a:gd name="connsiteY2" fmla="*/ 1487519 h 1487519"/>
                <a:gd name="connsiteX3" fmla="*/ 0 w 2702814"/>
                <a:gd name="connsiteY3" fmla="*/ 1487519 h 1487519"/>
              </a:gdLst>
              <a:ahLst/>
              <a:cxnLst>
                <a:cxn ang="0">
                  <a:pos x="connsiteX0" y="connsiteY0"/>
                </a:cxn>
                <a:cxn ang="0">
                  <a:pos x="connsiteX1" y="connsiteY1"/>
                </a:cxn>
                <a:cxn ang="0">
                  <a:pos x="connsiteX2" y="connsiteY2"/>
                </a:cxn>
                <a:cxn ang="0">
                  <a:pos x="connsiteX3" y="connsiteY3"/>
                </a:cxn>
              </a:cxnLst>
              <a:rect l="l" t="t" r="r" b="b"/>
              <a:pathLst>
                <a:path w="2702814" h="1487519">
                  <a:moveTo>
                    <a:pt x="0" y="0"/>
                  </a:moveTo>
                  <a:lnTo>
                    <a:pt x="2702814" y="0"/>
                  </a:lnTo>
                  <a:lnTo>
                    <a:pt x="2702814" y="1487519"/>
                  </a:lnTo>
                  <a:lnTo>
                    <a:pt x="0" y="1487519"/>
                  </a:lnTo>
                  <a:close/>
                </a:path>
              </a:pathLst>
            </a:custGeom>
            <a:gradFill>
              <a:gsLst>
                <a:gs pos="100000">
                  <a:schemeClr val="bg1">
                    <a:lumMod val="85000"/>
                  </a:schemeClr>
                </a:gs>
                <a:gs pos="0">
                  <a:schemeClr val="bg1">
                    <a:lumMod val="50000"/>
                  </a:schemeClr>
                </a:gs>
              </a:gsLst>
              <a:lin ang="5400000" scaled="1"/>
            </a:gradFill>
            <a:ln w="9525" cap="flat">
              <a:noFill/>
              <a:prstDash val="solid"/>
              <a:miter/>
            </a:ln>
          </p:spPr>
          <p:txBody>
            <a:bodyPr rtlCol="0" anchor="ctr"/>
            <a:lstStyle/>
            <a:p>
              <a:endParaRPr lang="en-GB" dirty="0"/>
            </a:p>
          </p:txBody>
        </p:sp>
        <p:sp>
          <p:nvSpPr>
            <p:cNvPr id="461" name="Freeform: Shape 460">
              <a:extLst>
                <a:ext uri="{FF2B5EF4-FFF2-40B4-BE49-F238E27FC236}">
                  <a16:creationId xmlns:a16="http://schemas.microsoft.com/office/drawing/2014/main" id="{864E2057-BB91-4E6C-8F26-7BC96A13243A}"/>
                </a:ext>
              </a:extLst>
            </p:cNvPr>
            <p:cNvSpPr/>
            <p:nvPr/>
          </p:nvSpPr>
          <p:spPr>
            <a:xfrm>
              <a:off x="-121524" y="3962846"/>
              <a:ext cx="12436952" cy="111459"/>
            </a:xfrm>
            <a:custGeom>
              <a:avLst/>
              <a:gdLst>
                <a:gd name="connsiteX0" fmla="*/ 11212830 w 11212829"/>
                <a:gd name="connsiteY0" fmla="*/ 40481 h 100488"/>
                <a:gd name="connsiteX1" fmla="*/ 11212830 w 11212829"/>
                <a:gd name="connsiteY1" fmla="*/ 100489 h 100488"/>
                <a:gd name="connsiteX2" fmla="*/ 7119176 w 11212829"/>
                <a:gd name="connsiteY2" fmla="*/ 100489 h 100488"/>
                <a:gd name="connsiteX3" fmla="*/ 7119176 w 11212829"/>
                <a:gd name="connsiteY3" fmla="*/ 100108 h 100488"/>
                <a:gd name="connsiteX4" fmla="*/ 7117556 w 11212829"/>
                <a:gd name="connsiteY4" fmla="*/ 60008 h 100488"/>
                <a:gd name="connsiteX5" fmla="*/ 7117556 w 11212829"/>
                <a:gd name="connsiteY5" fmla="*/ 59627 h 100488"/>
                <a:gd name="connsiteX6" fmla="*/ 4095274 w 11212829"/>
                <a:gd name="connsiteY6" fmla="*/ 59627 h 100488"/>
                <a:gd name="connsiteX7" fmla="*/ 4095274 w 11212829"/>
                <a:gd name="connsiteY7" fmla="*/ 60008 h 100488"/>
                <a:gd name="connsiteX8" fmla="*/ 4093655 w 11212829"/>
                <a:gd name="connsiteY8" fmla="*/ 100108 h 100488"/>
                <a:gd name="connsiteX9" fmla="*/ 4093655 w 11212829"/>
                <a:gd name="connsiteY9" fmla="*/ 100489 h 100488"/>
                <a:gd name="connsiteX10" fmla="*/ 0 w 11212829"/>
                <a:gd name="connsiteY10" fmla="*/ 100489 h 100488"/>
                <a:gd name="connsiteX11" fmla="*/ 0 w 11212829"/>
                <a:gd name="connsiteY11" fmla="*/ 40481 h 100488"/>
                <a:gd name="connsiteX12" fmla="*/ 4093655 w 11212829"/>
                <a:gd name="connsiteY12" fmla="*/ 40481 h 100488"/>
                <a:gd name="connsiteX13" fmla="*/ 4095274 w 11212829"/>
                <a:gd name="connsiteY13" fmla="*/ 0 h 100488"/>
                <a:gd name="connsiteX14" fmla="*/ 7117556 w 11212829"/>
                <a:gd name="connsiteY14" fmla="*/ 0 h 100488"/>
                <a:gd name="connsiteX15" fmla="*/ 7119176 w 11212829"/>
                <a:gd name="connsiteY15" fmla="*/ 40481 h 10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12829" h="100488">
                  <a:moveTo>
                    <a:pt x="11212830" y="40481"/>
                  </a:moveTo>
                  <a:lnTo>
                    <a:pt x="11212830" y="100489"/>
                  </a:lnTo>
                  <a:lnTo>
                    <a:pt x="7119176" y="100489"/>
                  </a:lnTo>
                  <a:lnTo>
                    <a:pt x="7119176" y="100108"/>
                  </a:lnTo>
                  <a:lnTo>
                    <a:pt x="7117556" y="60008"/>
                  </a:lnTo>
                  <a:lnTo>
                    <a:pt x="7117556" y="59627"/>
                  </a:lnTo>
                  <a:lnTo>
                    <a:pt x="4095274" y="59627"/>
                  </a:lnTo>
                  <a:lnTo>
                    <a:pt x="4095274" y="60008"/>
                  </a:lnTo>
                  <a:lnTo>
                    <a:pt x="4093655" y="100108"/>
                  </a:lnTo>
                  <a:lnTo>
                    <a:pt x="4093655" y="100489"/>
                  </a:lnTo>
                  <a:lnTo>
                    <a:pt x="0" y="100489"/>
                  </a:lnTo>
                  <a:lnTo>
                    <a:pt x="0" y="40481"/>
                  </a:lnTo>
                  <a:lnTo>
                    <a:pt x="4093655" y="40481"/>
                  </a:lnTo>
                  <a:lnTo>
                    <a:pt x="4095274" y="0"/>
                  </a:lnTo>
                  <a:lnTo>
                    <a:pt x="7117556" y="0"/>
                  </a:lnTo>
                  <a:lnTo>
                    <a:pt x="7119176" y="40481"/>
                  </a:lnTo>
                  <a:close/>
                </a:path>
              </a:pathLst>
            </a:custGeom>
            <a:solidFill>
              <a:srgbClr val="808080"/>
            </a:solidFill>
            <a:ln w="9525" cap="flat">
              <a:noFill/>
              <a:prstDash val="solid"/>
              <a:miter/>
            </a:ln>
          </p:spPr>
          <p:txBody>
            <a:bodyPr rtlCol="0" anchor="ctr"/>
            <a:lstStyle/>
            <a:p>
              <a:endParaRPr lang="en-GB" dirty="0"/>
            </a:p>
          </p:txBody>
        </p:sp>
        <p:sp>
          <p:nvSpPr>
            <p:cNvPr id="462" name="Freeform: Shape 461">
              <a:extLst>
                <a:ext uri="{FF2B5EF4-FFF2-40B4-BE49-F238E27FC236}">
                  <a16:creationId xmlns:a16="http://schemas.microsoft.com/office/drawing/2014/main" id="{771329A8-6612-4A29-8B6C-3D8231ED6497}"/>
                </a:ext>
              </a:extLst>
            </p:cNvPr>
            <p:cNvSpPr/>
            <p:nvPr/>
          </p:nvSpPr>
          <p:spPr>
            <a:xfrm>
              <a:off x="4420837" y="3973198"/>
              <a:ext cx="1676115" cy="423"/>
            </a:xfrm>
            <a:custGeom>
              <a:avLst/>
              <a:gdLst>
                <a:gd name="connsiteX0" fmla="*/ 0 w 1511141"/>
                <a:gd name="connsiteY0" fmla="*/ 0 h 381"/>
                <a:gd name="connsiteX1" fmla="*/ 1511142 w 1511141"/>
                <a:gd name="connsiteY1" fmla="*/ 0 h 381"/>
                <a:gd name="connsiteX2" fmla="*/ 1511142 w 1511141"/>
                <a:gd name="connsiteY2" fmla="*/ 381 h 381"/>
                <a:gd name="connsiteX3" fmla="*/ 0 w 1511141"/>
                <a:gd name="connsiteY3" fmla="*/ 381 h 381"/>
              </a:gdLst>
              <a:ahLst/>
              <a:cxnLst>
                <a:cxn ang="0">
                  <a:pos x="connsiteX0" y="connsiteY0"/>
                </a:cxn>
                <a:cxn ang="0">
                  <a:pos x="connsiteX1" y="connsiteY1"/>
                </a:cxn>
                <a:cxn ang="0">
                  <a:pos x="connsiteX2" y="connsiteY2"/>
                </a:cxn>
                <a:cxn ang="0">
                  <a:pos x="connsiteX3" y="connsiteY3"/>
                </a:cxn>
              </a:cxnLst>
              <a:rect l="l" t="t" r="r" b="b"/>
              <a:pathLst>
                <a:path w="1511141" h="381">
                  <a:moveTo>
                    <a:pt x="0" y="0"/>
                  </a:moveTo>
                  <a:lnTo>
                    <a:pt x="1511142" y="0"/>
                  </a:lnTo>
                  <a:lnTo>
                    <a:pt x="1511142" y="381"/>
                  </a:lnTo>
                  <a:lnTo>
                    <a:pt x="0" y="381"/>
                  </a:lnTo>
                  <a:close/>
                </a:path>
              </a:pathLst>
            </a:custGeom>
            <a:solidFill>
              <a:srgbClr val="FFFFFF"/>
            </a:solidFill>
            <a:ln w="9525" cap="flat">
              <a:noFill/>
              <a:prstDash val="solid"/>
              <a:miter/>
            </a:ln>
          </p:spPr>
          <p:txBody>
            <a:bodyPr rtlCol="0" anchor="ctr"/>
            <a:lstStyle/>
            <a:p>
              <a:endParaRPr lang="en-GB" dirty="0"/>
            </a:p>
          </p:txBody>
        </p:sp>
        <p:sp>
          <p:nvSpPr>
            <p:cNvPr id="463" name="Freeform: Shape 462">
              <a:extLst>
                <a:ext uri="{FF2B5EF4-FFF2-40B4-BE49-F238E27FC236}">
                  <a16:creationId xmlns:a16="http://schemas.microsoft.com/office/drawing/2014/main" id="{EF06D96D-38D5-46B8-893F-EB43DADE55CE}"/>
                </a:ext>
              </a:extLst>
            </p:cNvPr>
            <p:cNvSpPr/>
            <p:nvPr/>
          </p:nvSpPr>
          <p:spPr>
            <a:xfrm>
              <a:off x="-79264" y="4946010"/>
              <a:ext cx="4424668" cy="30532"/>
            </a:xfrm>
            <a:custGeom>
              <a:avLst/>
              <a:gdLst>
                <a:gd name="connsiteX0" fmla="*/ 0 w 3989165"/>
                <a:gd name="connsiteY0" fmla="*/ 0 h 27527"/>
                <a:gd name="connsiteX1" fmla="*/ 3989165 w 3989165"/>
                <a:gd name="connsiteY1" fmla="*/ 0 h 27527"/>
                <a:gd name="connsiteX2" fmla="*/ 3989165 w 3989165"/>
                <a:gd name="connsiteY2" fmla="*/ 27527 h 27527"/>
                <a:gd name="connsiteX3" fmla="*/ 0 w 3989165"/>
                <a:gd name="connsiteY3" fmla="*/ 27527 h 27527"/>
              </a:gdLst>
              <a:ahLst/>
              <a:cxnLst>
                <a:cxn ang="0">
                  <a:pos x="connsiteX0" y="connsiteY0"/>
                </a:cxn>
                <a:cxn ang="0">
                  <a:pos x="connsiteX1" y="connsiteY1"/>
                </a:cxn>
                <a:cxn ang="0">
                  <a:pos x="connsiteX2" y="connsiteY2"/>
                </a:cxn>
                <a:cxn ang="0">
                  <a:pos x="connsiteX3" y="connsiteY3"/>
                </a:cxn>
              </a:cxnLst>
              <a:rect l="l" t="t" r="r" b="b"/>
              <a:pathLst>
                <a:path w="3989165" h="27527">
                  <a:moveTo>
                    <a:pt x="0" y="0"/>
                  </a:moveTo>
                  <a:lnTo>
                    <a:pt x="3989165" y="0"/>
                  </a:lnTo>
                  <a:lnTo>
                    <a:pt x="3989165" y="27527"/>
                  </a:lnTo>
                  <a:lnTo>
                    <a:pt x="0" y="27527"/>
                  </a:lnTo>
                  <a:close/>
                </a:path>
              </a:pathLst>
            </a:custGeom>
            <a:solidFill>
              <a:srgbClr val="FFFFFF"/>
            </a:solidFill>
            <a:ln w="9525" cap="flat">
              <a:noFill/>
              <a:prstDash val="solid"/>
              <a:miter/>
            </a:ln>
          </p:spPr>
          <p:txBody>
            <a:bodyPr rtlCol="0" anchor="ctr"/>
            <a:lstStyle/>
            <a:p>
              <a:endParaRPr lang="en-GB" dirty="0"/>
            </a:p>
          </p:txBody>
        </p:sp>
        <p:grpSp>
          <p:nvGrpSpPr>
            <p:cNvPr id="464" name="Graphic 1">
              <a:extLst>
                <a:ext uri="{FF2B5EF4-FFF2-40B4-BE49-F238E27FC236}">
                  <a16:creationId xmlns:a16="http://schemas.microsoft.com/office/drawing/2014/main" id="{A8CDAC42-1E8A-4BC5-9F7D-485FA9898BE9}"/>
                </a:ext>
              </a:extLst>
            </p:cNvPr>
            <p:cNvGrpSpPr/>
            <p:nvPr/>
          </p:nvGrpSpPr>
          <p:grpSpPr>
            <a:xfrm>
              <a:off x="472432" y="3662909"/>
              <a:ext cx="381180" cy="2402765"/>
              <a:chOff x="1026032" y="2330767"/>
              <a:chExt cx="343662" cy="2166270"/>
            </a:xfrm>
          </p:grpSpPr>
          <p:sp>
            <p:nvSpPr>
              <p:cNvPr id="688" name="Freeform: Shape 687">
                <a:extLst>
                  <a:ext uri="{FF2B5EF4-FFF2-40B4-BE49-F238E27FC236}">
                    <a16:creationId xmlns:a16="http://schemas.microsoft.com/office/drawing/2014/main" id="{328E8507-4590-4D31-8599-455C9249AECB}"/>
                  </a:ext>
                </a:extLst>
              </p:cNvPr>
              <p:cNvSpPr/>
              <p:nvPr/>
            </p:nvSpPr>
            <p:spPr>
              <a:xfrm>
                <a:off x="1026032" y="2767298"/>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689" name="Freeform: Shape 688">
                <a:extLst>
                  <a:ext uri="{FF2B5EF4-FFF2-40B4-BE49-F238E27FC236}">
                    <a16:creationId xmlns:a16="http://schemas.microsoft.com/office/drawing/2014/main" id="{0F8B1446-71CE-4F6A-9274-546CF5B6E1A8}"/>
                  </a:ext>
                </a:extLst>
              </p:cNvPr>
              <p:cNvSpPr/>
              <p:nvPr/>
            </p:nvSpPr>
            <p:spPr>
              <a:xfrm>
                <a:off x="1068514" y="2890361"/>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690" name="Freeform: Shape 689">
                <a:extLst>
                  <a:ext uri="{FF2B5EF4-FFF2-40B4-BE49-F238E27FC236}">
                    <a16:creationId xmlns:a16="http://schemas.microsoft.com/office/drawing/2014/main" id="{45D44368-F4DA-4992-A05D-E23CCF4F6DEE}"/>
                  </a:ext>
                </a:extLst>
              </p:cNvPr>
              <p:cNvSpPr/>
              <p:nvPr/>
            </p:nvSpPr>
            <p:spPr>
              <a:xfrm>
                <a:off x="1068514" y="2980944"/>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691" name="Freeform: Shape 690">
                <a:extLst>
                  <a:ext uri="{FF2B5EF4-FFF2-40B4-BE49-F238E27FC236}">
                    <a16:creationId xmlns:a16="http://schemas.microsoft.com/office/drawing/2014/main" id="{8CDF84AE-5364-4A54-9AF0-EDB185888981}"/>
                  </a:ext>
                </a:extLst>
              </p:cNvPr>
              <p:cNvSpPr/>
              <p:nvPr/>
            </p:nvSpPr>
            <p:spPr>
              <a:xfrm>
                <a:off x="1178718" y="2890361"/>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692" name="Freeform: Shape 691">
                <a:extLst>
                  <a:ext uri="{FF2B5EF4-FFF2-40B4-BE49-F238E27FC236}">
                    <a16:creationId xmlns:a16="http://schemas.microsoft.com/office/drawing/2014/main" id="{B1ADF890-1E5F-49ED-865F-0C73CF669966}"/>
                  </a:ext>
                </a:extLst>
              </p:cNvPr>
              <p:cNvSpPr/>
              <p:nvPr/>
            </p:nvSpPr>
            <p:spPr>
              <a:xfrm>
                <a:off x="1068514" y="3610832"/>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693" name="Freeform: Shape 692">
                <a:extLst>
                  <a:ext uri="{FF2B5EF4-FFF2-40B4-BE49-F238E27FC236}">
                    <a16:creationId xmlns:a16="http://schemas.microsoft.com/office/drawing/2014/main" id="{6028E5B1-572A-4AF8-9439-20B25178F350}"/>
                  </a:ext>
                </a:extLst>
              </p:cNvPr>
              <p:cNvSpPr/>
              <p:nvPr/>
            </p:nvSpPr>
            <p:spPr>
              <a:xfrm>
                <a:off x="1178718" y="3610832"/>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694" name="Freeform: Shape 693">
                <a:extLst>
                  <a:ext uri="{FF2B5EF4-FFF2-40B4-BE49-F238E27FC236}">
                    <a16:creationId xmlns:a16="http://schemas.microsoft.com/office/drawing/2014/main" id="{5BFDDDC5-8A0D-4236-B995-16FDFACD8586}"/>
                  </a:ext>
                </a:extLst>
              </p:cNvPr>
              <p:cNvSpPr/>
              <p:nvPr/>
            </p:nvSpPr>
            <p:spPr>
              <a:xfrm>
                <a:off x="1068514" y="4312824"/>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695" name="Freeform: Shape 694">
                <a:extLst>
                  <a:ext uri="{FF2B5EF4-FFF2-40B4-BE49-F238E27FC236}">
                    <a16:creationId xmlns:a16="http://schemas.microsoft.com/office/drawing/2014/main" id="{75D0F0EF-37EB-42BC-AFA3-D1C8B4000C54}"/>
                  </a:ext>
                </a:extLst>
              </p:cNvPr>
              <p:cNvSpPr/>
              <p:nvPr/>
            </p:nvSpPr>
            <p:spPr>
              <a:xfrm>
                <a:off x="1178718" y="4312824"/>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696" name="Freeform: Shape 695">
                <a:extLst>
                  <a:ext uri="{FF2B5EF4-FFF2-40B4-BE49-F238E27FC236}">
                    <a16:creationId xmlns:a16="http://schemas.microsoft.com/office/drawing/2014/main" id="{D1F84AA2-812F-40D8-82BC-C3C97E685B3D}"/>
                  </a:ext>
                </a:extLst>
              </p:cNvPr>
              <p:cNvSpPr/>
              <p:nvPr/>
            </p:nvSpPr>
            <p:spPr>
              <a:xfrm>
                <a:off x="1129950" y="233076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697" name="Freeform: Shape 696">
                <a:extLst>
                  <a:ext uri="{FF2B5EF4-FFF2-40B4-BE49-F238E27FC236}">
                    <a16:creationId xmlns:a16="http://schemas.microsoft.com/office/drawing/2014/main" id="{9C4A63BB-422C-4FB8-852D-9A62BD83DC38}"/>
                  </a:ext>
                </a:extLst>
              </p:cNvPr>
              <p:cNvSpPr/>
              <p:nvPr/>
            </p:nvSpPr>
            <p:spPr>
              <a:xfrm>
                <a:off x="1240154" y="233076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465" name="Graphic 1">
              <a:extLst>
                <a:ext uri="{FF2B5EF4-FFF2-40B4-BE49-F238E27FC236}">
                  <a16:creationId xmlns:a16="http://schemas.microsoft.com/office/drawing/2014/main" id="{13A1B40C-4427-4813-A2CB-2CEBC61336E6}"/>
                </a:ext>
              </a:extLst>
            </p:cNvPr>
            <p:cNvGrpSpPr/>
            <p:nvPr/>
          </p:nvGrpSpPr>
          <p:grpSpPr>
            <a:xfrm>
              <a:off x="1137808" y="3662909"/>
              <a:ext cx="381180" cy="2402765"/>
              <a:chOff x="1625917" y="2330767"/>
              <a:chExt cx="343662" cy="2166270"/>
            </a:xfrm>
          </p:grpSpPr>
          <p:sp>
            <p:nvSpPr>
              <p:cNvPr id="678" name="Freeform: Shape 677">
                <a:extLst>
                  <a:ext uri="{FF2B5EF4-FFF2-40B4-BE49-F238E27FC236}">
                    <a16:creationId xmlns:a16="http://schemas.microsoft.com/office/drawing/2014/main" id="{CD0FCDB9-55EC-43F8-A167-90BC39EC870C}"/>
                  </a:ext>
                </a:extLst>
              </p:cNvPr>
              <p:cNvSpPr/>
              <p:nvPr/>
            </p:nvSpPr>
            <p:spPr>
              <a:xfrm>
                <a:off x="1625917" y="2767298"/>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679" name="Freeform: Shape 678">
                <a:extLst>
                  <a:ext uri="{FF2B5EF4-FFF2-40B4-BE49-F238E27FC236}">
                    <a16:creationId xmlns:a16="http://schemas.microsoft.com/office/drawing/2014/main" id="{D35525E3-1457-48C1-8271-A5C69C117FEB}"/>
                  </a:ext>
                </a:extLst>
              </p:cNvPr>
              <p:cNvSpPr/>
              <p:nvPr/>
            </p:nvSpPr>
            <p:spPr>
              <a:xfrm>
                <a:off x="1668398" y="2890361"/>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680" name="Freeform: Shape 679">
                <a:extLst>
                  <a:ext uri="{FF2B5EF4-FFF2-40B4-BE49-F238E27FC236}">
                    <a16:creationId xmlns:a16="http://schemas.microsoft.com/office/drawing/2014/main" id="{FB211BED-C280-4778-A65F-2CFCA66A70EC}"/>
                  </a:ext>
                </a:extLst>
              </p:cNvPr>
              <p:cNvSpPr/>
              <p:nvPr/>
            </p:nvSpPr>
            <p:spPr>
              <a:xfrm>
                <a:off x="1668398" y="2980944"/>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681" name="Freeform: Shape 680">
                <a:extLst>
                  <a:ext uri="{FF2B5EF4-FFF2-40B4-BE49-F238E27FC236}">
                    <a16:creationId xmlns:a16="http://schemas.microsoft.com/office/drawing/2014/main" id="{F369DC2C-45FF-470D-B552-711C283A0B10}"/>
                  </a:ext>
                </a:extLst>
              </p:cNvPr>
              <p:cNvSpPr/>
              <p:nvPr/>
            </p:nvSpPr>
            <p:spPr>
              <a:xfrm>
                <a:off x="1778602" y="2890361"/>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682" name="Freeform: Shape 681">
                <a:extLst>
                  <a:ext uri="{FF2B5EF4-FFF2-40B4-BE49-F238E27FC236}">
                    <a16:creationId xmlns:a16="http://schemas.microsoft.com/office/drawing/2014/main" id="{EFC49164-FCFC-411B-BFF7-BE364AA9E8A5}"/>
                  </a:ext>
                </a:extLst>
              </p:cNvPr>
              <p:cNvSpPr/>
              <p:nvPr/>
            </p:nvSpPr>
            <p:spPr>
              <a:xfrm>
                <a:off x="1668398" y="3610832"/>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683" name="Freeform: Shape 682">
                <a:extLst>
                  <a:ext uri="{FF2B5EF4-FFF2-40B4-BE49-F238E27FC236}">
                    <a16:creationId xmlns:a16="http://schemas.microsoft.com/office/drawing/2014/main" id="{E336DA28-2535-484A-99C2-BA0C0257FF5F}"/>
                  </a:ext>
                </a:extLst>
              </p:cNvPr>
              <p:cNvSpPr/>
              <p:nvPr/>
            </p:nvSpPr>
            <p:spPr>
              <a:xfrm>
                <a:off x="1778602" y="3610832"/>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684" name="Freeform: Shape 683">
                <a:extLst>
                  <a:ext uri="{FF2B5EF4-FFF2-40B4-BE49-F238E27FC236}">
                    <a16:creationId xmlns:a16="http://schemas.microsoft.com/office/drawing/2014/main" id="{91130376-BD66-4700-A9D6-6ECE12342630}"/>
                  </a:ext>
                </a:extLst>
              </p:cNvPr>
              <p:cNvSpPr/>
              <p:nvPr/>
            </p:nvSpPr>
            <p:spPr>
              <a:xfrm>
                <a:off x="1668398" y="4312824"/>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685" name="Freeform: Shape 684">
                <a:extLst>
                  <a:ext uri="{FF2B5EF4-FFF2-40B4-BE49-F238E27FC236}">
                    <a16:creationId xmlns:a16="http://schemas.microsoft.com/office/drawing/2014/main" id="{4E851414-A7BF-4F97-AA68-3EB1E7E7691B}"/>
                  </a:ext>
                </a:extLst>
              </p:cNvPr>
              <p:cNvSpPr/>
              <p:nvPr/>
            </p:nvSpPr>
            <p:spPr>
              <a:xfrm>
                <a:off x="1778602" y="4312824"/>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686" name="Freeform: Shape 685">
                <a:extLst>
                  <a:ext uri="{FF2B5EF4-FFF2-40B4-BE49-F238E27FC236}">
                    <a16:creationId xmlns:a16="http://schemas.microsoft.com/office/drawing/2014/main" id="{D616AD17-9266-4CB4-A91B-C573864C9D3E}"/>
                  </a:ext>
                </a:extLst>
              </p:cNvPr>
              <p:cNvSpPr/>
              <p:nvPr/>
            </p:nvSpPr>
            <p:spPr>
              <a:xfrm>
                <a:off x="1729834" y="233076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687" name="Freeform: Shape 686">
                <a:extLst>
                  <a:ext uri="{FF2B5EF4-FFF2-40B4-BE49-F238E27FC236}">
                    <a16:creationId xmlns:a16="http://schemas.microsoft.com/office/drawing/2014/main" id="{51B90AED-FA25-477B-9777-07E73A94053A}"/>
                  </a:ext>
                </a:extLst>
              </p:cNvPr>
              <p:cNvSpPr/>
              <p:nvPr/>
            </p:nvSpPr>
            <p:spPr>
              <a:xfrm>
                <a:off x="1840039" y="233076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466" name="Graphic 1">
              <a:extLst>
                <a:ext uri="{FF2B5EF4-FFF2-40B4-BE49-F238E27FC236}">
                  <a16:creationId xmlns:a16="http://schemas.microsoft.com/office/drawing/2014/main" id="{204A1BBC-4364-4AB7-A6D0-4B4F7EDF462D}"/>
                </a:ext>
              </a:extLst>
            </p:cNvPr>
            <p:cNvGrpSpPr/>
            <p:nvPr/>
          </p:nvGrpSpPr>
          <p:grpSpPr>
            <a:xfrm>
              <a:off x="1803181" y="3662909"/>
              <a:ext cx="381179" cy="2402765"/>
              <a:chOff x="2225801" y="2330767"/>
              <a:chExt cx="343661" cy="2166270"/>
            </a:xfrm>
          </p:grpSpPr>
          <p:sp>
            <p:nvSpPr>
              <p:cNvPr id="668" name="Freeform: Shape 667">
                <a:extLst>
                  <a:ext uri="{FF2B5EF4-FFF2-40B4-BE49-F238E27FC236}">
                    <a16:creationId xmlns:a16="http://schemas.microsoft.com/office/drawing/2014/main" id="{49D75783-9CDF-4454-9C6A-37000B63794E}"/>
                  </a:ext>
                </a:extLst>
              </p:cNvPr>
              <p:cNvSpPr/>
              <p:nvPr/>
            </p:nvSpPr>
            <p:spPr>
              <a:xfrm>
                <a:off x="2225801" y="2767298"/>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669" name="Freeform: Shape 668">
                <a:extLst>
                  <a:ext uri="{FF2B5EF4-FFF2-40B4-BE49-F238E27FC236}">
                    <a16:creationId xmlns:a16="http://schemas.microsoft.com/office/drawing/2014/main" id="{9E94F2E6-EABD-4FFB-A72F-7FFF4B528737}"/>
                  </a:ext>
                </a:extLst>
              </p:cNvPr>
              <p:cNvSpPr/>
              <p:nvPr/>
            </p:nvSpPr>
            <p:spPr>
              <a:xfrm>
                <a:off x="2268283" y="2890361"/>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670" name="Freeform: Shape 669">
                <a:extLst>
                  <a:ext uri="{FF2B5EF4-FFF2-40B4-BE49-F238E27FC236}">
                    <a16:creationId xmlns:a16="http://schemas.microsoft.com/office/drawing/2014/main" id="{6E9978A8-6D75-4E38-BA28-E725FC2EA93E}"/>
                  </a:ext>
                </a:extLst>
              </p:cNvPr>
              <p:cNvSpPr/>
              <p:nvPr/>
            </p:nvSpPr>
            <p:spPr>
              <a:xfrm>
                <a:off x="2268283" y="2980944"/>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671" name="Freeform: Shape 670">
                <a:extLst>
                  <a:ext uri="{FF2B5EF4-FFF2-40B4-BE49-F238E27FC236}">
                    <a16:creationId xmlns:a16="http://schemas.microsoft.com/office/drawing/2014/main" id="{D87AA62D-535E-4C4F-AC4D-4275EE34785C}"/>
                  </a:ext>
                </a:extLst>
              </p:cNvPr>
              <p:cNvSpPr/>
              <p:nvPr/>
            </p:nvSpPr>
            <p:spPr>
              <a:xfrm>
                <a:off x="2378487" y="2890361"/>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672" name="Freeform: Shape 671">
                <a:extLst>
                  <a:ext uri="{FF2B5EF4-FFF2-40B4-BE49-F238E27FC236}">
                    <a16:creationId xmlns:a16="http://schemas.microsoft.com/office/drawing/2014/main" id="{0DA1ACCB-E147-486B-8844-791220BE8EDB}"/>
                  </a:ext>
                </a:extLst>
              </p:cNvPr>
              <p:cNvSpPr/>
              <p:nvPr/>
            </p:nvSpPr>
            <p:spPr>
              <a:xfrm>
                <a:off x="2268283" y="3610832"/>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673" name="Freeform: Shape 672">
                <a:extLst>
                  <a:ext uri="{FF2B5EF4-FFF2-40B4-BE49-F238E27FC236}">
                    <a16:creationId xmlns:a16="http://schemas.microsoft.com/office/drawing/2014/main" id="{CEC5BE22-9D4C-4C1D-BCF6-38A89CC19268}"/>
                  </a:ext>
                </a:extLst>
              </p:cNvPr>
              <p:cNvSpPr/>
              <p:nvPr/>
            </p:nvSpPr>
            <p:spPr>
              <a:xfrm>
                <a:off x="2378487" y="3610832"/>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674" name="Freeform: Shape 673">
                <a:extLst>
                  <a:ext uri="{FF2B5EF4-FFF2-40B4-BE49-F238E27FC236}">
                    <a16:creationId xmlns:a16="http://schemas.microsoft.com/office/drawing/2014/main" id="{B2DC5D7D-40FB-487B-A2A1-BD97ACBEB246}"/>
                  </a:ext>
                </a:extLst>
              </p:cNvPr>
              <p:cNvSpPr/>
              <p:nvPr/>
            </p:nvSpPr>
            <p:spPr>
              <a:xfrm>
                <a:off x="2268283" y="4312824"/>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675" name="Freeform: Shape 674">
                <a:extLst>
                  <a:ext uri="{FF2B5EF4-FFF2-40B4-BE49-F238E27FC236}">
                    <a16:creationId xmlns:a16="http://schemas.microsoft.com/office/drawing/2014/main" id="{A0944E95-4974-4420-8FFE-F664EFB60858}"/>
                  </a:ext>
                </a:extLst>
              </p:cNvPr>
              <p:cNvSpPr/>
              <p:nvPr/>
            </p:nvSpPr>
            <p:spPr>
              <a:xfrm>
                <a:off x="2378487" y="4312824"/>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676" name="Freeform: Shape 675">
                <a:extLst>
                  <a:ext uri="{FF2B5EF4-FFF2-40B4-BE49-F238E27FC236}">
                    <a16:creationId xmlns:a16="http://schemas.microsoft.com/office/drawing/2014/main" id="{4D8A3446-BEE1-4DB2-9AD5-60803497EFC7}"/>
                  </a:ext>
                </a:extLst>
              </p:cNvPr>
              <p:cNvSpPr/>
              <p:nvPr/>
            </p:nvSpPr>
            <p:spPr>
              <a:xfrm>
                <a:off x="2329719" y="233076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677" name="Freeform: Shape 676">
                <a:extLst>
                  <a:ext uri="{FF2B5EF4-FFF2-40B4-BE49-F238E27FC236}">
                    <a16:creationId xmlns:a16="http://schemas.microsoft.com/office/drawing/2014/main" id="{8A9FAB57-B00B-46B9-BEEF-7027F4CC3CC5}"/>
                  </a:ext>
                </a:extLst>
              </p:cNvPr>
              <p:cNvSpPr/>
              <p:nvPr/>
            </p:nvSpPr>
            <p:spPr>
              <a:xfrm>
                <a:off x="2439923" y="233076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467" name="Graphic 1">
              <a:extLst>
                <a:ext uri="{FF2B5EF4-FFF2-40B4-BE49-F238E27FC236}">
                  <a16:creationId xmlns:a16="http://schemas.microsoft.com/office/drawing/2014/main" id="{5AF12424-E871-423C-8C07-4A2E3151D8B4}"/>
                </a:ext>
              </a:extLst>
            </p:cNvPr>
            <p:cNvGrpSpPr/>
            <p:nvPr/>
          </p:nvGrpSpPr>
          <p:grpSpPr>
            <a:xfrm>
              <a:off x="2468558" y="3662909"/>
              <a:ext cx="381180" cy="2402765"/>
              <a:chOff x="2825686" y="2330767"/>
              <a:chExt cx="343662" cy="2166270"/>
            </a:xfrm>
          </p:grpSpPr>
          <p:sp>
            <p:nvSpPr>
              <p:cNvPr id="658" name="Freeform: Shape 657">
                <a:extLst>
                  <a:ext uri="{FF2B5EF4-FFF2-40B4-BE49-F238E27FC236}">
                    <a16:creationId xmlns:a16="http://schemas.microsoft.com/office/drawing/2014/main" id="{33A26394-749E-4930-A4D6-6DC1DFF2B2A0}"/>
                  </a:ext>
                </a:extLst>
              </p:cNvPr>
              <p:cNvSpPr/>
              <p:nvPr/>
            </p:nvSpPr>
            <p:spPr>
              <a:xfrm>
                <a:off x="2825686" y="2767298"/>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659" name="Freeform: Shape 658">
                <a:extLst>
                  <a:ext uri="{FF2B5EF4-FFF2-40B4-BE49-F238E27FC236}">
                    <a16:creationId xmlns:a16="http://schemas.microsoft.com/office/drawing/2014/main" id="{1795CF8C-0BF1-44F4-99A1-1A36E3847F38}"/>
                  </a:ext>
                </a:extLst>
              </p:cNvPr>
              <p:cNvSpPr/>
              <p:nvPr/>
            </p:nvSpPr>
            <p:spPr>
              <a:xfrm>
                <a:off x="2868167" y="2890361"/>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660" name="Freeform: Shape 659">
                <a:extLst>
                  <a:ext uri="{FF2B5EF4-FFF2-40B4-BE49-F238E27FC236}">
                    <a16:creationId xmlns:a16="http://schemas.microsoft.com/office/drawing/2014/main" id="{F8E3840A-EABE-4395-814D-978BA026641E}"/>
                  </a:ext>
                </a:extLst>
              </p:cNvPr>
              <p:cNvSpPr/>
              <p:nvPr/>
            </p:nvSpPr>
            <p:spPr>
              <a:xfrm>
                <a:off x="2868167" y="2980944"/>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661" name="Freeform: Shape 660">
                <a:extLst>
                  <a:ext uri="{FF2B5EF4-FFF2-40B4-BE49-F238E27FC236}">
                    <a16:creationId xmlns:a16="http://schemas.microsoft.com/office/drawing/2014/main" id="{3F746D67-9E35-4341-BDCE-3A80FD46B265}"/>
                  </a:ext>
                </a:extLst>
              </p:cNvPr>
              <p:cNvSpPr/>
              <p:nvPr/>
            </p:nvSpPr>
            <p:spPr>
              <a:xfrm>
                <a:off x="2978371" y="2890361"/>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662" name="Freeform: Shape 661">
                <a:extLst>
                  <a:ext uri="{FF2B5EF4-FFF2-40B4-BE49-F238E27FC236}">
                    <a16:creationId xmlns:a16="http://schemas.microsoft.com/office/drawing/2014/main" id="{3AE20566-B655-4AC1-8A8D-9A83E242FC75}"/>
                  </a:ext>
                </a:extLst>
              </p:cNvPr>
              <p:cNvSpPr/>
              <p:nvPr/>
            </p:nvSpPr>
            <p:spPr>
              <a:xfrm>
                <a:off x="2868167" y="3610832"/>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663" name="Freeform: Shape 662">
                <a:extLst>
                  <a:ext uri="{FF2B5EF4-FFF2-40B4-BE49-F238E27FC236}">
                    <a16:creationId xmlns:a16="http://schemas.microsoft.com/office/drawing/2014/main" id="{AA38CB55-1036-4651-BD35-C8E5B7B23E5E}"/>
                  </a:ext>
                </a:extLst>
              </p:cNvPr>
              <p:cNvSpPr/>
              <p:nvPr/>
            </p:nvSpPr>
            <p:spPr>
              <a:xfrm>
                <a:off x="2978371" y="3610832"/>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664" name="Freeform: Shape 663">
                <a:extLst>
                  <a:ext uri="{FF2B5EF4-FFF2-40B4-BE49-F238E27FC236}">
                    <a16:creationId xmlns:a16="http://schemas.microsoft.com/office/drawing/2014/main" id="{60B208AC-F5E8-40E1-8807-F7E4D7DCCA9C}"/>
                  </a:ext>
                </a:extLst>
              </p:cNvPr>
              <p:cNvSpPr/>
              <p:nvPr/>
            </p:nvSpPr>
            <p:spPr>
              <a:xfrm>
                <a:off x="2868167" y="4312824"/>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665" name="Freeform: Shape 664">
                <a:extLst>
                  <a:ext uri="{FF2B5EF4-FFF2-40B4-BE49-F238E27FC236}">
                    <a16:creationId xmlns:a16="http://schemas.microsoft.com/office/drawing/2014/main" id="{C6908FA8-ADB4-44D2-8EDC-8432F0E675D6}"/>
                  </a:ext>
                </a:extLst>
              </p:cNvPr>
              <p:cNvSpPr/>
              <p:nvPr/>
            </p:nvSpPr>
            <p:spPr>
              <a:xfrm>
                <a:off x="2978371" y="4312824"/>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666" name="Freeform: Shape 665">
                <a:extLst>
                  <a:ext uri="{FF2B5EF4-FFF2-40B4-BE49-F238E27FC236}">
                    <a16:creationId xmlns:a16="http://schemas.microsoft.com/office/drawing/2014/main" id="{4B554C24-5EEF-4B2F-8F26-79BA5924396B}"/>
                  </a:ext>
                </a:extLst>
              </p:cNvPr>
              <p:cNvSpPr/>
              <p:nvPr/>
            </p:nvSpPr>
            <p:spPr>
              <a:xfrm>
                <a:off x="2929603" y="233076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667" name="Freeform: Shape 666">
                <a:extLst>
                  <a:ext uri="{FF2B5EF4-FFF2-40B4-BE49-F238E27FC236}">
                    <a16:creationId xmlns:a16="http://schemas.microsoft.com/office/drawing/2014/main" id="{0B62DD44-4B36-4A59-98B7-BA011B348788}"/>
                  </a:ext>
                </a:extLst>
              </p:cNvPr>
              <p:cNvSpPr/>
              <p:nvPr/>
            </p:nvSpPr>
            <p:spPr>
              <a:xfrm>
                <a:off x="3039808" y="233076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468" name="Graphic 1">
              <a:extLst>
                <a:ext uri="{FF2B5EF4-FFF2-40B4-BE49-F238E27FC236}">
                  <a16:creationId xmlns:a16="http://schemas.microsoft.com/office/drawing/2014/main" id="{C04EDB92-19A5-4E8B-8F81-D789AFB42701}"/>
                </a:ext>
              </a:extLst>
            </p:cNvPr>
            <p:cNvGrpSpPr/>
            <p:nvPr/>
          </p:nvGrpSpPr>
          <p:grpSpPr>
            <a:xfrm>
              <a:off x="3133931" y="3662909"/>
              <a:ext cx="381180" cy="2402765"/>
              <a:chOff x="3425570" y="2330767"/>
              <a:chExt cx="343662" cy="2166270"/>
            </a:xfrm>
          </p:grpSpPr>
          <p:sp>
            <p:nvSpPr>
              <p:cNvPr id="605" name="Freeform: Shape 604">
                <a:extLst>
                  <a:ext uri="{FF2B5EF4-FFF2-40B4-BE49-F238E27FC236}">
                    <a16:creationId xmlns:a16="http://schemas.microsoft.com/office/drawing/2014/main" id="{38221448-9028-4701-B92B-E331CCBD7F50}"/>
                  </a:ext>
                </a:extLst>
              </p:cNvPr>
              <p:cNvSpPr/>
              <p:nvPr/>
            </p:nvSpPr>
            <p:spPr>
              <a:xfrm>
                <a:off x="3425570" y="2767298"/>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608" name="Freeform: Shape 607">
                <a:extLst>
                  <a:ext uri="{FF2B5EF4-FFF2-40B4-BE49-F238E27FC236}">
                    <a16:creationId xmlns:a16="http://schemas.microsoft.com/office/drawing/2014/main" id="{C16EA875-9AB8-4B63-A70C-F26227C22F19}"/>
                  </a:ext>
                </a:extLst>
              </p:cNvPr>
              <p:cNvSpPr/>
              <p:nvPr/>
            </p:nvSpPr>
            <p:spPr>
              <a:xfrm>
                <a:off x="3468052" y="2890361"/>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611" name="Freeform: Shape 610">
                <a:extLst>
                  <a:ext uri="{FF2B5EF4-FFF2-40B4-BE49-F238E27FC236}">
                    <a16:creationId xmlns:a16="http://schemas.microsoft.com/office/drawing/2014/main" id="{F809AC77-1600-4189-94FD-FE5C9AD0A215}"/>
                  </a:ext>
                </a:extLst>
              </p:cNvPr>
              <p:cNvSpPr/>
              <p:nvPr/>
            </p:nvSpPr>
            <p:spPr>
              <a:xfrm>
                <a:off x="3468052" y="2980944"/>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620" name="Freeform: Shape 619">
                <a:extLst>
                  <a:ext uri="{FF2B5EF4-FFF2-40B4-BE49-F238E27FC236}">
                    <a16:creationId xmlns:a16="http://schemas.microsoft.com/office/drawing/2014/main" id="{97506499-BC79-427F-8004-AE5BD3DE2500}"/>
                  </a:ext>
                </a:extLst>
              </p:cNvPr>
              <p:cNvSpPr/>
              <p:nvPr/>
            </p:nvSpPr>
            <p:spPr>
              <a:xfrm>
                <a:off x="3578161" y="2890361"/>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621" name="Freeform: Shape 620">
                <a:extLst>
                  <a:ext uri="{FF2B5EF4-FFF2-40B4-BE49-F238E27FC236}">
                    <a16:creationId xmlns:a16="http://schemas.microsoft.com/office/drawing/2014/main" id="{CC403559-3096-4FB9-8CC8-93659C98D8B0}"/>
                  </a:ext>
                </a:extLst>
              </p:cNvPr>
              <p:cNvSpPr/>
              <p:nvPr/>
            </p:nvSpPr>
            <p:spPr>
              <a:xfrm>
                <a:off x="3468052" y="3610832"/>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622" name="Freeform: Shape 621">
                <a:extLst>
                  <a:ext uri="{FF2B5EF4-FFF2-40B4-BE49-F238E27FC236}">
                    <a16:creationId xmlns:a16="http://schemas.microsoft.com/office/drawing/2014/main" id="{3A640046-9722-49A6-AACA-1FA0FD858F86}"/>
                  </a:ext>
                </a:extLst>
              </p:cNvPr>
              <p:cNvSpPr/>
              <p:nvPr/>
            </p:nvSpPr>
            <p:spPr>
              <a:xfrm>
                <a:off x="3578161" y="3610832"/>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623" name="Freeform: Shape 622">
                <a:extLst>
                  <a:ext uri="{FF2B5EF4-FFF2-40B4-BE49-F238E27FC236}">
                    <a16:creationId xmlns:a16="http://schemas.microsoft.com/office/drawing/2014/main" id="{C20B960F-AAB9-4CE4-99CD-5DE8E2D96FB9}"/>
                  </a:ext>
                </a:extLst>
              </p:cNvPr>
              <p:cNvSpPr/>
              <p:nvPr/>
            </p:nvSpPr>
            <p:spPr>
              <a:xfrm>
                <a:off x="3468052" y="4312824"/>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628" name="Freeform: Shape 627">
                <a:extLst>
                  <a:ext uri="{FF2B5EF4-FFF2-40B4-BE49-F238E27FC236}">
                    <a16:creationId xmlns:a16="http://schemas.microsoft.com/office/drawing/2014/main" id="{CE71EA9E-3ED0-48E3-A7AF-87CE0B713FEF}"/>
                  </a:ext>
                </a:extLst>
              </p:cNvPr>
              <p:cNvSpPr/>
              <p:nvPr/>
            </p:nvSpPr>
            <p:spPr>
              <a:xfrm>
                <a:off x="3578161" y="4312824"/>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629" name="Freeform: Shape 628">
                <a:extLst>
                  <a:ext uri="{FF2B5EF4-FFF2-40B4-BE49-F238E27FC236}">
                    <a16:creationId xmlns:a16="http://schemas.microsoft.com/office/drawing/2014/main" id="{2D63B63B-04EE-46D0-8D24-AE93D86FAFAF}"/>
                  </a:ext>
                </a:extLst>
              </p:cNvPr>
              <p:cNvSpPr/>
              <p:nvPr/>
            </p:nvSpPr>
            <p:spPr>
              <a:xfrm>
                <a:off x="3529488" y="233076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657" name="Freeform: Shape 656">
                <a:extLst>
                  <a:ext uri="{FF2B5EF4-FFF2-40B4-BE49-F238E27FC236}">
                    <a16:creationId xmlns:a16="http://schemas.microsoft.com/office/drawing/2014/main" id="{41081600-2FC8-41C2-B106-0B7281D56782}"/>
                  </a:ext>
                </a:extLst>
              </p:cNvPr>
              <p:cNvSpPr/>
              <p:nvPr/>
            </p:nvSpPr>
            <p:spPr>
              <a:xfrm>
                <a:off x="3639692" y="233076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469" name="Graphic 1">
              <a:extLst>
                <a:ext uri="{FF2B5EF4-FFF2-40B4-BE49-F238E27FC236}">
                  <a16:creationId xmlns:a16="http://schemas.microsoft.com/office/drawing/2014/main" id="{2EDD6496-CCE8-4D44-B90F-97AF68C21231}"/>
                </a:ext>
              </a:extLst>
            </p:cNvPr>
            <p:cNvGrpSpPr/>
            <p:nvPr/>
          </p:nvGrpSpPr>
          <p:grpSpPr>
            <a:xfrm>
              <a:off x="3799307" y="3662909"/>
              <a:ext cx="381179" cy="1856140"/>
              <a:chOff x="4025455" y="2330767"/>
              <a:chExt cx="343661" cy="1673447"/>
            </a:xfrm>
          </p:grpSpPr>
          <p:sp>
            <p:nvSpPr>
              <p:cNvPr id="592" name="Freeform: Shape 591">
                <a:extLst>
                  <a:ext uri="{FF2B5EF4-FFF2-40B4-BE49-F238E27FC236}">
                    <a16:creationId xmlns:a16="http://schemas.microsoft.com/office/drawing/2014/main" id="{671763E8-0E06-4ACB-9B49-DAD7393D7193}"/>
                  </a:ext>
                </a:extLst>
              </p:cNvPr>
              <p:cNvSpPr/>
              <p:nvPr/>
            </p:nvSpPr>
            <p:spPr>
              <a:xfrm>
                <a:off x="4025455" y="2767298"/>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593" name="Freeform: Shape 592">
                <a:extLst>
                  <a:ext uri="{FF2B5EF4-FFF2-40B4-BE49-F238E27FC236}">
                    <a16:creationId xmlns:a16="http://schemas.microsoft.com/office/drawing/2014/main" id="{18196649-E515-45DB-A9F0-3030DBE25752}"/>
                  </a:ext>
                </a:extLst>
              </p:cNvPr>
              <p:cNvSpPr/>
              <p:nvPr/>
            </p:nvSpPr>
            <p:spPr>
              <a:xfrm>
                <a:off x="4067841" y="2890361"/>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596" name="Freeform: Shape 595">
                <a:extLst>
                  <a:ext uri="{FF2B5EF4-FFF2-40B4-BE49-F238E27FC236}">
                    <a16:creationId xmlns:a16="http://schemas.microsoft.com/office/drawing/2014/main" id="{2290ABA3-FAF5-41C8-A7B8-AE46F0881268}"/>
                  </a:ext>
                </a:extLst>
              </p:cNvPr>
              <p:cNvSpPr/>
              <p:nvPr/>
            </p:nvSpPr>
            <p:spPr>
              <a:xfrm>
                <a:off x="4067841" y="2980944"/>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599" name="Freeform: Shape 598">
                <a:extLst>
                  <a:ext uri="{FF2B5EF4-FFF2-40B4-BE49-F238E27FC236}">
                    <a16:creationId xmlns:a16="http://schemas.microsoft.com/office/drawing/2014/main" id="{801FFFD6-2041-49CC-AD35-0887CB1E083B}"/>
                  </a:ext>
                </a:extLst>
              </p:cNvPr>
              <p:cNvSpPr/>
              <p:nvPr/>
            </p:nvSpPr>
            <p:spPr>
              <a:xfrm>
                <a:off x="4178045" y="2890361"/>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600" name="Freeform: Shape 599">
                <a:extLst>
                  <a:ext uri="{FF2B5EF4-FFF2-40B4-BE49-F238E27FC236}">
                    <a16:creationId xmlns:a16="http://schemas.microsoft.com/office/drawing/2014/main" id="{A78BDD53-7383-4CBE-9E15-212E4C7C27FB}"/>
                  </a:ext>
                </a:extLst>
              </p:cNvPr>
              <p:cNvSpPr/>
              <p:nvPr/>
            </p:nvSpPr>
            <p:spPr>
              <a:xfrm>
                <a:off x="4067841" y="3610832"/>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601" name="Freeform: Shape 600">
                <a:extLst>
                  <a:ext uri="{FF2B5EF4-FFF2-40B4-BE49-F238E27FC236}">
                    <a16:creationId xmlns:a16="http://schemas.microsoft.com/office/drawing/2014/main" id="{4E7D9E27-5C58-417C-B6E8-A322A7CF3E8C}"/>
                  </a:ext>
                </a:extLst>
              </p:cNvPr>
              <p:cNvSpPr/>
              <p:nvPr/>
            </p:nvSpPr>
            <p:spPr>
              <a:xfrm>
                <a:off x="4178045" y="3610832"/>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602" name="Freeform: Shape 601">
                <a:extLst>
                  <a:ext uri="{FF2B5EF4-FFF2-40B4-BE49-F238E27FC236}">
                    <a16:creationId xmlns:a16="http://schemas.microsoft.com/office/drawing/2014/main" id="{2013B70D-15FB-4899-AB09-0A9A3FC9FE6F}"/>
                  </a:ext>
                </a:extLst>
              </p:cNvPr>
              <p:cNvSpPr/>
              <p:nvPr/>
            </p:nvSpPr>
            <p:spPr>
              <a:xfrm>
                <a:off x="4129372" y="233076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604" name="Freeform: Shape 603">
                <a:extLst>
                  <a:ext uri="{FF2B5EF4-FFF2-40B4-BE49-F238E27FC236}">
                    <a16:creationId xmlns:a16="http://schemas.microsoft.com/office/drawing/2014/main" id="{41313E13-E076-4924-98C0-A18FDFF7793F}"/>
                  </a:ext>
                </a:extLst>
              </p:cNvPr>
              <p:cNvSpPr/>
              <p:nvPr/>
            </p:nvSpPr>
            <p:spPr>
              <a:xfrm>
                <a:off x="4239577" y="233076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sp>
          <p:nvSpPr>
            <p:cNvPr id="470" name="Freeform: Shape 469">
              <a:extLst>
                <a:ext uri="{FF2B5EF4-FFF2-40B4-BE49-F238E27FC236}">
                  <a16:creationId xmlns:a16="http://schemas.microsoft.com/office/drawing/2014/main" id="{2354150E-F604-4C0A-B8D5-564B1EAD11B9}"/>
                </a:ext>
              </a:extLst>
            </p:cNvPr>
            <p:cNvSpPr/>
            <p:nvPr/>
          </p:nvSpPr>
          <p:spPr>
            <a:xfrm>
              <a:off x="4451475" y="4116877"/>
              <a:ext cx="187948" cy="1651818"/>
            </a:xfrm>
            <a:custGeom>
              <a:avLst/>
              <a:gdLst>
                <a:gd name="connsiteX0" fmla="*/ 169450 w 169449"/>
                <a:gd name="connsiteY0" fmla="*/ 0 h 1460754"/>
                <a:gd name="connsiteX1" fmla="*/ 158496 w 169449"/>
                <a:gd name="connsiteY1" fmla="*/ 76486 h 1460754"/>
                <a:gd name="connsiteX2" fmla="*/ 152400 w 169449"/>
                <a:gd name="connsiteY2" fmla="*/ 162306 h 1460754"/>
                <a:gd name="connsiteX3" fmla="*/ 152400 w 169449"/>
                <a:gd name="connsiteY3" fmla="*/ 1460754 h 1460754"/>
                <a:gd name="connsiteX4" fmla="*/ 17431 w 169449"/>
                <a:gd name="connsiteY4" fmla="*/ 1460754 h 1460754"/>
                <a:gd name="connsiteX5" fmla="*/ 17431 w 169449"/>
                <a:gd name="connsiteY5" fmla="*/ 163354 h 1460754"/>
                <a:gd name="connsiteX6" fmla="*/ 11049 w 169449"/>
                <a:gd name="connsiteY6" fmla="*/ 75533 h 1460754"/>
                <a:gd name="connsiteX7" fmla="*/ 0 w 169449"/>
                <a:gd name="connsiteY7" fmla="*/ 0 h 1460754"/>
                <a:gd name="connsiteX8" fmla="*/ 169450 w 169449"/>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9" h="1460754">
                  <a:moveTo>
                    <a:pt x="169450" y="0"/>
                  </a:moveTo>
                  <a:lnTo>
                    <a:pt x="158496" y="76486"/>
                  </a:lnTo>
                  <a:cubicBezTo>
                    <a:pt x="154400" y="104870"/>
                    <a:pt x="152400" y="133636"/>
                    <a:pt x="152400" y="162306"/>
                  </a:cubicBezTo>
                  <a:lnTo>
                    <a:pt x="152400" y="1460754"/>
                  </a:lnTo>
                  <a:lnTo>
                    <a:pt x="17431" y="1460754"/>
                  </a:lnTo>
                  <a:lnTo>
                    <a:pt x="17431" y="163354"/>
                  </a:lnTo>
                  <a:cubicBezTo>
                    <a:pt x="17431" y="133921"/>
                    <a:pt x="15240" y="104584"/>
                    <a:pt x="11049" y="75533"/>
                  </a:cubicBezTo>
                  <a:lnTo>
                    <a:pt x="0" y="0"/>
                  </a:lnTo>
                  <a:lnTo>
                    <a:pt x="169450" y="0"/>
                  </a:lnTo>
                  <a:close/>
                </a:path>
              </a:pathLst>
            </a:custGeom>
            <a:gradFill>
              <a:gsLst>
                <a:gs pos="0">
                  <a:schemeClr val="bg1">
                    <a:lumMod val="85000"/>
                  </a:schemeClr>
                </a:gs>
                <a:gs pos="100000">
                  <a:schemeClr val="bg1">
                    <a:lumMod val="95000"/>
                  </a:schemeClr>
                </a:gs>
              </a:gsLst>
              <a:lin ang="5400000" scaled="1"/>
            </a:gradFill>
            <a:ln w="9525" cap="flat">
              <a:noFill/>
              <a:prstDash val="solid"/>
              <a:miter/>
            </a:ln>
            <a:effectLst>
              <a:outerShdw blurRad="50800" dist="38100" algn="l" rotWithShape="0">
                <a:prstClr val="black">
                  <a:alpha val="10000"/>
                </a:prstClr>
              </a:outerShdw>
            </a:effectLst>
          </p:spPr>
          <p:txBody>
            <a:bodyPr rtlCol="0" anchor="ctr"/>
            <a:lstStyle/>
            <a:p>
              <a:endParaRPr lang="en-GB" dirty="0"/>
            </a:p>
          </p:txBody>
        </p:sp>
        <p:sp>
          <p:nvSpPr>
            <p:cNvPr id="471" name="Freeform: Shape 470">
              <a:extLst>
                <a:ext uri="{FF2B5EF4-FFF2-40B4-BE49-F238E27FC236}">
                  <a16:creationId xmlns:a16="http://schemas.microsoft.com/office/drawing/2014/main" id="{497087AD-7916-4849-9365-B2F5C5FEDC63}"/>
                </a:ext>
              </a:extLst>
            </p:cNvPr>
            <p:cNvSpPr/>
            <p:nvPr/>
          </p:nvSpPr>
          <p:spPr>
            <a:xfrm>
              <a:off x="4699643" y="4116877"/>
              <a:ext cx="187842" cy="1651818"/>
            </a:xfrm>
            <a:custGeom>
              <a:avLst/>
              <a:gdLst>
                <a:gd name="connsiteX0" fmla="*/ 169354 w 169354"/>
                <a:gd name="connsiteY0" fmla="*/ 0 h 1460754"/>
                <a:gd name="connsiteX1" fmla="*/ 158496 w 169354"/>
                <a:gd name="connsiteY1" fmla="*/ 76486 h 1460754"/>
                <a:gd name="connsiteX2" fmla="*/ 152400 w 169354"/>
                <a:gd name="connsiteY2" fmla="*/ 162306 h 1460754"/>
                <a:gd name="connsiteX3" fmla="*/ 152400 w 169354"/>
                <a:gd name="connsiteY3" fmla="*/ 1460754 h 1460754"/>
                <a:gd name="connsiteX4" fmla="*/ 17431 w 169354"/>
                <a:gd name="connsiteY4" fmla="*/ 1460754 h 1460754"/>
                <a:gd name="connsiteX5" fmla="*/ 17431 w 169354"/>
                <a:gd name="connsiteY5" fmla="*/ 163354 h 1460754"/>
                <a:gd name="connsiteX6" fmla="*/ 11049 w 169354"/>
                <a:gd name="connsiteY6" fmla="*/ 75533 h 1460754"/>
                <a:gd name="connsiteX7" fmla="*/ 0 w 169354"/>
                <a:gd name="connsiteY7" fmla="*/ 0 h 1460754"/>
                <a:gd name="connsiteX8" fmla="*/ 169354 w 169354"/>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54" h="1460754">
                  <a:moveTo>
                    <a:pt x="169354" y="0"/>
                  </a:moveTo>
                  <a:lnTo>
                    <a:pt x="158496" y="76486"/>
                  </a:lnTo>
                  <a:cubicBezTo>
                    <a:pt x="154400" y="104870"/>
                    <a:pt x="152400" y="133636"/>
                    <a:pt x="152400" y="162306"/>
                  </a:cubicBezTo>
                  <a:lnTo>
                    <a:pt x="152400" y="1460754"/>
                  </a:lnTo>
                  <a:lnTo>
                    <a:pt x="17431" y="1460754"/>
                  </a:lnTo>
                  <a:lnTo>
                    <a:pt x="17431" y="163354"/>
                  </a:lnTo>
                  <a:cubicBezTo>
                    <a:pt x="17431" y="133921"/>
                    <a:pt x="15240" y="104584"/>
                    <a:pt x="11049" y="75533"/>
                  </a:cubicBezTo>
                  <a:lnTo>
                    <a:pt x="0" y="0"/>
                  </a:lnTo>
                  <a:lnTo>
                    <a:pt x="169354" y="0"/>
                  </a:lnTo>
                  <a:close/>
                </a:path>
              </a:pathLst>
            </a:custGeom>
            <a:gradFill>
              <a:gsLst>
                <a:gs pos="0">
                  <a:schemeClr val="bg1">
                    <a:lumMod val="85000"/>
                  </a:schemeClr>
                </a:gs>
                <a:gs pos="100000">
                  <a:schemeClr val="bg1">
                    <a:lumMod val="95000"/>
                  </a:schemeClr>
                </a:gs>
              </a:gsLst>
              <a:lin ang="5400000" scaled="1"/>
            </a:gradFill>
            <a:ln w="9525" cap="flat">
              <a:noFill/>
              <a:prstDash val="solid"/>
              <a:miter/>
            </a:ln>
            <a:effectLst>
              <a:outerShdw blurRad="50800" dist="38100" algn="l" rotWithShape="0">
                <a:prstClr val="black">
                  <a:alpha val="10000"/>
                </a:prstClr>
              </a:outerShdw>
            </a:effectLst>
          </p:spPr>
          <p:txBody>
            <a:bodyPr rtlCol="0" anchor="ctr"/>
            <a:lstStyle/>
            <a:p>
              <a:endParaRPr lang="en-GB" dirty="0"/>
            </a:p>
          </p:txBody>
        </p:sp>
        <p:sp>
          <p:nvSpPr>
            <p:cNvPr id="472" name="Freeform: Shape 471">
              <a:extLst>
                <a:ext uri="{FF2B5EF4-FFF2-40B4-BE49-F238E27FC236}">
                  <a16:creationId xmlns:a16="http://schemas.microsoft.com/office/drawing/2014/main" id="{3F80498F-0DCA-40E8-AA18-E2269F9FC886}"/>
                </a:ext>
              </a:extLst>
            </p:cNvPr>
            <p:cNvSpPr/>
            <p:nvPr/>
          </p:nvSpPr>
          <p:spPr>
            <a:xfrm>
              <a:off x="5641923" y="4116877"/>
              <a:ext cx="187948" cy="1651818"/>
            </a:xfrm>
            <a:custGeom>
              <a:avLst/>
              <a:gdLst>
                <a:gd name="connsiteX0" fmla="*/ 169450 w 169449"/>
                <a:gd name="connsiteY0" fmla="*/ 0 h 1460754"/>
                <a:gd name="connsiteX1" fmla="*/ 158496 w 169449"/>
                <a:gd name="connsiteY1" fmla="*/ 76486 h 1460754"/>
                <a:gd name="connsiteX2" fmla="*/ 152400 w 169449"/>
                <a:gd name="connsiteY2" fmla="*/ 162306 h 1460754"/>
                <a:gd name="connsiteX3" fmla="*/ 152400 w 169449"/>
                <a:gd name="connsiteY3" fmla="*/ 1460754 h 1460754"/>
                <a:gd name="connsiteX4" fmla="*/ 17430 w 169449"/>
                <a:gd name="connsiteY4" fmla="*/ 1460754 h 1460754"/>
                <a:gd name="connsiteX5" fmla="*/ 17430 w 169449"/>
                <a:gd name="connsiteY5" fmla="*/ 163354 h 1460754"/>
                <a:gd name="connsiteX6" fmla="*/ 11049 w 169449"/>
                <a:gd name="connsiteY6" fmla="*/ 75533 h 1460754"/>
                <a:gd name="connsiteX7" fmla="*/ 0 w 169449"/>
                <a:gd name="connsiteY7" fmla="*/ 0 h 1460754"/>
                <a:gd name="connsiteX8" fmla="*/ 169450 w 169449"/>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9" h="1460754">
                  <a:moveTo>
                    <a:pt x="169450" y="0"/>
                  </a:moveTo>
                  <a:lnTo>
                    <a:pt x="158496" y="76486"/>
                  </a:lnTo>
                  <a:cubicBezTo>
                    <a:pt x="154400" y="104870"/>
                    <a:pt x="152400" y="133636"/>
                    <a:pt x="152400" y="162306"/>
                  </a:cubicBezTo>
                  <a:lnTo>
                    <a:pt x="152400" y="1460754"/>
                  </a:lnTo>
                  <a:lnTo>
                    <a:pt x="17430" y="1460754"/>
                  </a:lnTo>
                  <a:lnTo>
                    <a:pt x="17430" y="163354"/>
                  </a:lnTo>
                  <a:cubicBezTo>
                    <a:pt x="17430" y="133921"/>
                    <a:pt x="15240" y="104584"/>
                    <a:pt x="11049" y="75533"/>
                  </a:cubicBezTo>
                  <a:lnTo>
                    <a:pt x="0" y="0"/>
                  </a:lnTo>
                  <a:lnTo>
                    <a:pt x="169450" y="0"/>
                  </a:lnTo>
                  <a:close/>
                </a:path>
              </a:pathLst>
            </a:custGeom>
            <a:gradFill>
              <a:gsLst>
                <a:gs pos="0">
                  <a:schemeClr val="bg1">
                    <a:lumMod val="85000"/>
                  </a:schemeClr>
                </a:gs>
                <a:gs pos="100000">
                  <a:schemeClr val="bg1">
                    <a:lumMod val="95000"/>
                  </a:schemeClr>
                </a:gs>
              </a:gsLst>
              <a:lin ang="5400000" scaled="1"/>
            </a:gradFill>
            <a:ln w="9525" cap="flat">
              <a:noFill/>
              <a:prstDash val="solid"/>
              <a:miter/>
            </a:ln>
            <a:effectLst>
              <a:outerShdw blurRad="50800" dist="38100" algn="l" rotWithShape="0">
                <a:prstClr val="black">
                  <a:alpha val="10000"/>
                </a:prstClr>
              </a:outerShdw>
            </a:effectLst>
          </p:spPr>
          <p:txBody>
            <a:bodyPr rtlCol="0" anchor="ctr"/>
            <a:lstStyle/>
            <a:p>
              <a:endParaRPr lang="en-GB" dirty="0"/>
            </a:p>
          </p:txBody>
        </p:sp>
        <p:sp>
          <p:nvSpPr>
            <p:cNvPr id="473" name="Freeform: Shape 472">
              <a:extLst>
                <a:ext uri="{FF2B5EF4-FFF2-40B4-BE49-F238E27FC236}">
                  <a16:creationId xmlns:a16="http://schemas.microsoft.com/office/drawing/2014/main" id="{8F3EA73B-9828-4883-991D-034408B0188D}"/>
                </a:ext>
              </a:extLst>
            </p:cNvPr>
            <p:cNvSpPr/>
            <p:nvPr/>
          </p:nvSpPr>
          <p:spPr>
            <a:xfrm>
              <a:off x="5865792" y="4939777"/>
              <a:ext cx="462318" cy="768699"/>
            </a:xfrm>
            <a:custGeom>
              <a:avLst/>
              <a:gdLst>
                <a:gd name="connsiteX0" fmla="*/ 416814 w 416814"/>
                <a:gd name="connsiteY0" fmla="*/ 0 h 693039"/>
                <a:gd name="connsiteX1" fmla="*/ 416814 w 416814"/>
                <a:gd name="connsiteY1" fmla="*/ 693039 h 693039"/>
                <a:gd name="connsiteX2" fmla="*/ 374238 w 416814"/>
                <a:gd name="connsiteY2" fmla="*/ 693039 h 693039"/>
                <a:gd name="connsiteX3" fmla="*/ 374238 w 416814"/>
                <a:gd name="connsiteY3" fmla="*/ 118300 h 693039"/>
                <a:gd name="connsiteX4" fmla="*/ 42577 w 416814"/>
                <a:gd name="connsiteY4" fmla="*/ 118300 h 693039"/>
                <a:gd name="connsiteX5" fmla="*/ 42577 w 416814"/>
                <a:gd name="connsiteY5" fmla="*/ 693039 h 693039"/>
                <a:gd name="connsiteX6" fmla="*/ 0 w 416814"/>
                <a:gd name="connsiteY6" fmla="*/ 693039 h 693039"/>
                <a:gd name="connsiteX7" fmla="*/ 0 w 416814"/>
                <a:gd name="connsiteY7" fmla="*/ 0 h 69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814" h="693039">
                  <a:moveTo>
                    <a:pt x="416814" y="0"/>
                  </a:moveTo>
                  <a:lnTo>
                    <a:pt x="416814" y="693039"/>
                  </a:lnTo>
                  <a:lnTo>
                    <a:pt x="374238" y="693039"/>
                  </a:lnTo>
                  <a:lnTo>
                    <a:pt x="374238" y="118300"/>
                  </a:lnTo>
                  <a:lnTo>
                    <a:pt x="42577" y="118300"/>
                  </a:lnTo>
                  <a:lnTo>
                    <a:pt x="42577" y="693039"/>
                  </a:lnTo>
                  <a:lnTo>
                    <a:pt x="0" y="693039"/>
                  </a:lnTo>
                  <a:lnTo>
                    <a:pt x="0" y="0"/>
                  </a:lnTo>
                  <a:close/>
                </a:path>
              </a:pathLst>
            </a:custGeom>
            <a:solidFill>
              <a:srgbClr val="F2F2F2"/>
            </a:solidFill>
            <a:ln w="9525" cap="flat">
              <a:noFill/>
              <a:prstDash val="solid"/>
              <a:miter/>
            </a:ln>
          </p:spPr>
          <p:txBody>
            <a:bodyPr rtlCol="0" anchor="ctr"/>
            <a:lstStyle/>
            <a:p>
              <a:endParaRPr lang="en-GB" dirty="0"/>
            </a:p>
          </p:txBody>
        </p:sp>
        <p:sp>
          <p:nvSpPr>
            <p:cNvPr id="474" name="Freeform: Shape 473">
              <a:extLst>
                <a:ext uri="{FF2B5EF4-FFF2-40B4-BE49-F238E27FC236}">
                  <a16:creationId xmlns:a16="http://schemas.microsoft.com/office/drawing/2014/main" id="{198C97DA-0CD3-4973-B8DE-E45A620F292C}"/>
                </a:ext>
              </a:extLst>
            </p:cNvPr>
            <p:cNvSpPr/>
            <p:nvPr/>
          </p:nvSpPr>
          <p:spPr>
            <a:xfrm>
              <a:off x="5913016" y="5070993"/>
              <a:ext cx="367868" cy="637482"/>
            </a:xfrm>
            <a:custGeom>
              <a:avLst/>
              <a:gdLst>
                <a:gd name="connsiteX0" fmla="*/ 0 w 331660"/>
                <a:gd name="connsiteY0" fmla="*/ 0 h 574738"/>
                <a:gd name="connsiteX1" fmla="*/ 331661 w 331660"/>
                <a:gd name="connsiteY1" fmla="*/ 0 h 574738"/>
                <a:gd name="connsiteX2" fmla="*/ 331661 w 331660"/>
                <a:gd name="connsiteY2" fmla="*/ 574738 h 574738"/>
                <a:gd name="connsiteX3" fmla="*/ 0 w 331660"/>
                <a:gd name="connsiteY3" fmla="*/ 574738 h 574738"/>
              </a:gdLst>
              <a:ahLst/>
              <a:cxnLst>
                <a:cxn ang="0">
                  <a:pos x="connsiteX0" y="connsiteY0"/>
                </a:cxn>
                <a:cxn ang="0">
                  <a:pos x="connsiteX1" y="connsiteY1"/>
                </a:cxn>
                <a:cxn ang="0">
                  <a:pos x="connsiteX2" y="connsiteY2"/>
                </a:cxn>
                <a:cxn ang="0">
                  <a:pos x="connsiteX3" y="connsiteY3"/>
                </a:cxn>
              </a:cxnLst>
              <a:rect l="l" t="t" r="r" b="b"/>
              <a:pathLst>
                <a:path w="331660" h="574738">
                  <a:moveTo>
                    <a:pt x="0" y="0"/>
                  </a:moveTo>
                  <a:lnTo>
                    <a:pt x="331661" y="0"/>
                  </a:lnTo>
                  <a:lnTo>
                    <a:pt x="331661" y="574738"/>
                  </a:lnTo>
                  <a:lnTo>
                    <a:pt x="0" y="574738"/>
                  </a:lnTo>
                  <a:close/>
                </a:path>
              </a:pathLst>
            </a:custGeom>
            <a:solidFill>
              <a:srgbClr val="1A1A1A"/>
            </a:solidFill>
            <a:ln w="9525" cap="flat">
              <a:noFill/>
              <a:prstDash val="solid"/>
              <a:miter/>
            </a:ln>
          </p:spPr>
          <p:txBody>
            <a:bodyPr rtlCol="0" anchor="ctr"/>
            <a:lstStyle/>
            <a:p>
              <a:endParaRPr lang="en-GB" dirty="0"/>
            </a:p>
          </p:txBody>
        </p:sp>
        <p:sp>
          <p:nvSpPr>
            <p:cNvPr id="475" name="Freeform: Shape 474">
              <a:extLst>
                <a:ext uri="{FF2B5EF4-FFF2-40B4-BE49-F238E27FC236}">
                  <a16:creationId xmlns:a16="http://schemas.microsoft.com/office/drawing/2014/main" id="{EB05DC1A-E41A-4050-9B9A-5EF2F11A8AD8}"/>
                </a:ext>
              </a:extLst>
            </p:cNvPr>
            <p:cNvSpPr/>
            <p:nvPr/>
          </p:nvSpPr>
          <p:spPr>
            <a:xfrm>
              <a:off x="4981092" y="4939777"/>
              <a:ext cx="471087" cy="768698"/>
            </a:xfrm>
            <a:custGeom>
              <a:avLst/>
              <a:gdLst>
                <a:gd name="connsiteX0" fmla="*/ 0 w 424719"/>
                <a:gd name="connsiteY0" fmla="*/ 0 h 693038"/>
                <a:gd name="connsiteX1" fmla="*/ 424720 w 424719"/>
                <a:gd name="connsiteY1" fmla="*/ 0 h 693038"/>
                <a:gd name="connsiteX2" fmla="*/ 424720 w 424719"/>
                <a:gd name="connsiteY2" fmla="*/ 693039 h 693038"/>
                <a:gd name="connsiteX3" fmla="*/ 0 w 424719"/>
                <a:gd name="connsiteY3" fmla="*/ 693039 h 693038"/>
              </a:gdLst>
              <a:ahLst/>
              <a:cxnLst>
                <a:cxn ang="0">
                  <a:pos x="connsiteX0" y="connsiteY0"/>
                </a:cxn>
                <a:cxn ang="0">
                  <a:pos x="connsiteX1" y="connsiteY1"/>
                </a:cxn>
                <a:cxn ang="0">
                  <a:pos x="connsiteX2" y="connsiteY2"/>
                </a:cxn>
                <a:cxn ang="0">
                  <a:pos x="connsiteX3" y="connsiteY3"/>
                </a:cxn>
              </a:cxnLst>
              <a:rect l="l" t="t" r="r" b="b"/>
              <a:pathLst>
                <a:path w="424719" h="693038">
                  <a:moveTo>
                    <a:pt x="0" y="0"/>
                  </a:moveTo>
                  <a:lnTo>
                    <a:pt x="424720" y="0"/>
                  </a:lnTo>
                  <a:lnTo>
                    <a:pt x="424720" y="693039"/>
                  </a:lnTo>
                  <a:lnTo>
                    <a:pt x="0" y="693039"/>
                  </a:lnTo>
                  <a:close/>
                </a:path>
              </a:pathLst>
            </a:custGeom>
            <a:solidFill>
              <a:srgbClr val="F2F2F2"/>
            </a:solidFill>
            <a:ln w="9525" cap="flat">
              <a:noFill/>
              <a:prstDash val="solid"/>
              <a:miter/>
            </a:ln>
          </p:spPr>
          <p:txBody>
            <a:bodyPr rtlCol="0" anchor="ctr"/>
            <a:lstStyle/>
            <a:p>
              <a:endParaRPr lang="en-GB" dirty="0"/>
            </a:p>
          </p:txBody>
        </p:sp>
        <p:sp>
          <p:nvSpPr>
            <p:cNvPr id="476" name="Freeform: Shape 475">
              <a:extLst>
                <a:ext uri="{FF2B5EF4-FFF2-40B4-BE49-F238E27FC236}">
                  <a16:creationId xmlns:a16="http://schemas.microsoft.com/office/drawing/2014/main" id="{82B9740D-117B-40FB-8734-98379E2F5645}"/>
                </a:ext>
              </a:extLst>
            </p:cNvPr>
            <p:cNvSpPr/>
            <p:nvPr/>
          </p:nvSpPr>
          <p:spPr>
            <a:xfrm>
              <a:off x="5028212" y="5070993"/>
              <a:ext cx="374524" cy="637482"/>
            </a:xfrm>
            <a:custGeom>
              <a:avLst/>
              <a:gdLst>
                <a:gd name="connsiteX0" fmla="*/ 0 w 337661"/>
                <a:gd name="connsiteY0" fmla="*/ 0 h 574738"/>
                <a:gd name="connsiteX1" fmla="*/ 337661 w 337661"/>
                <a:gd name="connsiteY1" fmla="*/ 0 h 574738"/>
                <a:gd name="connsiteX2" fmla="*/ 337661 w 337661"/>
                <a:gd name="connsiteY2" fmla="*/ 574738 h 574738"/>
                <a:gd name="connsiteX3" fmla="*/ 0 w 337661"/>
                <a:gd name="connsiteY3" fmla="*/ 574738 h 574738"/>
              </a:gdLst>
              <a:ahLst/>
              <a:cxnLst>
                <a:cxn ang="0">
                  <a:pos x="connsiteX0" y="connsiteY0"/>
                </a:cxn>
                <a:cxn ang="0">
                  <a:pos x="connsiteX1" y="connsiteY1"/>
                </a:cxn>
                <a:cxn ang="0">
                  <a:pos x="connsiteX2" y="connsiteY2"/>
                </a:cxn>
                <a:cxn ang="0">
                  <a:pos x="connsiteX3" y="connsiteY3"/>
                </a:cxn>
              </a:cxnLst>
              <a:rect l="l" t="t" r="r" b="b"/>
              <a:pathLst>
                <a:path w="337661" h="574738">
                  <a:moveTo>
                    <a:pt x="0" y="0"/>
                  </a:moveTo>
                  <a:lnTo>
                    <a:pt x="337661" y="0"/>
                  </a:lnTo>
                  <a:lnTo>
                    <a:pt x="337661" y="574738"/>
                  </a:lnTo>
                  <a:lnTo>
                    <a:pt x="0" y="574738"/>
                  </a:lnTo>
                  <a:close/>
                </a:path>
              </a:pathLst>
            </a:custGeom>
            <a:solidFill>
              <a:srgbClr val="1A1A1A"/>
            </a:solidFill>
            <a:ln w="9525" cap="flat">
              <a:noFill/>
              <a:prstDash val="solid"/>
              <a:miter/>
            </a:ln>
          </p:spPr>
          <p:txBody>
            <a:bodyPr rtlCol="0" anchor="ctr"/>
            <a:lstStyle/>
            <a:p>
              <a:endParaRPr lang="en-GB" dirty="0"/>
            </a:p>
          </p:txBody>
        </p:sp>
        <p:sp>
          <p:nvSpPr>
            <p:cNvPr id="477" name="Freeform: Shape 476">
              <a:extLst>
                <a:ext uri="{FF2B5EF4-FFF2-40B4-BE49-F238E27FC236}">
                  <a16:creationId xmlns:a16="http://schemas.microsoft.com/office/drawing/2014/main" id="{42F5208F-CAE5-4C14-9FC6-6BC23116ED54}"/>
                </a:ext>
              </a:extLst>
            </p:cNvPr>
            <p:cNvSpPr/>
            <p:nvPr/>
          </p:nvSpPr>
          <p:spPr>
            <a:xfrm>
              <a:off x="5028212" y="4325642"/>
              <a:ext cx="383504" cy="357831"/>
            </a:xfrm>
            <a:custGeom>
              <a:avLst/>
              <a:gdLst>
                <a:gd name="connsiteX0" fmla="*/ 0 w 345757"/>
                <a:gd name="connsiteY0" fmla="*/ 0 h 322611"/>
                <a:gd name="connsiteX1" fmla="*/ 345757 w 345757"/>
                <a:gd name="connsiteY1" fmla="*/ 0 h 322611"/>
                <a:gd name="connsiteX2" fmla="*/ 345757 w 345757"/>
                <a:gd name="connsiteY2" fmla="*/ 322612 h 322611"/>
                <a:gd name="connsiteX3" fmla="*/ 0 w 345757"/>
                <a:gd name="connsiteY3" fmla="*/ 322612 h 322611"/>
              </a:gdLst>
              <a:ahLst/>
              <a:cxnLst>
                <a:cxn ang="0">
                  <a:pos x="connsiteX0" y="connsiteY0"/>
                </a:cxn>
                <a:cxn ang="0">
                  <a:pos x="connsiteX1" y="connsiteY1"/>
                </a:cxn>
                <a:cxn ang="0">
                  <a:pos x="connsiteX2" y="connsiteY2"/>
                </a:cxn>
                <a:cxn ang="0">
                  <a:pos x="connsiteX3" y="connsiteY3"/>
                </a:cxn>
              </a:cxnLst>
              <a:rect l="l" t="t" r="r" b="b"/>
              <a:pathLst>
                <a:path w="345757" h="322611">
                  <a:moveTo>
                    <a:pt x="0" y="0"/>
                  </a:moveTo>
                  <a:lnTo>
                    <a:pt x="345757" y="0"/>
                  </a:lnTo>
                  <a:lnTo>
                    <a:pt x="345757" y="322612"/>
                  </a:lnTo>
                  <a:lnTo>
                    <a:pt x="0" y="322612"/>
                  </a:lnTo>
                  <a:close/>
                </a:path>
              </a:pathLst>
            </a:custGeom>
            <a:solidFill>
              <a:srgbClr val="F2F2F2"/>
            </a:solidFill>
            <a:ln w="9525" cap="flat">
              <a:noFill/>
              <a:prstDash val="solid"/>
              <a:miter/>
            </a:ln>
          </p:spPr>
          <p:txBody>
            <a:bodyPr rtlCol="0" anchor="ctr"/>
            <a:lstStyle/>
            <a:p>
              <a:endParaRPr lang="en-GB" dirty="0"/>
            </a:p>
          </p:txBody>
        </p:sp>
        <p:sp>
          <p:nvSpPr>
            <p:cNvPr id="478" name="Freeform: Shape 477">
              <a:extLst>
                <a:ext uri="{FF2B5EF4-FFF2-40B4-BE49-F238E27FC236}">
                  <a16:creationId xmlns:a16="http://schemas.microsoft.com/office/drawing/2014/main" id="{8601A67A-1BC7-47C3-BCBB-F9B074186C0A}"/>
                </a:ext>
              </a:extLst>
            </p:cNvPr>
            <p:cNvSpPr/>
            <p:nvPr/>
          </p:nvSpPr>
          <p:spPr>
            <a:xfrm>
              <a:off x="5064025" y="4356386"/>
              <a:ext cx="308388" cy="296450"/>
            </a:xfrm>
            <a:custGeom>
              <a:avLst/>
              <a:gdLst>
                <a:gd name="connsiteX0" fmla="*/ 0 w 278034"/>
                <a:gd name="connsiteY0" fmla="*/ 0 h 267271"/>
                <a:gd name="connsiteX1" fmla="*/ 278034 w 278034"/>
                <a:gd name="connsiteY1" fmla="*/ 0 h 267271"/>
                <a:gd name="connsiteX2" fmla="*/ 278034 w 278034"/>
                <a:gd name="connsiteY2" fmla="*/ 267271 h 267271"/>
                <a:gd name="connsiteX3" fmla="*/ 0 w 278034"/>
                <a:gd name="connsiteY3" fmla="*/ 267271 h 267271"/>
              </a:gdLst>
              <a:ahLst/>
              <a:cxnLst>
                <a:cxn ang="0">
                  <a:pos x="connsiteX0" y="connsiteY0"/>
                </a:cxn>
                <a:cxn ang="0">
                  <a:pos x="connsiteX1" y="connsiteY1"/>
                </a:cxn>
                <a:cxn ang="0">
                  <a:pos x="connsiteX2" y="connsiteY2"/>
                </a:cxn>
                <a:cxn ang="0">
                  <a:pos x="connsiteX3" y="connsiteY3"/>
                </a:cxn>
              </a:cxnLst>
              <a:rect l="l" t="t" r="r" b="b"/>
              <a:pathLst>
                <a:path w="278034" h="267271">
                  <a:moveTo>
                    <a:pt x="0" y="0"/>
                  </a:moveTo>
                  <a:lnTo>
                    <a:pt x="278034" y="0"/>
                  </a:lnTo>
                  <a:lnTo>
                    <a:pt x="278034" y="267271"/>
                  </a:lnTo>
                  <a:lnTo>
                    <a:pt x="0" y="267271"/>
                  </a:lnTo>
                  <a:close/>
                </a:path>
              </a:pathLst>
            </a:custGeom>
            <a:solidFill>
              <a:srgbClr val="1A1A1A"/>
            </a:solidFill>
            <a:ln w="9525" cap="flat">
              <a:noFill/>
              <a:prstDash val="solid"/>
              <a:miter/>
            </a:ln>
          </p:spPr>
          <p:txBody>
            <a:bodyPr rtlCol="0" anchor="ctr"/>
            <a:lstStyle/>
            <a:p>
              <a:endParaRPr lang="en-GB" dirty="0"/>
            </a:p>
          </p:txBody>
        </p:sp>
        <p:sp>
          <p:nvSpPr>
            <p:cNvPr id="479" name="Freeform: Shape 478">
              <a:extLst>
                <a:ext uri="{FF2B5EF4-FFF2-40B4-BE49-F238E27FC236}">
                  <a16:creationId xmlns:a16="http://schemas.microsoft.com/office/drawing/2014/main" id="{0EAFD9C9-3F00-4D88-96B2-8BE235D67F1B}"/>
                </a:ext>
              </a:extLst>
            </p:cNvPr>
            <p:cNvSpPr/>
            <p:nvPr/>
          </p:nvSpPr>
          <p:spPr>
            <a:xfrm>
              <a:off x="5212355" y="4356386"/>
              <a:ext cx="19545" cy="296450"/>
            </a:xfrm>
            <a:custGeom>
              <a:avLst/>
              <a:gdLst>
                <a:gd name="connsiteX0" fmla="*/ 0 w 17621"/>
                <a:gd name="connsiteY0" fmla="*/ 0 h 267271"/>
                <a:gd name="connsiteX1" fmla="*/ 17621 w 17621"/>
                <a:gd name="connsiteY1" fmla="*/ 0 h 267271"/>
                <a:gd name="connsiteX2" fmla="*/ 17621 w 17621"/>
                <a:gd name="connsiteY2" fmla="*/ 267271 h 267271"/>
                <a:gd name="connsiteX3" fmla="*/ 0 w 17621"/>
                <a:gd name="connsiteY3" fmla="*/ 267271 h 267271"/>
              </a:gdLst>
              <a:ahLst/>
              <a:cxnLst>
                <a:cxn ang="0">
                  <a:pos x="connsiteX0" y="connsiteY0"/>
                </a:cxn>
                <a:cxn ang="0">
                  <a:pos x="connsiteX1" y="connsiteY1"/>
                </a:cxn>
                <a:cxn ang="0">
                  <a:pos x="connsiteX2" y="connsiteY2"/>
                </a:cxn>
                <a:cxn ang="0">
                  <a:pos x="connsiteX3" y="connsiteY3"/>
                </a:cxn>
              </a:cxnLst>
              <a:rect l="l" t="t" r="r" b="b"/>
              <a:pathLst>
                <a:path w="17621" h="267271">
                  <a:moveTo>
                    <a:pt x="0" y="0"/>
                  </a:moveTo>
                  <a:lnTo>
                    <a:pt x="17621" y="0"/>
                  </a:lnTo>
                  <a:lnTo>
                    <a:pt x="17621" y="267271"/>
                  </a:lnTo>
                  <a:lnTo>
                    <a:pt x="0" y="267271"/>
                  </a:lnTo>
                  <a:close/>
                </a:path>
              </a:pathLst>
            </a:custGeom>
            <a:solidFill>
              <a:srgbClr val="F2F2F2"/>
            </a:solidFill>
            <a:ln w="9525" cap="flat">
              <a:noFill/>
              <a:prstDash val="solid"/>
              <a:miter/>
            </a:ln>
          </p:spPr>
          <p:txBody>
            <a:bodyPr rtlCol="0" anchor="ctr"/>
            <a:lstStyle/>
            <a:p>
              <a:endParaRPr lang="en-GB" dirty="0"/>
            </a:p>
          </p:txBody>
        </p:sp>
        <p:sp>
          <p:nvSpPr>
            <p:cNvPr id="480" name="Freeform: Shape 479">
              <a:extLst>
                <a:ext uri="{FF2B5EF4-FFF2-40B4-BE49-F238E27FC236}">
                  <a16:creationId xmlns:a16="http://schemas.microsoft.com/office/drawing/2014/main" id="{93708D16-E371-45DB-99FD-718C0552EB20}"/>
                </a:ext>
              </a:extLst>
            </p:cNvPr>
            <p:cNvSpPr/>
            <p:nvPr/>
          </p:nvSpPr>
          <p:spPr>
            <a:xfrm>
              <a:off x="5908475" y="4325642"/>
              <a:ext cx="376953" cy="357831"/>
            </a:xfrm>
            <a:custGeom>
              <a:avLst/>
              <a:gdLst>
                <a:gd name="connsiteX0" fmla="*/ 0 w 339851"/>
                <a:gd name="connsiteY0" fmla="*/ 0 h 322611"/>
                <a:gd name="connsiteX1" fmla="*/ 0 w 339851"/>
                <a:gd name="connsiteY1" fmla="*/ 322612 h 322611"/>
                <a:gd name="connsiteX2" fmla="*/ 339852 w 339851"/>
                <a:gd name="connsiteY2" fmla="*/ 322612 h 322611"/>
                <a:gd name="connsiteX3" fmla="*/ 339852 w 339851"/>
                <a:gd name="connsiteY3" fmla="*/ 0 h 322611"/>
                <a:gd name="connsiteX4" fmla="*/ 0 w 339851"/>
                <a:gd name="connsiteY4" fmla="*/ 0 h 322611"/>
                <a:gd name="connsiteX5" fmla="*/ 307562 w 339851"/>
                <a:gd name="connsiteY5" fmla="*/ 295085 h 322611"/>
                <a:gd name="connsiteX6" fmla="*/ 32290 w 339851"/>
                <a:gd name="connsiteY6" fmla="*/ 295085 h 322611"/>
                <a:gd name="connsiteX7" fmla="*/ 32290 w 339851"/>
                <a:gd name="connsiteY7" fmla="*/ 27718 h 322611"/>
                <a:gd name="connsiteX8" fmla="*/ 307562 w 339851"/>
                <a:gd name="connsiteY8" fmla="*/ 27718 h 322611"/>
                <a:gd name="connsiteX9" fmla="*/ 307562 w 339851"/>
                <a:gd name="connsiteY9" fmla="*/ 295085 h 32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851" h="322611">
                  <a:moveTo>
                    <a:pt x="0" y="0"/>
                  </a:moveTo>
                  <a:lnTo>
                    <a:pt x="0" y="322612"/>
                  </a:lnTo>
                  <a:lnTo>
                    <a:pt x="339852" y="322612"/>
                  </a:lnTo>
                  <a:lnTo>
                    <a:pt x="339852" y="0"/>
                  </a:lnTo>
                  <a:lnTo>
                    <a:pt x="0" y="0"/>
                  </a:lnTo>
                  <a:close/>
                  <a:moveTo>
                    <a:pt x="307562" y="295085"/>
                  </a:moveTo>
                  <a:lnTo>
                    <a:pt x="32290" y="295085"/>
                  </a:lnTo>
                  <a:lnTo>
                    <a:pt x="32290" y="27718"/>
                  </a:lnTo>
                  <a:lnTo>
                    <a:pt x="307562" y="27718"/>
                  </a:lnTo>
                  <a:lnTo>
                    <a:pt x="307562" y="295085"/>
                  </a:lnTo>
                  <a:close/>
                </a:path>
              </a:pathLst>
            </a:custGeom>
            <a:solidFill>
              <a:srgbClr val="F2F2F2"/>
            </a:solidFill>
            <a:ln w="9525" cap="flat">
              <a:noFill/>
              <a:prstDash val="solid"/>
              <a:miter/>
            </a:ln>
          </p:spPr>
          <p:txBody>
            <a:bodyPr rtlCol="0" anchor="ctr"/>
            <a:lstStyle/>
            <a:p>
              <a:endParaRPr lang="en-GB" dirty="0"/>
            </a:p>
          </p:txBody>
        </p:sp>
        <p:sp>
          <p:nvSpPr>
            <p:cNvPr id="481" name="Freeform: Shape 480">
              <a:extLst>
                <a:ext uri="{FF2B5EF4-FFF2-40B4-BE49-F238E27FC236}">
                  <a16:creationId xmlns:a16="http://schemas.microsoft.com/office/drawing/2014/main" id="{6F30A1C1-003A-43F2-8798-4AFD1F3CF05E}"/>
                </a:ext>
              </a:extLst>
            </p:cNvPr>
            <p:cNvSpPr/>
            <p:nvPr/>
          </p:nvSpPr>
          <p:spPr>
            <a:xfrm>
              <a:off x="5944290" y="4356386"/>
              <a:ext cx="148330" cy="296555"/>
            </a:xfrm>
            <a:custGeom>
              <a:avLst/>
              <a:gdLst>
                <a:gd name="connsiteX0" fmla="*/ 0 w 133730"/>
                <a:gd name="connsiteY0" fmla="*/ 0 h 267366"/>
                <a:gd name="connsiteX1" fmla="*/ 133731 w 133730"/>
                <a:gd name="connsiteY1" fmla="*/ 0 h 267366"/>
                <a:gd name="connsiteX2" fmla="*/ 133731 w 133730"/>
                <a:gd name="connsiteY2" fmla="*/ 267367 h 267366"/>
                <a:gd name="connsiteX3" fmla="*/ 0 w 133730"/>
                <a:gd name="connsiteY3" fmla="*/ 267367 h 267366"/>
              </a:gdLst>
              <a:ahLst/>
              <a:cxnLst>
                <a:cxn ang="0">
                  <a:pos x="connsiteX0" y="connsiteY0"/>
                </a:cxn>
                <a:cxn ang="0">
                  <a:pos x="connsiteX1" y="connsiteY1"/>
                </a:cxn>
                <a:cxn ang="0">
                  <a:pos x="connsiteX2" y="connsiteY2"/>
                </a:cxn>
                <a:cxn ang="0">
                  <a:pos x="connsiteX3" y="connsiteY3"/>
                </a:cxn>
              </a:cxnLst>
              <a:rect l="l" t="t" r="r" b="b"/>
              <a:pathLst>
                <a:path w="133730" h="267366">
                  <a:moveTo>
                    <a:pt x="0" y="0"/>
                  </a:moveTo>
                  <a:lnTo>
                    <a:pt x="133731" y="0"/>
                  </a:lnTo>
                  <a:lnTo>
                    <a:pt x="133731" y="267367"/>
                  </a:lnTo>
                  <a:lnTo>
                    <a:pt x="0" y="267367"/>
                  </a:lnTo>
                  <a:close/>
                </a:path>
              </a:pathLst>
            </a:custGeom>
            <a:solidFill>
              <a:srgbClr val="F2F2F2"/>
            </a:solidFill>
            <a:ln w="9525" cap="flat">
              <a:noFill/>
              <a:prstDash val="solid"/>
              <a:miter/>
            </a:ln>
          </p:spPr>
          <p:txBody>
            <a:bodyPr rtlCol="0" anchor="ctr"/>
            <a:lstStyle/>
            <a:p>
              <a:endParaRPr lang="en-GB" dirty="0"/>
            </a:p>
          </p:txBody>
        </p:sp>
        <p:sp>
          <p:nvSpPr>
            <p:cNvPr id="482" name="Freeform: Shape 481">
              <a:extLst>
                <a:ext uri="{FF2B5EF4-FFF2-40B4-BE49-F238E27FC236}">
                  <a16:creationId xmlns:a16="http://schemas.microsoft.com/office/drawing/2014/main" id="{4311BCDD-46DB-49E7-BE2A-F32A44547273}"/>
                </a:ext>
              </a:extLst>
            </p:cNvPr>
            <p:cNvSpPr/>
            <p:nvPr/>
          </p:nvSpPr>
          <p:spPr>
            <a:xfrm>
              <a:off x="5944290" y="4356386"/>
              <a:ext cx="148330" cy="296555"/>
            </a:xfrm>
            <a:custGeom>
              <a:avLst/>
              <a:gdLst>
                <a:gd name="connsiteX0" fmla="*/ 0 w 133730"/>
                <a:gd name="connsiteY0" fmla="*/ 0 h 267366"/>
                <a:gd name="connsiteX1" fmla="*/ 133731 w 133730"/>
                <a:gd name="connsiteY1" fmla="*/ 0 h 267366"/>
                <a:gd name="connsiteX2" fmla="*/ 133731 w 133730"/>
                <a:gd name="connsiteY2" fmla="*/ 267367 h 267366"/>
                <a:gd name="connsiteX3" fmla="*/ 0 w 133730"/>
                <a:gd name="connsiteY3" fmla="*/ 267367 h 267366"/>
              </a:gdLst>
              <a:ahLst/>
              <a:cxnLst>
                <a:cxn ang="0">
                  <a:pos x="connsiteX0" y="connsiteY0"/>
                </a:cxn>
                <a:cxn ang="0">
                  <a:pos x="connsiteX1" y="connsiteY1"/>
                </a:cxn>
                <a:cxn ang="0">
                  <a:pos x="connsiteX2" y="connsiteY2"/>
                </a:cxn>
                <a:cxn ang="0">
                  <a:pos x="connsiteX3" y="connsiteY3"/>
                </a:cxn>
              </a:cxnLst>
              <a:rect l="l" t="t" r="r" b="b"/>
              <a:pathLst>
                <a:path w="133730" h="267366">
                  <a:moveTo>
                    <a:pt x="0" y="0"/>
                  </a:moveTo>
                  <a:lnTo>
                    <a:pt x="133731" y="0"/>
                  </a:lnTo>
                  <a:lnTo>
                    <a:pt x="133731" y="267367"/>
                  </a:lnTo>
                  <a:lnTo>
                    <a:pt x="0" y="267367"/>
                  </a:lnTo>
                  <a:close/>
                </a:path>
              </a:pathLst>
            </a:custGeom>
            <a:solidFill>
              <a:srgbClr val="1A1A1A"/>
            </a:solidFill>
            <a:ln w="9525" cap="flat">
              <a:noFill/>
              <a:prstDash val="solid"/>
              <a:miter/>
            </a:ln>
          </p:spPr>
          <p:txBody>
            <a:bodyPr rtlCol="0" anchor="ctr"/>
            <a:lstStyle/>
            <a:p>
              <a:endParaRPr lang="en-GB" dirty="0"/>
            </a:p>
          </p:txBody>
        </p:sp>
        <p:sp>
          <p:nvSpPr>
            <p:cNvPr id="483" name="Freeform: Shape 482">
              <a:extLst>
                <a:ext uri="{FF2B5EF4-FFF2-40B4-BE49-F238E27FC236}">
                  <a16:creationId xmlns:a16="http://schemas.microsoft.com/office/drawing/2014/main" id="{64A3B580-73A1-444A-A64D-C112F065ABF8}"/>
                </a:ext>
              </a:extLst>
            </p:cNvPr>
            <p:cNvSpPr/>
            <p:nvPr/>
          </p:nvSpPr>
          <p:spPr>
            <a:xfrm>
              <a:off x="5393754" y="4116877"/>
              <a:ext cx="187950" cy="1651818"/>
            </a:xfrm>
            <a:custGeom>
              <a:avLst/>
              <a:gdLst>
                <a:gd name="connsiteX0" fmla="*/ 169450 w 169450"/>
                <a:gd name="connsiteY0" fmla="*/ 0 h 1460754"/>
                <a:gd name="connsiteX1" fmla="*/ 158496 w 169450"/>
                <a:gd name="connsiteY1" fmla="*/ 76486 h 1460754"/>
                <a:gd name="connsiteX2" fmla="*/ 152400 w 169450"/>
                <a:gd name="connsiteY2" fmla="*/ 162306 h 1460754"/>
                <a:gd name="connsiteX3" fmla="*/ 152400 w 169450"/>
                <a:gd name="connsiteY3" fmla="*/ 1460754 h 1460754"/>
                <a:gd name="connsiteX4" fmla="*/ 17431 w 169450"/>
                <a:gd name="connsiteY4" fmla="*/ 1460754 h 1460754"/>
                <a:gd name="connsiteX5" fmla="*/ 17431 w 169450"/>
                <a:gd name="connsiteY5" fmla="*/ 163354 h 1460754"/>
                <a:gd name="connsiteX6" fmla="*/ 11049 w 169450"/>
                <a:gd name="connsiteY6" fmla="*/ 75533 h 1460754"/>
                <a:gd name="connsiteX7" fmla="*/ 0 w 169450"/>
                <a:gd name="connsiteY7" fmla="*/ 0 h 1460754"/>
                <a:gd name="connsiteX8" fmla="*/ 169450 w 169450"/>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50" h="1460754">
                  <a:moveTo>
                    <a:pt x="169450" y="0"/>
                  </a:moveTo>
                  <a:lnTo>
                    <a:pt x="158496" y="76486"/>
                  </a:lnTo>
                  <a:cubicBezTo>
                    <a:pt x="154400" y="104870"/>
                    <a:pt x="152400" y="133636"/>
                    <a:pt x="152400" y="162306"/>
                  </a:cubicBezTo>
                  <a:lnTo>
                    <a:pt x="152400" y="1460754"/>
                  </a:lnTo>
                  <a:lnTo>
                    <a:pt x="17431" y="1460754"/>
                  </a:lnTo>
                  <a:lnTo>
                    <a:pt x="17431" y="163354"/>
                  </a:lnTo>
                  <a:cubicBezTo>
                    <a:pt x="17431" y="133921"/>
                    <a:pt x="15336" y="104584"/>
                    <a:pt x="11049" y="75533"/>
                  </a:cubicBezTo>
                  <a:lnTo>
                    <a:pt x="0" y="0"/>
                  </a:lnTo>
                  <a:lnTo>
                    <a:pt x="169450" y="0"/>
                  </a:lnTo>
                  <a:close/>
                </a:path>
              </a:pathLst>
            </a:custGeom>
            <a:gradFill>
              <a:gsLst>
                <a:gs pos="0">
                  <a:schemeClr val="bg1">
                    <a:lumMod val="85000"/>
                  </a:schemeClr>
                </a:gs>
                <a:gs pos="100000">
                  <a:schemeClr val="bg1">
                    <a:lumMod val="95000"/>
                  </a:schemeClr>
                </a:gs>
              </a:gsLst>
              <a:lin ang="5400000" scaled="1"/>
            </a:gradFill>
            <a:ln w="9525" cap="flat">
              <a:noFill/>
              <a:prstDash val="solid"/>
              <a:miter/>
            </a:ln>
            <a:effectLst>
              <a:outerShdw blurRad="50800" dist="38100" algn="l" rotWithShape="0">
                <a:prstClr val="black">
                  <a:alpha val="10000"/>
                </a:prstClr>
              </a:outerShdw>
            </a:effectLst>
          </p:spPr>
          <p:txBody>
            <a:bodyPr rtlCol="0" anchor="ctr"/>
            <a:lstStyle/>
            <a:p>
              <a:endParaRPr lang="en-GB" dirty="0"/>
            </a:p>
          </p:txBody>
        </p:sp>
        <p:sp>
          <p:nvSpPr>
            <p:cNvPr id="484" name="Freeform: Shape 483">
              <a:extLst>
                <a:ext uri="{FF2B5EF4-FFF2-40B4-BE49-F238E27FC236}">
                  <a16:creationId xmlns:a16="http://schemas.microsoft.com/office/drawing/2014/main" id="{EEADD059-4F00-487F-B06B-212022701189}"/>
                </a:ext>
              </a:extLst>
            </p:cNvPr>
            <p:cNvSpPr/>
            <p:nvPr/>
          </p:nvSpPr>
          <p:spPr>
            <a:xfrm>
              <a:off x="4372556" y="5791621"/>
              <a:ext cx="230842" cy="163227"/>
            </a:xfrm>
            <a:custGeom>
              <a:avLst/>
              <a:gdLst>
                <a:gd name="connsiteX0" fmla="*/ 208121 w 208121"/>
                <a:gd name="connsiteY0" fmla="*/ 0 h 147161"/>
                <a:gd name="connsiteX1" fmla="*/ 208121 w 208121"/>
                <a:gd name="connsiteY1" fmla="*/ 147161 h 147161"/>
                <a:gd name="connsiteX2" fmla="*/ 0 w 208121"/>
                <a:gd name="connsiteY2" fmla="*/ 147161 h 147161"/>
                <a:gd name="connsiteX3" fmla="*/ 0 w 208121"/>
                <a:gd name="connsiteY3" fmla="*/ 33052 h 147161"/>
                <a:gd name="connsiteX4" fmla="*/ 54483 w 208121"/>
                <a:gd name="connsiteY4" fmla="*/ 0 h 14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121" h="147161">
                  <a:moveTo>
                    <a:pt x="208121" y="0"/>
                  </a:moveTo>
                  <a:lnTo>
                    <a:pt x="208121" y="147161"/>
                  </a:lnTo>
                  <a:lnTo>
                    <a:pt x="0" y="147161"/>
                  </a:lnTo>
                  <a:lnTo>
                    <a:pt x="0" y="33052"/>
                  </a:lnTo>
                  <a:lnTo>
                    <a:pt x="54483" y="0"/>
                  </a:lnTo>
                  <a:close/>
                </a:path>
              </a:pathLst>
            </a:custGeom>
            <a:solidFill>
              <a:srgbClr val="E6E6E6"/>
            </a:solidFill>
            <a:ln w="9525" cap="flat">
              <a:noFill/>
              <a:prstDash val="solid"/>
              <a:miter/>
            </a:ln>
          </p:spPr>
          <p:txBody>
            <a:bodyPr rtlCol="0" anchor="ctr"/>
            <a:lstStyle/>
            <a:p>
              <a:endParaRPr lang="en-GB" dirty="0"/>
            </a:p>
          </p:txBody>
        </p:sp>
        <p:sp>
          <p:nvSpPr>
            <p:cNvPr id="485" name="Freeform: Shape 484">
              <a:extLst>
                <a:ext uri="{FF2B5EF4-FFF2-40B4-BE49-F238E27FC236}">
                  <a16:creationId xmlns:a16="http://schemas.microsoft.com/office/drawing/2014/main" id="{282DEADF-18DB-4851-BA61-FC178059A66F}"/>
                </a:ext>
              </a:extLst>
            </p:cNvPr>
            <p:cNvSpPr/>
            <p:nvPr/>
          </p:nvSpPr>
          <p:spPr>
            <a:xfrm>
              <a:off x="6112167" y="4356386"/>
              <a:ext cx="137449" cy="296555"/>
            </a:xfrm>
            <a:custGeom>
              <a:avLst/>
              <a:gdLst>
                <a:gd name="connsiteX0" fmla="*/ 0 w 123920"/>
                <a:gd name="connsiteY0" fmla="*/ 0 h 267366"/>
                <a:gd name="connsiteX1" fmla="*/ 123920 w 123920"/>
                <a:gd name="connsiteY1" fmla="*/ 0 h 267366"/>
                <a:gd name="connsiteX2" fmla="*/ 123920 w 123920"/>
                <a:gd name="connsiteY2" fmla="*/ 267367 h 267366"/>
                <a:gd name="connsiteX3" fmla="*/ 0 w 123920"/>
                <a:gd name="connsiteY3" fmla="*/ 267367 h 267366"/>
              </a:gdLst>
              <a:ahLst/>
              <a:cxnLst>
                <a:cxn ang="0">
                  <a:pos x="connsiteX0" y="connsiteY0"/>
                </a:cxn>
                <a:cxn ang="0">
                  <a:pos x="connsiteX1" y="connsiteY1"/>
                </a:cxn>
                <a:cxn ang="0">
                  <a:pos x="connsiteX2" y="connsiteY2"/>
                </a:cxn>
                <a:cxn ang="0">
                  <a:pos x="connsiteX3" y="connsiteY3"/>
                </a:cxn>
              </a:cxnLst>
              <a:rect l="l" t="t" r="r" b="b"/>
              <a:pathLst>
                <a:path w="123920" h="267366">
                  <a:moveTo>
                    <a:pt x="0" y="0"/>
                  </a:moveTo>
                  <a:lnTo>
                    <a:pt x="123920" y="0"/>
                  </a:lnTo>
                  <a:lnTo>
                    <a:pt x="123920" y="267367"/>
                  </a:lnTo>
                  <a:lnTo>
                    <a:pt x="0" y="267367"/>
                  </a:lnTo>
                  <a:close/>
                </a:path>
              </a:pathLst>
            </a:custGeom>
            <a:solidFill>
              <a:srgbClr val="E6E6E6"/>
            </a:solidFill>
            <a:ln w="9525" cap="flat">
              <a:noFill/>
              <a:prstDash val="solid"/>
              <a:miter/>
            </a:ln>
          </p:spPr>
          <p:txBody>
            <a:bodyPr rtlCol="0" anchor="ctr"/>
            <a:lstStyle/>
            <a:p>
              <a:endParaRPr lang="en-GB" dirty="0"/>
            </a:p>
          </p:txBody>
        </p:sp>
        <p:sp>
          <p:nvSpPr>
            <p:cNvPr id="486" name="Freeform: Shape 485">
              <a:extLst>
                <a:ext uri="{FF2B5EF4-FFF2-40B4-BE49-F238E27FC236}">
                  <a16:creationId xmlns:a16="http://schemas.microsoft.com/office/drawing/2014/main" id="{547B594E-81CA-481B-9AEE-51A2687397D8}"/>
                </a:ext>
              </a:extLst>
            </p:cNvPr>
            <p:cNvSpPr/>
            <p:nvPr/>
          </p:nvSpPr>
          <p:spPr>
            <a:xfrm>
              <a:off x="6364032" y="4148469"/>
              <a:ext cx="187948" cy="1620226"/>
            </a:xfrm>
            <a:custGeom>
              <a:avLst/>
              <a:gdLst>
                <a:gd name="connsiteX0" fmla="*/ 0 w 169449"/>
                <a:gd name="connsiteY0" fmla="*/ 0 h 1460754"/>
                <a:gd name="connsiteX1" fmla="*/ 169450 w 169449"/>
                <a:gd name="connsiteY1" fmla="*/ 0 h 1460754"/>
                <a:gd name="connsiteX2" fmla="*/ 158401 w 169449"/>
                <a:gd name="connsiteY2" fmla="*/ 75533 h 1460754"/>
                <a:gd name="connsiteX3" fmla="*/ 152019 w 169449"/>
                <a:gd name="connsiteY3" fmla="*/ 163354 h 1460754"/>
                <a:gd name="connsiteX4" fmla="*/ 152019 w 169449"/>
                <a:gd name="connsiteY4" fmla="*/ 1460754 h 1460754"/>
                <a:gd name="connsiteX5" fmla="*/ 17050 w 169449"/>
                <a:gd name="connsiteY5" fmla="*/ 1460754 h 1460754"/>
                <a:gd name="connsiteX6" fmla="*/ 17050 w 169449"/>
                <a:gd name="connsiteY6" fmla="*/ 162306 h 1460754"/>
                <a:gd name="connsiteX7" fmla="*/ 10954 w 169449"/>
                <a:gd name="connsiteY7" fmla="*/ 76486 h 1460754"/>
                <a:gd name="connsiteX8" fmla="*/ 0 w 169449"/>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9" h="1460754">
                  <a:moveTo>
                    <a:pt x="0" y="0"/>
                  </a:moveTo>
                  <a:lnTo>
                    <a:pt x="169450" y="0"/>
                  </a:lnTo>
                  <a:lnTo>
                    <a:pt x="158401" y="75533"/>
                  </a:lnTo>
                  <a:cubicBezTo>
                    <a:pt x="154210" y="104584"/>
                    <a:pt x="152019" y="133921"/>
                    <a:pt x="152019" y="163354"/>
                  </a:cubicBezTo>
                  <a:lnTo>
                    <a:pt x="152019" y="1460754"/>
                  </a:lnTo>
                  <a:lnTo>
                    <a:pt x="17050" y="1460754"/>
                  </a:lnTo>
                  <a:lnTo>
                    <a:pt x="17050" y="162306"/>
                  </a:lnTo>
                  <a:cubicBezTo>
                    <a:pt x="17050" y="133636"/>
                    <a:pt x="15050" y="104870"/>
                    <a:pt x="10954" y="76486"/>
                  </a:cubicBezTo>
                  <a:lnTo>
                    <a:pt x="0" y="0"/>
                  </a:lnTo>
                  <a:close/>
                </a:path>
              </a:pathLst>
            </a:custGeom>
            <a:solidFill>
              <a:srgbClr val="E6E6E6"/>
            </a:solidFill>
            <a:ln w="9525" cap="flat">
              <a:noFill/>
              <a:prstDash val="solid"/>
              <a:miter/>
            </a:ln>
          </p:spPr>
          <p:txBody>
            <a:bodyPr rtlCol="0" anchor="ctr"/>
            <a:lstStyle/>
            <a:p>
              <a:endParaRPr lang="en-GB" dirty="0"/>
            </a:p>
          </p:txBody>
        </p:sp>
        <p:sp>
          <p:nvSpPr>
            <p:cNvPr id="487" name="Freeform: Shape 486">
              <a:extLst>
                <a:ext uri="{FF2B5EF4-FFF2-40B4-BE49-F238E27FC236}">
                  <a16:creationId xmlns:a16="http://schemas.microsoft.com/office/drawing/2014/main" id="{863A52C1-2969-47A5-8DA5-677CC8E23B0A}"/>
                </a:ext>
              </a:extLst>
            </p:cNvPr>
            <p:cNvSpPr/>
            <p:nvPr/>
          </p:nvSpPr>
          <p:spPr>
            <a:xfrm>
              <a:off x="6612200" y="4148469"/>
              <a:ext cx="600612" cy="1620226"/>
            </a:xfrm>
            <a:custGeom>
              <a:avLst/>
              <a:gdLst>
                <a:gd name="connsiteX0" fmla="*/ 152019 w 541496"/>
                <a:gd name="connsiteY0" fmla="*/ 713422 h 1460754"/>
                <a:gd name="connsiteX1" fmla="*/ 541496 w 541496"/>
                <a:gd name="connsiteY1" fmla="*/ 713422 h 1460754"/>
                <a:gd name="connsiteX2" fmla="*/ 541496 w 541496"/>
                <a:gd name="connsiteY2" fmla="*/ 1406462 h 1460754"/>
                <a:gd name="connsiteX3" fmla="*/ 152019 w 541496"/>
                <a:gd name="connsiteY3" fmla="*/ 1406462 h 1460754"/>
                <a:gd name="connsiteX4" fmla="*/ 152019 w 541496"/>
                <a:gd name="connsiteY4" fmla="*/ 1460754 h 1460754"/>
                <a:gd name="connsiteX5" fmla="*/ 17050 w 541496"/>
                <a:gd name="connsiteY5" fmla="*/ 1460754 h 1460754"/>
                <a:gd name="connsiteX6" fmla="*/ 17050 w 541496"/>
                <a:gd name="connsiteY6" fmla="*/ 162306 h 1460754"/>
                <a:gd name="connsiteX7" fmla="*/ 10954 w 541496"/>
                <a:gd name="connsiteY7" fmla="*/ 76486 h 1460754"/>
                <a:gd name="connsiteX8" fmla="*/ 0 w 541496"/>
                <a:gd name="connsiteY8" fmla="*/ 0 h 1460754"/>
                <a:gd name="connsiteX9" fmla="*/ 169450 w 541496"/>
                <a:gd name="connsiteY9" fmla="*/ 0 h 1460754"/>
                <a:gd name="connsiteX10" fmla="*/ 158401 w 541496"/>
                <a:gd name="connsiteY10" fmla="*/ 75533 h 1460754"/>
                <a:gd name="connsiteX11" fmla="*/ 152019 w 541496"/>
                <a:gd name="connsiteY11" fmla="*/ 163354 h 1460754"/>
                <a:gd name="connsiteX12" fmla="*/ 152019 w 541496"/>
                <a:gd name="connsiteY12" fmla="*/ 713422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1496" h="1460754">
                  <a:moveTo>
                    <a:pt x="152019" y="713422"/>
                  </a:moveTo>
                  <a:lnTo>
                    <a:pt x="541496" y="713422"/>
                  </a:lnTo>
                  <a:lnTo>
                    <a:pt x="541496" y="1406462"/>
                  </a:lnTo>
                  <a:lnTo>
                    <a:pt x="152019" y="1406462"/>
                  </a:lnTo>
                  <a:lnTo>
                    <a:pt x="152019" y="1460754"/>
                  </a:lnTo>
                  <a:lnTo>
                    <a:pt x="17050" y="1460754"/>
                  </a:lnTo>
                  <a:lnTo>
                    <a:pt x="17050" y="162306"/>
                  </a:lnTo>
                  <a:cubicBezTo>
                    <a:pt x="17050" y="133636"/>
                    <a:pt x="15050" y="104870"/>
                    <a:pt x="10954" y="76486"/>
                  </a:cubicBezTo>
                  <a:lnTo>
                    <a:pt x="0" y="0"/>
                  </a:lnTo>
                  <a:lnTo>
                    <a:pt x="169450" y="0"/>
                  </a:lnTo>
                  <a:lnTo>
                    <a:pt x="158401" y="75533"/>
                  </a:lnTo>
                  <a:cubicBezTo>
                    <a:pt x="154114" y="104584"/>
                    <a:pt x="152019" y="133921"/>
                    <a:pt x="152019" y="163354"/>
                  </a:cubicBezTo>
                  <a:lnTo>
                    <a:pt x="152019" y="713422"/>
                  </a:lnTo>
                  <a:close/>
                </a:path>
              </a:pathLst>
            </a:custGeom>
            <a:solidFill>
              <a:srgbClr val="E6E6E6"/>
            </a:solidFill>
            <a:ln w="9525" cap="flat">
              <a:noFill/>
              <a:prstDash val="solid"/>
              <a:miter/>
            </a:ln>
          </p:spPr>
          <p:txBody>
            <a:bodyPr rtlCol="0" anchor="ctr"/>
            <a:lstStyle/>
            <a:p>
              <a:endParaRPr lang="en-GB" dirty="0"/>
            </a:p>
          </p:txBody>
        </p:sp>
        <p:sp>
          <p:nvSpPr>
            <p:cNvPr id="488" name="Freeform: Shape 487">
              <a:extLst>
                <a:ext uri="{FF2B5EF4-FFF2-40B4-BE49-F238E27FC236}">
                  <a16:creationId xmlns:a16="http://schemas.microsoft.com/office/drawing/2014/main" id="{C592F704-D3A8-43EE-91C5-6982152063B4}"/>
                </a:ext>
              </a:extLst>
            </p:cNvPr>
            <p:cNvSpPr/>
            <p:nvPr/>
          </p:nvSpPr>
          <p:spPr>
            <a:xfrm>
              <a:off x="6782190" y="4325642"/>
              <a:ext cx="383504" cy="357831"/>
            </a:xfrm>
            <a:custGeom>
              <a:avLst/>
              <a:gdLst>
                <a:gd name="connsiteX0" fmla="*/ 0 w 345757"/>
                <a:gd name="connsiteY0" fmla="*/ 0 h 322611"/>
                <a:gd name="connsiteX1" fmla="*/ 345758 w 345757"/>
                <a:gd name="connsiteY1" fmla="*/ 0 h 322611"/>
                <a:gd name="connsiteX2" fmla="*/ 345758 w 345757"/>
                <a:gd name="connsiteY2" fmla="*/ 322612 h 322611"/>
                <a:gd name="connsiteX3" fmla="*/ 0 w 345757"/>
                <a:gd name="connsiteY3" fmla="*/ 322612 h 322611"/>
              </a:gdLst>
              <a:ahLst/>
              <a:cxnLst>
                <a:cxn ang="0">
                  <a:pos x="connsiteX0" y="connsiteY0"/>
                </a:cxn>
                <a:cxn ang="0">
                  <a:pos x="connsiteX1" y="connsiteY1"/>
                </a:cxn>
                <a:cxn ang="0">
                  <a:pos x="connsiteX2" y="connsiteY2"/>
                </a:cxn>
                <a:cxn ang="0">
                  <a:pos x="connsiteX3" y="connsiteY3"/>
                </a:cxn>
              </a:cxnLst>
              <a:rect l="l" t="t" r="r" b="b"/>
              <a:pathLst>
                <a:path w="345757" h="322611">
                  <a:moveTo>
                    <a:pt x="0" y="0"/>
                  </a:moveTo>
                  <a:lnTo>
                    <a:pt x="345758" y="0"/>
                  </a:lnTo>
                  <a:lnTo>
                    <a:pt x="345758" y="322612"/>
                  </a:lnTo>
                  <a:lnTo>
                    <a:pt x="0" y="322612"/>
                  </a:lnTo>
                  <a:close/>
                </a:path>
              </a:pathLst>
            </a:custGeom>
            <a:solidFill>
              <a:srgbClr val="E6E6E6"/>
            </a:solidFill>
            <a:ln w="9525" cap="flat">
              <a:noFill/>
              <a:prstDash val="solid"/>
              <a:miter/>
            </a:ln>
          </p:spPr>
          <p:txBody>
            <a:bodyPr rtlCol="0" anchor="ctr"/>
            <a:lstStyle/>
            <a:p>
              <a:endParaRPr lang="en-GB" dirty="0"/>
            </a:p>
          </p:txBody>
        </p:sp>
        <p:sp>
          <p:nvSpPr>
            <p:cNvPr id="489" name="Freeform: Shape 488">
              <a:extLst>
                <a:ext uri="{FF2B5EF4-FFF2-40B4-BE49-F238E27FC236}">
                  <a16:creationId xmlns:a16="http://schemas.microsoft.com/office/drawing/2014/main" id="{F415B218-7F64-469A-8B07-B95A947B36D1}"/>
                </a:ext>
              </a:extLst>
            </p:cNvPr>
            <p:cNvSpPr/>
            <p:nvPr/>
          </p:nvSpPr>
          <p:spPr>
            <a:xfrm>
              <a:off x="6096953" y="3973198"/>
              <a:ext cx="1676115" cy="423"/>
            </a:xfrm>
            <a:custGeom>
              <a:avLst/>
              <a:gdLst>
                <a:gd name="connsiteX0" fmla="*/ 0 w 1511141"/>
                <a:gd name="connsiteY0" fmla="*/ 0 h 381"/>
                <a:gd name="connsiteX1" fmla="*/ 1511141 w 1511141"/>
                <a:gd name="connsiteY1" fmla="*/ 0 h 381"/>
                <a:gd name="connsiteX2" fmla="*/ 1511141 w 1511141"/>
                <a:gd name="connsiteY2" fmla="*/ 381 h 381"/>
                <a:gd name="connsiteX3" fmla="*/ 0 w 1511141"/>
                <a:gd name="connsiteY3" fmla="*/ 381 h 381"/>
              </a:gdLst>
              <a:ahLst/>
              <a:cxnLst>
                <a:cxn ang="0">
                  <a:pos x="connsiteX0" y="connsiteY0"/>
                </a:cxn>
                <a:cxn ang="0">
                  <a:pos x="connsiteX1" y="connsiteY1"/>
                </a:cxn>
                <a:cxn ang="0">
                  <a:pos x="connsiteX2" y="connsiteY2"/>
                </a:cxn>
                <a:cxn ang="0">
                  <a:pos x="connsiteX3" y="connsiteY3"/>
                </a:cxn>
              </a:cxnLst>
              <a:rect l="l" t="t" r="r" b="b"/>
              <a:pathLst>
                <a:path w="1511141" h="381">
                  <a:moveTo>
                    <a:pt x="0" y="0"/>
                  </a:moveTo>
                  <a:lnTo>
                    <a:pt x="1511141" y="0"/>
                  </a:lnTo>
                  <a:lnTo>
                    <a:pt x="1511141" y="381"/>
                  </a:lnTo>
                  <a:lnTo>
                    <a:pt x="0" y="381"/>
                  </a:lnTo>
                  <a:close/>
                </a:path>
              </a:pathLst>
            </a:custGeom>
            <a:solidFill>
              <a:srgbClr val="E6E6E6"/>
            </a:solidFill>
            <a:ln w="9525" cap="flat">
              <a:noFill/>
              <a:prstDash val="solid"/>
              <a:miter/>
            </a:ln>
          </p:spPr>
          <p:txBody>
            <a:bodyPr rtlCol="0" anchor="ctr"/>
            <a:lstStyle/>
            <a:p>
              <a:endParaRPr lang="en-GB" dirty="0"/>
            </a:p>
          </p:txBody>
        </p:sp>
        <p:sp>
          <p:nvSpPr>
            <p:cNvPr id="490" name="Freeform: Shape 489">
              <a:extLst>
                <a:ext uri="{FF2B5EF4-FFF2-40B4-BE49-F238E27FC236}">
                  <a16:creationId xmlns:a16="http://schemas.microsoft.com/office/drawing/2014/main" id="{27655021-D835-406F-9102-32481DD17EA3}"/>
                </a:ext>
              </a:extLst>
            </p:cNvPr>
            <p:cNvSpPr/>
            <p:nvPr/>
          </p:nvSpPr>
          <p:spPr>
            <a:xfrm>
              <a:off x="7774863" y="4018101"/>
              <a:ext cx="4456046" cy="423"/>
            </a:xfrm>
            <a:custGeom>
              <a:avLst/>
              <a:gdLst>
                <a:gd name="connsiteX0" fmla="*/ 0 w 4017454"/>
                <a:gd name="connsiteY0" fmla="*/ 0 h 381"/>
                <a:gd name="connsiteX1" fmla="*/ 4017454 w 4017454"/>
                <a:gd name="connsiteY1" fmla="*/ 0 h 381"/>
                <a:gd name="connsiteX2" fmla="*/ 4017454 w 4017454"/>
                <a:gd name="connsiteY2" fmla="*/ 381 h 381"/>
                <a:gd name="connsiteX3" fmla="*/ -1 w 4017454"/>
                <a:gd name="connsiteY3" fmla="*/ 381 h 381"/>
              </a:gdLst>
              <a:ahLst/>
              <a:cxnLst>
                <a:cxn ang="0">
                  <a:pos x="connsiteX0" y="connsiteY0"/>
                </a:cxn>
                <a:cxn ang="0">
                  <a:pos x="connsiteX1" y="connsiteY1"/>
                </a:cxn>
                <a:cxn ang="0">
                  <a:pos x="connsiteX2" y="connsiteY2"/>
                </a:cxn>
                <a:cxn ang="0">
                  <a:pos x="connsiteX3" y="connsiteY3"/>
                </a:cxn>
              </a:cxnLst>
              <a:rect l="l" t="t" r="r" b="b"/>
              <a:pathLst>
                <a:path w="4017454" h="381">
                  <a:moveTo>
                    <a:pt x="0" y="0"/>
                  </a:moveTo>
                  <a:lnTo>
                    <a:pt x="4017454" y="0"/>
                  </a:lnTo>
                  <a:lnTo>
                    <a:pt x="4017454" y="381"/>
                  </a:lnTo>
                  <a:lnTo>
                    <a:pt x="-1" y="381"/>
                  </a:lnTo>
                  <a:close/>
                </a:path>
              </a:pathLst>
            </a:custGeom>
            <a:solidFill>
              <a:srgbClr val="E6E6E6"/>
            </a:solidFill>
            <a:ln w="9525" cap="flat">
              <a:noFill/>
              <a:prstDash val="solid"/>
              <a:miter/>
            </a:ln>
          </p:spPr>
          <p:txBody>
            <a:bodyPr rtlCol="0" anchor="ctr"/>
            <a:lstStyle/>
            <a:p>
              <a:endParaRPr lang="en-GB" dirty="0"/>
            </a:p>
          </p:txBody>
        </p:sp>
        <p:sp>
          <p:nvSpPr>
            <p:cNvPr id="491" name="Freeform: Shape 490">
              <a:extLst>
                <a:ext uri="{FF2B5EF4-FFF2-40B4-BE49-F238E27FC236}">
                  <a16:creationId xmlns:a16="http://schemas.microsoft.com/office/drawing/2014/main" id="{93916E66-9C3C-4E17-A9CF-5F0C0D8EA136}"/>
                </a:ext>
              </a:extLst>
            </p:cNvPr>
            <p:cNvSpPr/>
            <p:nvPr/>
          </p:nvSpPr>
          <p:spPr>
            <a:xfrm>
              <a:off x="6096953" y="3973198"/>
              <a:ext cx="1676115" cy="423"/>
            </a:xfrm>
            <a:custGeom>
              <a:avLst/>
              <a:gdLst>
                <a:gd name="connsiteX0" fmla="*/ 0 w 1511141"/>
                <a:gd name="connsiteY0" fmla="*/ 0 h 381"/>
                <a:gd name="connsiteX1" fmla="*/ 1511141 w 1511141"/>
                <a:gd name="connsiteY1" fmla="*/ 0 h 381"/>
                <a:gd name="connsiteX2" fmla="*/ 1511141 w 1511141"/>
                <a:gd name="connsiteY2" fmla="*/ 381 h 381"/>
                <a:gd name="connsiteX3" fmla="*/ 0 w 1511141"/>
                <a:gd name="connsiteY3" fmla="*/ 381 h 381"/>
              </a:gdLst>
              <a:ahLst/>
              <a:cxnLst>
                <a:cxn ang="0">
                  <a:pos x="connsiteX0" y="connsiteY0"/>
                </a:cxn>
                <a:cxn ang="0">
                  <a:pos x="connsiteX1" y="connsiteY1"/>
                </a:cxn>
                <a:cxn ang="0">
                  <a:pos x="connsiteX2" y="connsiteY2"/>
                </a:cxn>
                <a:cxn ang="0">
                  <a:pos x="connsiteX3" y="connsiteY3"/>
                </a:cxn>
              </a:cxnLst>
              <a:rect l="l" t="t" r="r" b="b"/>
              <a:pathLst>
                <a:path w="1511141" h="381">
                  <a:moveTo>
                    <a:pt x="0" y="0"/>
                  </a:moveTo>
                  <a:lnTo>
                    <a:pt x="1511141" y="0"/>
                  </a:lnTo>
                  <a:lnTo>
                    <a:pt x="1511141" y="381"/>
                  </a:lnTo>
                  <a:lnTo>
                    <a:pt x="0" y="381"/>
                  </a:lnTo>
                  <a:close/>
                </a:path>
              </a:pathLst>
            </a:custGeom>
            <a:solidFill>
              <a:srgbClr val="FFFFFF"/>
            </a:solidFill>
            <a:ln w="9525" cap="flat">
              <a:noFill/>
              <a:prstDash val="solid"/>
              <a:miter/>
            </a:ln>
          </p:spPr>
          <p:txBody>
            <a:bodyPr rtlCol="0" anchor="ctr"/>
            <a:lstStyle/>
            <a:p>
              <a:endParaRPr lang="en-GB" dirty="0"/>
            </a:p>
          </p:txBody>
        </p:sp>
        <p:sp>
          <p:nvSpPr>
            <p:cNvPr id="492" name="Freeform: Shape 491">
              <a:extLst>
                <a:ext uri="{FF2B5EF4-FFF2-40B4-BE49-F238E27FC236}">
                  <a16:creationId xmlns:a16="http://schemas.microsoft.com/office/drawing/2014/main" id="{1C558C42-B5A5-407F-ADB7-DF57578C75B6}"/>
                </a:ext>
              </a:extLst>
            </p:cNvPr>
            <p:cNvSpPr/>
            <p:nvPr/>
          </p:nvSpPr>
          <p:spPr>
            <a:xfrm rot="10800000">
              <a:off x="7848579" y="4946068"/>
              <a:ext cx="4424668" cy="30532"/>
            </a:xfrm>
            <a:custGeom>
              <a:avLst/>
              <a:gdLst>
                <a:gd name="connsiteX0" fmla="*/ 0 w 3989165"/>
                <a:gd name="connsiteY0" fmla="*/ 0 h 27527"/>
                <a:gd name="connsiteX1" fmla="*/ 3989166 w 3989165"/>
                <a:gd name="connsiteY1" fmla="*/ 0 h 27527"/>
                <a:gd name="connsiteX2" fmla="*/ 3989166 w 3989165"/>
                <a:gd name="connsiteY2" fmla="*/ 27527 h 27527"/>
                <a:gd name="connsiteX3" fmla="*/ 1 w 3989165"/>
                <a:gd name="connsiteY3" fmla="*/ 27527 h 27527"/>
              </a:gdLst>
              <a:ahLst/>
              <a:cxnLst>
                <a:cxn ang="0">
                  <a:pos x="connsiteX0" y="connsiteY0"/>
                </a:cxn>
                <a:cxn ang="0">
                  <a:pos x="connsiteX1" y="connsiteY1"/>
                </a:cxn>
                <a:cxn ang="0">
                  <a:pos x="connsiteX2" y="connsiteY2"/>
                </a:cxn>
                <a:cxn ang="0">
                  <a:pos x="connsiteX3" y="connsiteY3"/>
                </a:cxn>
              </a:cxnLst>
              <a:rect l="l" t="t" r="r" b="b"/>
              <a:pathLst>
                <a:path w="3989165" h="27527">
                  <a:moveTo>
                    <a:pt x="0" y="0"/>
                  </a:moveTo>
                  <a:lnTo>
                    <a:pt x="3989166" y="0"/>
                  </a:lnTo>
                  <a:lnTo>
                    <a:pt x="3989166" y="27527"/>
                  </a:lnTo>
                  <a:lnTo>
                    <a:pt x="1" y="27527"/>
                  </a:lnTo>
                  <a:close/>
                </a:path>
              </a:pathLst>
            </a:custGeom>
            <a:solidFill>
              <a:srgbClr val="FFFFFF"/>
            </a:solidFill>
            <a:ln w="9525" cap="flat">
              <a:noFill/>
              <a:prstDash val="solid"/>
              <a:miter/>
            </a:ln>
          </p:spPr>
          <p:txBody>
            <a:bodyPr rtlCol="0" anchor="ctr"/>
            <a:lstStyle/>
            <a:p>
              <a:endParaRPr lang="en-GB" dirty="0"/>
            </a:p>
          </p:txBody>
        </p:sp>
        <p:grpSp>
          <p:nvGrpSpPr>
            <p:cNvPr id="493" name="Graphic 1">
              <a:extLst>
                <a:ext uri="{FF2B5EF4-FFF2-40B4-BE49-F238E27FC236}">
                  <a16:creationId xmlns:a16="http://schemas.microsoft.com/office/drawing/2014/main" id="{F375715C-A19D-46D3-8107-A6AC8B6C4AF7}"/>
                </a:ext>
              </a:extLst>
            </p:cNvPr>
            <p:cNvGrpSpPr/>
            <p:nvPr/>
          </p:nvGrpSpPr>
          <p:grpSpPr>
            <a:xfrm>
              <a:off x="11340233" y="3662996"/>
              <a:ext cx="381224" cy="2402664"/>
              <a:chOff x="10824156" y="2330847"/>
              <a:chExt cx="343702" cy="2166179"/>
            </a:xfrm>
          </p:grpSpPr>
          <p:sp>
            <p:nvSpPr>
              <p:cNvPr id="582" name="Freeform: Shape 581">
                <a:extLst>
                  <a:ext uri="{FF2B5EF4-FFF2-40B4-BE49-F238E27FC236}">
                    <a16:creationId xmlns:a16="http://schemas.microsoft.com/office/drawing/2014/main" id="{CC2056BB-8F53-4CEE-9768-D38234D7129E}"/>
                  </a:ext>
                </a:extLst>
              </p:cNvPr>
              <p:cNvSpPr/>
              <p:nvPr/>
            </p:nvSpPr>
            <p:spPr>
              <a:xfrm rot="-10800000">
                <a:off x="10843151" y="2767343"/>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583" name="Freeform: Shape 582">
                <a:extLst>
                  <a:ext uri="{FF2B5EF4-FFF2-40B4-BE49-F238E27FC236}">
                    <a16:creationId xmlns:a16="http://schemas.microsoft.com/office/drawing/2014/main" id="{F3C88515-A2D9-436E-85B9-A84CE2BD5F7B}"/>
                  </a:ext>
                </a:extLst>
              </p:cNvPr>
              <p:cNvSpPr/>
              <p:nvPr/>
            </p:nvSpPr>
            <p:spPr>
              <a:xfrm rot="-10800000">
                <a:off x="10885633" y="2890323"/>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584" name="Freeform: Shape 583">
                <a:extLst>
                  <a:ext uri="{FF2B5EF4-FFF2-40B4-BE49-F238E27FC236}">
                    <a16:creationId xmlns:a16="http://schemas.microsoft.com/office/drawing/2014/main" id="{41394FFB-4D64-4F19-BF64-7FE7FA055DA5}"/>
                  </a:ext>
                </a:extLst>
              </p:cNvPr>
              <p:cNvSpPr/>
              <p:nvPr/>
            </p:nvSpPr>
            <p:spPr>
              <a:xfrm rot="-10800000">
                <a:off x="10885633" y="2980948"/>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585" name="Freeform: Shape 584">
                <a:extLst>
                  <a:ext uri="{FF2B5EF4-FFF2-40B4-BE49-F238E27FC236}">
                    <a16:creationId xmlns:a16="http://schemas.microsoft.com/office/drawing/2014/main" id="{B297E71D-EE7F-41FE-B74F-38E6DB2222DC}"/>
                  </a:ext>
                </a:extLst>
              </p:cNvPr>
              <p:cNvSpPr/>
              <p:nvPr/>
            </p:nvSpPr>
            <p:spPr>
              <a:xfrm rot="-10800000">
                <a:off x="10995837" y="2890323"/>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586" name="Freeform: Shape 585">
                <a:extLst>
                  <a:ext uri="{FF2B5EF4-FFF2-40B4-BE49-F238E27FC236}">
                    <a16:creationId xmlns:a16="http://schemas.microsoft.com/office/drawing/2014/main" id="{CEC9ED11-1501-443D-945C-EF175DC52E01}"/>
                  </a:ext>
                </a:extLst>
              </p:cNvPr>
              <p:cNvSpPr/>
              <p:nvPr/>
            </p:nvSpPr>
            <p:spPr>
              <a:xfrm rot="-10800000">
                <a:off x="10885633" y="3610756"/>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587" name="Freeform: Shape 586">
                <a:extLst>
                  <a:ext uri="{FF2B5EF4-FFF2-40B4-BE49-F238E27FC236}">
                    <a16:creationId xmlns:a16="http://schemas.microsoft.com/office/drawing/2014/main" id="{6D0923C8-B97E-43A0-B582-160178136E39}"/>
                  </a:ext>
                </a:extLst>
              </p:cNvPr>
              <p:cNvSpPr/>
              <p:nvPr/>
            </p:nvSpPr>
            <p:spPr>
              <a:xfrm rot="-10800000">
                <a:off x="10995837" y="3610756"/>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588" name="Freeform: Shape 587">
                <a:extLst>
                  <a:ext uri="{FF2B5EF4-FFF2-40B4-BE49-F238E27FC236}">
                    <a16:creationId xmlns:a16="http://schemas.microsoft.com/office/drawing/2014/main" id="{AC034249-51FB-4CF4-AD9E-F0A6BB4074BC}"/>
                  </a:ext>
                </a:extLst>
              </p:cNvPr>
              <p:cNvSpPr/>
              <p:nvPr/>
            </p:nvSpPr>
            <p:spPr>
              <a:xfrm rot="-10800000">
                <a:off x="10885633" y="4312813"/>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589" name="Freeform: Shape 588">
                <a:extLst>
                  <a:ext uri="{FF2B5EF4-FFF2-40B4-BE49-F238E27FC236}">
                    <a16:creationId xmlns:a16="http://schemas.microsoft.com/office/drawing/2014/main" id="{DCC0BB63-2277-472E-B8FF-151ABCDF9E2B}"/>
                  </a:ext>
                </a:extLst>
              </p:cNvPr>
              <p:cNvSpPr/>
              <p:nvPr/>
            </p:nvSpPr>
            <p:spPr>
              <a:xfrm rot="-10800000">
                <a:off x="10995837" y="4312813"/>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590" name="Freeform: Shape 589">
                <a:extLst>
                  <a:ext uri="{FF2B5EF4-FFF2-40B4-BE49-F238E27FC236}">
                    <a16:creationId xmlns:a16="http://schemas.microsoft.com/office/drawing/2014/main" id="{44049760-CA18-455F-8641-A1CF9C5CFA28}"/>
                  </a:ext>
                </a:extLst>
              </p:cNvPr>
              <p:cNvSpPr/>
              <p:nvPr/>
            </p:nvSpPr>
            <p:spPr>
              <a:xfrm rot="-10800000">
                <a:off x="10824156" y="2330847"/>
                <a:ext cx="239744" cy="220694"/>
              </a:xfrm>
              <a:custGeom>
                <a:avLst/>
                <a:gdLst>
                  <a:gd name="connsiteX0" fmla="*/ 0 w 239744"/>
                  <a:gd name="connsiteY0" fmla="*/ 0 h 220694"/>
                  <a:gd name="connsiteX1" fmla="*/ 239745 w 239744"/>
                  <a:gd name="connsiteY1" fmla="*/ 0 h 220694"/>
                  <a:gd name="connsiteX2" fmla="*/ 239745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5" y="0"/>
                    </a:lnTo>
                    <a:lnTo>
                      <a:pt x="239745"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591" name="Freeform: Shape 590">
                <a:extLst>
                  <a:ext uri="{FF2B5EF4-FFF2-40B4-BE49-F238E27FC236}">
                    <a16:creationId xmlns:a16="http://schemas.microsoft.com/office/drawing/2014/main" id="{65146310-5E33-4273-BFEA-D23A367AD76B}"/>
                  </a:ext>
                </a:extLst>
              </p:cNvPr>
              <p:cNvSpPr/>
              <p:nvPr/>
            </p:nvSpPr>
            <p:spPr>
              <a:xfrm rot="-10800000">
                <a:off x="10934360" y="233084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494" name="Graphic 1">
              <a:extLst>
                <a:ext uri="{FF2B5EF4-FFF2-40B4-BE49-F238E27FC236}">
                  <a16:creationId xmlns:a16="http://schemas.microsoft.com/office/drawing/2014/main" id="{1C6DF6B2-2372-4A3F-B333-9978A7CE6DD1}"/>
                </a:ext>
              </a:extLst>
            </p:cNvPr>
            <p:cNvGrpSpPr/>
            <p:nvPr/>
          </p:nvGrpSpPr>
          <p:grpSpPr>
            <a:xfrm>
              <a:off x="10674884" y="3662996"/>
              <a:ext cx="381224" cy="2402664"/>
              <a:chOff x="10224294" y="2330847"/>
              <a:chExt cx="343702" cy="2166179"/>
            </a:xfrm>
          </p:grpSpPr>
          <p:sp>
            <p:nvSpPr>
              <p:cNvPr id="572" name="Freeform: Shape 571">
                <a:extLst>
                  <a:ext uri="{FF2B5EF4-FFF2-40B4-BE49-F238E27FC236}">
                    <a16:creationId xmlns:a16="http://schemas.microsoft.com/office/drawing/2014/main" id="{1E7C2918-F571-4780-93A0-0CC2C307B5D0}"/>
                  </a:ext>
                </a:extLst>
              </p:cNvPr>
              <p:cNvSpPr/>
              <p:nvPr/>
            </p:nvSpPr>
            <p:spPr>
              <a:xfrm rot="-10800000">
                <a:off x="10243290" y="2767343"/>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573" name="Freeform: Shape 572">
                <a:extLst>
                  <a:ext uri="{FF2B5EF4-FFF2-40B4-BE49-F238E27FC236}">
                    <a16:creationId xmlns:a16="http://schemas.microsoft.com/office/drawing/2014/main" id="{F3E09525-3796-407D-92D2-1225A7B17468}"/>
                  </a:ext>
                </a:extLst>
              </p:cNvPr>
              <p:cNvSpPr/>
              <p:nvPr/>
            </p:nvSpPr>
            <p:spPr>
              <a:xfrm rot="-10800000">
                <a:off x="10285771" y="2890323"/>
                <a:ext cx="239744" cy="483965"/>
              </a:xfrm>
              <a:custGeom>
                <a:avLst/>
                <a:gdLst>
                  <a:gd name="connsiteX0" fmla="*/ 0 w 239744"/>
                  <a:gd name="connsiteY0" fmla="*/ 0 h 483965"/>
                  <a:gd name="connsiteX1" fmla="*/ 239745 w 239744"/>
                  <a:gd name="connsiteY1" fmla="*/ 0 h 483965"/>
                  <a:gd name="connsiteX2" fmla="*/ 239745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5" y="0"/>
                    </a:lnTo>
                    <a:lnTo>
                      <a:pt x="239745"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574" name="Freeform: Shape 573">
                <a:extLst>
                  <a:ext uri="{FF2B5EF4-FFF2-40B4-BE49-F238E27FC236}">
                    <a16:creationId xmlns:a16="http://schemas.microsoft.com/office/drawing/2014/main" id="{8DBD76E6-3CE2-4FF2-8299-617AAA11DCFE}"/>
                  </a:ext>
                </a:extLst>
              </p:cNvPr>
              <p:cNvSpPr/>
              <p:nvPr/>
            </p:nvSpPr>
            <p:spPr>
              <a:xfrm rot="-10800000">
                <a:off x="10285771" y="2980948"/>
                <a:ext cx="239744" cy="12953"/>
              </a:xfrm>
              <a:custGeom>
                <a:avLst/>
                <a:gdLst>
                  <a:gd name="connsiteX0" fmla="*/ 0 w 239744"/>
                  <a:gd name="connsiteY0" fmla="*/ 0 h 12953"/>
                  <a:gd name="connsiteX1" fmla="*/ 239745 w 239744"/>
                  <a:gd name="connsiteY1" fmla="*/ 0 h 12953"/>
                  <a:gd name="connsiteX2" fmla="*/ 239745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5" y="0"/>
                    </a:lnTo>
                    <a:lnTo>
                      <a:pt x="239745"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575" name="Freeform: Shape 574">
                <a:extLst>
                  <a:ext uri="{FF2B5EF4-FFF2-40B4-BE49-F238E27FC236}">
                    <a16:creationId xmlns:a16="http://schemas.microsoft.com/office/drawing/2014/main" id="{DE5956D6-9B12-4ECF-A203-7B5704EFBC6E}"/>
                  </a:ext>
                </a:extLst>
              </p:cNvPr>
              <p:cNvSpPr/>
              <p:nvPr/>
            </p:nvSpPr>
            <p:spPr>
              <a:xfrm rot="-10800000">
                <a:off x="10395975" y="2890323"/>
                <a:ext cx="19335" cy="483965"/>
              </a:xfrm>
              <a:custGeom>
                <a:avLst/>
                <a:gdLst>
                  <a:gd name="connsiteX0" fmla="*/ -1 w 19335"/>
                  <a:gd name="connsiteY0" fmla="*/ 0 h 483965"/>
                  <a:gd name="connsiteX1" fmla="*/ 19335 w 19335"/>
                  <a:gd name="connsiteY1" fmla="*/ 0 h 483965"/>
                  <a:gd name="connsiteX2" fmla="*/ 19335 w 19335"/>
                  <a:gd name="connsiteY2" fmla="*/ 483965 h 483965"/>
                  <a:gd name="connsiteX3" fmla="*/ -1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1" y="0"/>
                    </a:moveTo>
                    <a:lnTo>
                      <a:pt x="19335" y="0"/>
                    </a:lnTo>
                    <a:lnTo>
                      <a:pt x="19335" y="483965"/>
                    </a:lnTo>
                    <a:lnTo>
                      <a:pt x="-1" y="483965"/>
                    </a:lnTo>
                    <a:close/>
                  </a:path>
                </a:pathLst>
              </a:custGeom>
              <a:solidFill>
                <a:srgbClr val="F2F2F2"/>
              </a:solidFill>
              <a:ln w="9525" cap="flat">
                <a:noFill/>
                <a:prstDash val="solid"/>
                <a:miter/>
              </a:ln>
            </p:spPr>
            <p:txBody>
              <a:bodyPr rtlCol="0" anchor="ctr"/>
              <a:lstStyle/>
              <a:p>
                <a:endParaRPr lang="en-GB" dirty="0"/>
              </a:p>
            </p:txBody>
          </p:sp>
          <p:sp>
            <p:nvSpPr>
              <p:cNvPr id="576" name="Freeform: Shape 575">
                <a:extLst>
                  <a:ext uri="{FF2B5EF4-FFF2-40B4-BE49-F238E27FC236}">
                    <a16:creationId xmlns:a16="http://schemas.microsoft.com/office/drawing/2014/main" id="{C75E32A6-3A4F-4845-9287-FB8DEAA2B007}"/>
                  </a:ext>
                </a:extLst>
              </p:cNvPr>
              <p:cNvSpPr/>
              <p:nvPr/>
            </p:nvSpPr>
            <p:spPr>
              <a:xfrm rot="-10800000">
                <a:off x="10285771" y="3610756"/>
                <a:ext cx="239744" cy="393382"/>
              </a:xfrm>
              <a:custGeom>
                <a:avLst/>
                <a:gdLst>
                  <a:gd name="connsiteX0" fmla="*/ 0 w 239744"/>
                  <a:gd name="connsiteY0" fmla="*/ 0 h 393382"/>
                  <a:gd name="connsiteX1" fmla="*/ 239745 w 239744"/>
                  <a:gd name="connsiteY1" fmla="*/ 0 h 393382"/>
                  <a:gd name="connsiteX2" fmla="*/ 239745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5" y="0"/>
                    </a:lnTo>
                    <a:lnTo>
                      <a:pt x="239745"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577" name="Freeform: Shape 576">
                <a:extLst>
                  <a:ext uri="{FF2B5EF4-FFF2-40B4-BE49-F238E27FC236}">
                    <a16:creationId xmlns:a16="http://schemas.microsoft.com/office/drawing/2014/main" id="{AC6E063F-3801-4ABC-991A-7459D4ADC033}"/>
                  </a:ext>
                </a:extLst>
              </p:cNvPr>
              <p:cNvSpPr/>
              <p:nvPr/>
            </p:nvSpPr>
            <p:spPr>
              <a:xfrm rot="-10800000">
                <a:off x="10395975" y="3610756"/>
                <a:ext cx="19335" cy="393382"/>
              </a:xfrm>
              <a:custGeom>
                <a:avLst/>
                <a:gdLst>
                  <a:gd name="connsiteX0" fmla="*/ -1 w 19335"/>
                  <a:gd name="connsiteY0" fmla="*/ 0 h 393382"/>
                  <a:gd name="connsiteX1" fmla="*/ 19335 w 19335"/>
                  <a:gd name="connsiteY1" fmla="*/ 0 h 393382"/>
                  <a:gd name="connsiteX2" fmla="*/ 19335 w 19335"/>
                  <a:gd name="connsiteY2" fmla="*/ 393383 h 393382"/>
                  <a:gd name="connsiteX3" fmla="*/ -1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1" y="0"/>
                    </a:moveTo>
                    <a:lnTo>
                      <a:pt x="19335" y="0"/>
                    </a:lnTo>
                    <a:lnTo>
                      <a:pt x="19335" y="393383"/>
                    </a:lnTo>
                    <a:lnTo>
                      <a:pt x="-1" y="393383"/>
                    </a:lnTo>
                    <a:close/>
                  </a:path>
                </a:pathLst>
              </a:custGeom>
              <a:solidFill>
                <a:srgbClr val="F2F2F2"/>
              </a:solidFill>
              <a:ln w="9525" cap="flat">
                <a:noFill/>
                <a:prstDash val="solid"/>
                <a:miter/>
              </a:ln>
            </p:spPr>
            <p:txBody>
              <a:bodyPr rtlCol="0" anchor="ctr"/>
              <a:lstStyle/>
              <a:p>
                <a:endParaRPr lang="en-GB" dirty="0"/>
              </a:p>
            </p:txBody>
          </p:sp>
          <p:sp>
            <p:nvSpPr>
              <p:cNvPr id="578" name="Freeform: Shape 577">
                <a:extLst>
                  <a:ext uri="{FF2B5EF4-FFF2-40B4-BE49-F238E27FC236}">
                    <a16:creationId xmlns:a16="http://schemas.microsoft.com/office/drawing/2014/main" id="{81243DAA-D15D-4B34-B9FC-9DF3A9A8E0EA}"/>
                  </a:ext>
                </a:extLst>
              </p:cNvPr>
              <p:cNvSpPr/>
              <p:nvPr/>
            </p:nvSpPr>
            <p:spPr>
              <a:xfrm rot="-10800000">
                <a:off x="10285771" y="4312813"/>
                <a:ext cx="239744" cy="184213"/>
              </a:xfrm>
              <a:custGeom>
                <a:avLst/>
                <a:gdLst>
                  <a:gd name="connsiteX0" fmla="*/ 0 w 239744"/>
                  <a:gd name="connsiteY0" fmla="*/ 0 h 184213"/>
                  <a:gd name="connsiteX1" fmla="*/ 239745 w 239744"/>
                  <a:gd name="connsiteY1" fmla="*/ 0 h 184213"/>
                  <a:gd name="connsiteX2" fmla="*/ 239745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5" y="0"/>
                    </a:lnTo>
                    <a:lnTo>
                      <a:pt x="239745"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579" name="Freeform: Shape 578">
                <a:extLst>
                  <a:ext uri="{FF2B5EF4-FFF2-40B4-BE49-F238E27FC236}">
                    <a16:creationId xmlns:a16="http://schemas.microsoft.com/office/drawing/2014/main" id="{A688C9CF-773D-4158-9C64-BFD4EE53C9DF}"/>
                  </a:ext>
                </a:extLst>
              </p:cNvPr>
              <p:cNvSpPr/>
              <p:nvPr/>
            </p:nvSpPr>
            <p:spPr>
              <a:xfrm rot="-10800000">
                <a:off x="10395975" y="4312813"/>
                <a:ext cx="19335" cy="184213"/>
              </a:xfrm>
              <a:custGeom>
                <a:avLst/>
                <a:gdLst>
                  <a:gd name="connsiteX0" fmla="*/ -1 w 19335"/>
                  <a:gd name="connsiteY0" fmla="*/ 0 h 184213"/>
                  <a:gd name="connsiteX1" fmla="*/ 19335 w 19335"/>
                  <a:gd name="connsiteY1" fmla="*/ 0 h 184213"/>
                  <a:gd name="connsiteX2" fmla="*/ 19335 w 19335"/>
                  <a:gd name="connsiteY2" fmla="*/ 184214 h 184213"/>
                  <a:gd name="connsiteX3" fmla="*/ -1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1" y="0"/>
                    </a:moveTo>
                    <a:lnTo>
                      <a:pt x="19335" y="0"/>
                    </a:lnTo>
                    <a:lnTo>
                      <a:pt x="19335" y="184214"/>
                    </a:lnTo>
                    <a:lnTo>
                      <a:pt x="-1" y="184214"/>
                    </a:lnTo>
                    <a:close/>
                  </a:path>
                </a:pathLst>
              </a:custGeom>
              <a:solidFill>
                <a:srgbClr val="F2F2F2"/>
              </a:solidFill>
              <a:ln w="9525" cap="flat">
                <a:noFill/>
                <a:prstDash val="solid"/>
                <a:miter/>
              </a:ln>
            </p:spPr>
            <p:txBody>
              <a:bodyPr rtlCol="0" anchor="ctr"/>
              <a:lstStyle/>
              <a:p>
                <a:endParaRPr lang="en-GB" dirty="0"/>
              </a:p>
            </p:txBody>
          </p:sp>
          <p:sp>
            <p:nvSpPr>
              <p:cNvPr id="580" name="Freeform: Shape 579">
                <a:extLst>
                  <a:ext uri="{FF2B5EF4-FFF2-40B4-BE49-F238E27FC236}">
                    <a16:creationId xmlns:a16="http://schemas.microsoft.com/office/drawing/2014/main" id="{81C8E0BC-CCFF-4CEE-A385-0DC98A93F0E3}"/>
                  </a:ext>
                </a:extLst>
              </p:cNvPr>
              <p:cNvSpPr/>
              <p:nvPr/>
            </p:nvSpPr>
            <p:spPr>
              <a:xfrm rot="-10800000">
                <a:off x="10224294" y="233084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581" name="Freeform: Shape 580">
                <a:extLst>
                  <a:ext uri="{FF2B5EF4-FFF2-40B4-BE49-F238E27FC236}">
                    <a16:creationId xmlns:a16="http://schemas.microsoft.com/office/drawing/2014/main" id="{CBAB9079-5395-42F3-AEAB-3B4331B721F8}"/>
                  </a:ext>
                </a:extLst>
              </p:cNvPr>
              <p:cNvSpPr/>
              <p:nvPr/>
            </p:nvSpPr>
            <p:spPr>
              <a:xfrm rot="-10800000">
                <a:off x="10334498" y="233084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495" name="Graphic 1">
              <a:extLst>
                <a:ext uri="{FF2B5EF4-FFF2-40B4-BE49-F238E27FC236}">
                  <a16:creationId xmlns:a16="http://schemas.microsoft.com/office/drawing/2014/main" id="{E084814C-A072-42E3-87A3-01AE077953FF}"/>
                </a:ext>
              </a:extLst>
            </p:cNvPr>
            <p:cNvGrpSpPr/>
            <p:nvPr/>
          </p:nvGrpSpPr>
          <p:grpSpPr>
            <a:xfrm>
              <a:off x="10009536" y="3662996"/>
              <a:ext cx="381224" cy="2402664"/>
              <a:chOff x="9624434" y="2330847"/>
              <a:chExt cx="343702" cy="2166179"/>
            </a:xfrm>
          </p:grpSpPr>
          <p:sp>
            <p:nvSpPr>
              <p:cNvPr id="562" name="Freeform: Shape 561">
                <a:extLst>
                  <a:ext uri="{FF2B5EF4-FFF2-40B4-BE49-F238E27FC236}">
                    <a16:creationId xmlns:a16="http://schemas.microsoft.com/office/drawing/2014/main" id="{88354A82-5A86-48CB-BBEE-55FFDE9CC7A3}"/>
                  </a:ext>
                </a:extLst>
              </p:cNvPr>
              <p:cNvSpPr/>
              <p:nvPr/>
            </p:nvSpPr>
            <p:spPr>
              <a:xfrm rot="-10800000">
                <a:off x="9643430" y="2767343"/>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563" name="Freeform: Shape 562">
                <a:extLst>
                  <a:ext uri="{FF2B5EF4-FFF2-40B4-BE49-F238E27FC236}">
                    <a16:creationId xmlns:a16="http://schemas.microsoft.com/office/drawing/2014/main" id="{EA00A509-897A-412C-95EF-03AAF4751030}"/>
                  </a:ext>
                </a:extLst>
              </p:cNvPr>
              <p:cNvSpPr/>
              <p:nvPr/>
            </p:nvSpPr>
            <p:spPr>
              <a:xfrm rot="-10800000">
                <a:off x="9685911" y="2890323"/>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564" name="Freeform: Shape 563">
                <a:extLst>
                  <a:ext uri="{FF2B5EF4-FFF2-40B4-BE49-F238E27FC236}">
                    <a16:creationId xmlns:a16="http://schemas.microsoft.com/office/drawing/2014/main" id="{3CC43013-3C7A-43CA-977F-03AA1D916641}"/>
                  </a:ext>
                </a:extLst>
              </p:cNvPr>
              <p:cNvSpPr/>
              <p:nvPr/>
            </p:nvSpPr>
            <p:spPr>
              <a:xfrm rot="-10800000">
                <a:off x="9685911" y="2980948"/>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565" name="Freeform: Shape 564">
                <a:extLst>
                  <a:ext uri="{FF2B5EF4-FFF2-40B4-BE49-F238E27FC236}">
                    <a16:creationId xmlns:a16="http://schemas.microsoft.com/office/drawing/2014/main" id="{AA498FC9-4D0D-4C74-9615-0C3B4A21EEAE}"/>
                  </a:ext>
                </a:extLst>
              </p:cNvPr>
              <p:cNvSpPr/>
              <p:nvPr/>
            </p:nvSpPr>
            <p:spPr>
              <a:xfrm rot="-10800000">
                <a:off x="9796116" y="2890323"/>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566" name="Freeform: Shape 565">
                <a:extLst>
                  <a:ext uri="{FF2B5EF4-FFF2-40B4-BE49-F238E27FC236}">
                    <a16:creationId xmlns:a16="http://schemas.microsoft.com/office/drawing/2014/main" id="{D4388536-6E27-4A02-B443-DFF2685C9636}"/>
                  </a:ext>
                </a:extLst>
              </p:cNvPr>
              <p:cNvSpPr/>
              <p:nvPr/>
            </p:nvSpPr>
            <p:spPr>
              <a:xfrm rot="-10800000">
                <a:off x="9685911" y="3610756"/>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567" name="Freeform: Shape 566">
                <a:extLst>
                  <a:ext uri="{FF2B5EF4-FFF2-40B4-BE49-F238E27FC236}">
                    <a16:creationId xmlns:a16="http://schemas.microsoft.com/office/drawing/2014/main" id="{FFD0439B-1D7B-4CD9-8D8E-B2AE1E1FEFB0}"/>
                  </a:ext>
                </a:extLst>
              </p:cNvPr>
              <p:cNvSpPr/>
              <p:nvPr/>
            </p:nvSpPr>
            <p:spPr>
              <a:xfrm rot="-10800000">
                <a:off x="9796116" y="3610756"/>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568" name="Freeform: Shape 567">
                <a:extLst>
                  <a:ext uri="{FF2B5EF4-FFF2-40B4-BE49-F238E27FC236}">
                    <a16:creationId xmlns:a16="http://schemas.microsoft.com/office/drawing/2014/main" id="{0976E760-EC6D-45CA-943C-4FAF3E379ABB}"/>
                  </a:ext>
                </a:extLst>
              </p:cNvPr>
              <p:cNvSpPr/>
              <p:nvPr/>
            </p:nvSpPr>
            <p:spPr>
              <a:xfrm rot="-10800000">
                <a:off x="9685911" y="4312813"/>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569" name="Freeform: Shape 568">
                <a:extLst>
                  <a:ext uri="{FF2B5EF4-FFF2-40B4-BE49-F238E27FC236}">
                    <a16:creationId xmlns:a16="http://schemas.microsoft.com/office/drawing/2014/main" id="{09C9277B-F09F-4B6C-A668-C8EFD11E0450}"/>
                  </a:ext>
                </a:extLst>
              </p:cNvPr>
              <p:cNvSpPr/>
              <p:nvPr/>
            </p:nvSpPr>
            <p:spPr>
              <a:xfrm rot="-10800000">
                <a:off x="9796116" y="4312813"/>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570" name="Freeform: Shape 569">
                <a:extLst>
                  <a:ext uri="{FF2B5EF4-FFF2-40B4-BE49-F238E27FC236}">
                    <a16:creationId xmlns:a16="http://schemas.microsoft.com/office/drawing/2014/main" id="{BB479473-C180-4157-ABF2-3072FA341022}"/>
                  </a:ext>
                </a:extLst>
              </p:cNvPr>
              <p:cNvSpPr/>
              <p:nvPr/>
            </p:nvSpPr>
            <p:spPr>
              <a:xfrm rot="-10800000">
                <a:off x="9624434" y="233084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571" name="Freeform: Shape 570">
                <a:extLst>
                  <a:ext uri="{FF2B5EF4-FFF2-40B4-BE49-F238E27FC236}">
                    <a16:creationId xmlns:a16="http://schemas.microsoft.com/office/drawing/2014/main" id="{AD9A5B30-4D5E-472B-B1C3-0EB3A4858C06}"/>
                  </a:ext>
                </a:extLst>
              </p:cNvPr>
              <p:cNvSpPr/>
              <p:nvPr/>
            </p:nvSpPr>
            <p:spPr>
              <a:xfrm rot="-10800000">
                <a:off x="9734639" y="233084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496" name="Graphic 1">
              <a:extLst>
                <a:ext uri="{FF2B5EF4-FFF2-40B4-BE49-F238E27FC236}">
                  <a16:creationId xmlns:a16="http://schemas.microsoft.com/office/drawing/2014/main" id="{8EDF88D3-E595-484C-86D7-D0ABEA3067B2}"/>
                </a:ext>
              </a:extLst>
            </p:cNvPr>
            <p:cNvGrpSpPr/>
            <p:nvPr/>
          </p:nvGrpSpPr>
          <p:grpSpPr>
            <a:xfrm>
              <a:off x="9344188" y="3662996"/>
              <a:ext cx="381119" cy="2402664"/>
              <a:chOff x="9024575" y="2330847"/>
              <a:chExt cx="343607" cy="2166179"/>
            </a:xfrm>
          </p:grpSpPr>
          <p:sp>
            <p:nvSpPr>
              <p:cNvPr id="552" name="Freeform: Shape 551">
                <a:extLst>
                  <a:ext uri="{FF2B5EF4-FFF2-40B4-BE49-F238E27FC236}">
                    <a16:creationId xmlns:a16="http://schemas.microsoft.com/office/drawing/2014/main" id="{5689CA9D-CE27-4CD9-8937-743DF7A4B72C}"/>
                  </a:ext>
                </a:extLst>
              </p:cNvPr>
              <p:cNvSpPr/>
              <p:nvPr/>
            </p:nvSpPr>
            <p:spPr>
              <a:xfrm rot="-10800000">
                <a:off x="9043475" y="2767343"/>
                <a:ext cx="324707" cy="720280"/>
              </a:xfrm>
              <a:custGeom>
                <a:avLst/>
                <a:gdLst>
                  <a:gd name="connsiteX0" fmla="*/ 0 w 324707"/>
                  <a:gd name="connsiteY0" fmla="*/ 0 h 720280"/>
                  <a:gd name="connsiteX1" fmla="*/ 324708 w 324707"/>
                  <a:gd name="connsiteY1" fmla="*/ 0 h 720280"/>
                  <a:gd name="connsiteX2" fmla="*/ 324708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8" y="0"/>
                    </a:lnTo>
                    <a:lnTo>
                      <a:pt x="324708"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553" name="Freeform: Shape 552">
                <a:extLst>
                  <a:ext uri="{FF2B5EF4-FFF2-40B4-BE49-F238E27FC236}">
                    <a16:creationId xmlns:a16="http://schemas.microsoft.com/office/drawing/2014/main" id="{F8E0C42E-E1A6-49A1-9D36-09D49A6081E6}"/>
                  </a:ext>
                </a:extLst>
              </p:cNvPr>
              <p:cNvSpPr/>
              <p:nvPr/>
            </p:nvSpPr>
            <p:spPr>
              <a:xfrm rot="-10800000">
                <a:off x="9086052" y="2890323"/>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554" name="Freeform: Shape 553">
                <a:extLst>
                  <a:ext uri="{FF2B5EF4-FFF2-40B4-BE49-F238E27FC236}">
                    <a16:creationId xmlns:a16="http://schemas.microsoft.com/office/drawing/2014/main" id="{76B155C5-9EAD-4F5A-8178-85C97D1299F6}"/>
                  </a:ext>
                </a:extLst>
              </p:cNvPr>
              <p:cNvSpPr/>
              <p:nvPr/>
            </p:nvSpPr>
            <p:spPr>
              <a:xfrm rot="-10800000">
                <a:off x="9086052" y="2980948"/>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555" name="Freeform: Shape 554">
                <a:extLst>
                  <a:ext uri="{FF2B5EF4-FFF2-40B4-BE49-F238E27FC236}">
                    <a16:creationId xmlns:a16="http://schemas.microsoft.com/office/drawing/2014/main" id="{70012994-5207-402F-BC7F-7AD900CC4D28}"/>
                  </a:ext>
                </a:extLst>
              </p:cNvPr>
              <p:cNvSpPr/>
              <p:nvPr/>
            </p:nvSpPr>
            <p:spPr>
              <a:xfrm rot="-10800000">
                <a:off x="9196256" y="2890323"/>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556" name="Freeform: Shape 555">
                <a:extLst>
                  <a:ext uri="{FF2B5EF4-FFF2-40B4-BE49-F238E27FC236}">
                    <a16:creationId xmlns:a16="http://schemas.microsoft.com/office/drawing/2014/main" id="{33796E1F-A889-4731-AC9E-0E16E9A34540}"/>
                  </a:ext>
                </a:extLst>
              </p:cNvPr>
              <p:cNvSpPr/>
              <p:nvPr/>
            </p:nvSpPr>
            <p:spPr>
              <a:xfrm rot="-10800000">
                <a:off x="9086052" y="3610756"/>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557" name="Freeform: Shape 556">
                <a:extLst>
                  <a:ext uri="{FF2B5EF4-FFF2-40B4-BE49-F238E27FC236}">
                    <a16:creationId xmlns:a16="http://schemas.microsoft.com/office/drawing/2014/main" id="{56393E06-2F53-44BA-BD4C-EE97B3886EE3}"/>
                  </a:ext>
                </a:extLst>
              </p:cNvPr>
              <p:cNvSpPr/>
              <p:nvPr/>
            </p:nvSpPr>
            <p:spPr>
              <a:xfrm rot="-10800000">
                <a:off x="9196256" y="3610756"/>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558" name="Freeform: Shape 557">
                <a:extLst>
                  <a:ext uri="{FF2B5EF4-FFF2-40B4-BE49-F238E27FC236}">
                    <a16:creationId xmlns:a16="http://schemas.microsoft.com/office/drawing/2014/main" id="{EBC97C2D-924C-4446-8332-FA62A7FF11FA}"/>
                  </a:ext>
                </a:extLst>
              </p:cNvPr>
              <p:cNvSpPr/>
              <p:nvPr/>
            </p:nvSpPr>
            <p:spPr>
              <a:xfrm rot="-10800000">
                <a:off x="9086052" y="4312813"/>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559" name="Freeform: Shape 558">
                <a:extLst>
                  <a:ext uri="{FF2B5EF4-FFF2-40B4-BE49-F238E27FC236}">
                    <a16:creationId xmlns:a16="http://schemas.microsoft.com/office/drawing/2014/main" id="{D6CE47EA-7FD0-4626-972D-211772B71EDB}"/>
                  </a:ext>
                </a:extLst>
              </p:cNvPr>
              <p:cNvSpPr/>
              <p:nvPr/>
            </p:nvSpPr>
            <p:spPr>
              <a:xfrm rot="-10800000">
                <a:off x="9196256" y="4312813"/>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560" name="Freeform: Shape 559">
                <a:extLst>
                  <a:ext uri="{FF2B5EF4-FFF2-40B4-BE49-F238E27FC236}">
                    <a16:creationId xmlns:a16="http://schemas.microsoft.com/office/drawing/2014/main" id="{69B69700-0B17-4524-88DD-C6D6359EE4AB}"/>
                  </a:ext>
                </a:extLst>
              </p:cNvPr>
              <p:cNvSpPr/>
              <p:nvPr/>
            </p:nvSpPr>
            <p:spPr>
              <a:xfrm rot="-10800000">
                <a:off x="9024575" y="233084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561" name="Freeform: Shape 560">
                <a:extLst>
                  <a:ext uri="{FF2B5EF4-FFF2-40B4-BE49-F238E27FC236}">
                    <a16:creationId xmlns:a16="http://schemas.microsoft.com/office/drawing/2014/main" id="{EB3A43AF-D3E3-46FF-9AE7-2E4298B8DC64}"/>
                  </a:ext>
                </a:extLst>
              </p:cNvPr>
              <p:cNvSpPr/>
              <p:nvPr/>
            </p:nvSpPr>
            <p:spPr>
              <a:xfrm rot="-10800000">
                <a:off x="9134779" y="233084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497" name="Graphic 1">
              <a:extLst>
                <a:ext uri="{FF2B5EF4-FFF2-40B4-BE49-F238E27FC236}">
                  <a16:creationId xmlns:a16="http://schemas.microsoft.com/office/drawing/2014/main" id="{ED17587D-DB75-4519-BB68-FD18A18F55F0}"/>
                </a:ext>
              </a:extLst>
            </p:cNvPr>
            <p:cNvGrpSpPr/>
            <p:nvPr/>
          </p:nvGrpSpPr>
          <p:grpSpPr>
            <a:xfrm>
              <a:off x="8678842" y="3662996"/>
              <a:ext cx="381118" cy="2402664"/>
              <a:chOff x="8424715" y="2330847"/>
              <a:chExt cx="343606" cy="2166179"/>
            </a:xfrm>
          </p:grpSpPr>
          <p:sp>
            <p:nvSpPr>
              <p:cNvPr id="542" name="Freeform: Shape 541">
                <a:extLst>
                  <a:ext uri="{FF2B5EF4-FFF2-40B4-BE49-F238E27FC236}">
                    <a16:creationId xmlns:a16="http://schemas.microsoft.com/office/drawing/2014/main" id="{5F333188-DCBE-49B5-A302-20656D451EB1}"/>
                  </a:ext>
                </a:extLst>
              </p:cNvPr>
              <p:cNvSpPr/>
              <p:nvPr/>
            </p:nvSpPr>
            <p:spPr>
              <a:xfrm rot="-10800000">
                <a:off x="8443614" y="2767343"/>
                <a:ext cx="324707" cy="720280"/>
              </a:xfrm>
              <a:custGeom>
                <a:avLst/>
                <a:gdLst>
                  <a:gd name="connsiteX0" fmla="*/ 0 w 324707"/>
                  <a:gd name="connsiteY0" fmla="*/ 0 h 720280"/>
                  <a:gd name="connsiteX1" fmla="*/ 324707 w 324707"/>
                  <a:gd name="connsiteY1" fmla="*/ 0 h 720280"/>
                  <a:gd name="connsiteX2" fmla="*/ 324707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7" y="0"/>
                    </a:lnTo>
                    <a:lnTo>
                      <a:pt x="324707"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543" name="Freeform: Shape 542">
                <a:extLst>
                  <a:ext uri="{FF2B5EF4-FFF2-40B4-BE49-F238E27FC236}">
                    <a16:creationId xmlns:a16="http://schemas.microsoft.com/office/drawing/2014/main" id="{B6DCD273-2A5D-4D47-8F81-EAA61CBD47EA}"/>
                  </a:ext>
                </a:extLst>
              </p:cNvPr>
              <p:cNvSpPr/>
              <p:nvPr/>
            </p:nvSpPr>
            <p:spPr>
              <a:xfrm rot="-10800000">
                <a:off x="8486191" y="2890323"/>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544" name="Freeform: Shape 543">
                <a:extLst>
                  <a:ext uri="{FF2B5EF4-FFF2-40B4-BE49-F238E27FC236}">
                    <a16:creationId xmlns:a16="http://schemas.microsoft.com/office/drawing/2014/main" id="{A54B6838-8136-4E0E-A569-D3ADD3CA356B}"/>
                  </a:ext>
                </a:extLst>
              </p:cNvPr>
              <p:cNvSpPr/>
              <p:nvPr/>
            </p:nvSpPr>
            <p:spPr>
              <a:xfrm rot="-10800000">
                <a:off x="8486191" y="2980948"/>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545" name="Freeform: Shape 544">
                <a:extLst>
                  <a:ext uri="{FF2B5EF4-FFF2-40B4-BE49-F238E27FC236}">
                    <a16:creationId xmlns:a16="http://schemas.microsoft.com/office/drawing/2014/main" id="{0B4411D5-8EA1-48D7-82D1-90677421834B}"/>
                  </a:ext>
                </a:extLst>
              </p:cNvPr>
              <p:cNvSpPr/>
              <p:nvPr/>
            </p:nvSpPr>
            <p:spPr>
              <a:xfrm rot="-10800000">
                <a:off x="8596395" y="2890323"/>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546" name="Freeform: Shape 545">
                <a:extLst>
                  <a:ext uri="{FF2B5EF4-FFF2-40B4-BE49-F238E27FC236}">
                    <a16:creationId xmlns:a16="http://schemas.microsoft.com/office/drawing/2014/main" id="{7EE9E5E8-65FD-404A-ABFE-BD86355A4D8E}"/>
                  </a:ext>
                </a:extLst>
              </p:cNvPr>
              <p:cNvSpPr/>
              <p:nvPr/>
            </p:nvSpPr>
            <p:spPr>
              <a:xfrm rot="-10800000">
                <a:off x="8486191" y="3610756"/>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547" name="Freeform: Shape 546">
                <a:extLst>
                  <a:ext uri="{FF2B5EF4-FFF2-40B4-BE49-F238E27FC236}">
                    <a16:creationId xmlns:a16="http://schemas.microsoft.com/office/drawing/2014/main" id="{9A856F2D-8586-4851-ACF4-34502CB9E153}"/>
                  </a:ext>
                </a:extLst>
              </p:cNvPr>
              <p:cNvSpPr/>
              <p:nvPr/>
            </p:nvSpPr>
            <p:spPr>
              <a:xfrm rot="-10800000">
                <a:off x="8596395" y="3610756"/>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548" name="Freeform: Shape 547">
                <a:extLst>
                  <a:ext uri="{FF2B5EF4-FFF2-40B4-BE49-F238E27FC236}">
                    <a16:creationId xmlns:a16="http://schemas.microsoft.com/office/drawing/2014/main" id="{B08986CB-3ABE-4483-BA62-4782FE40D815}"/>
                  </a:ext>
                </a:extLst>
              </p:cNvPr>
              <p:cNvSpPr/>
              <p:nvPr/>
            </p:nvSpPr>
            <p:spPr>
              <a:xfrm rot="-10800000">
                <a:off x="8486191" y="4312813"/>
                <a:ext cx="239744" cy="184213"/>
              </a:xfrm>
              <a:custGeom>
                <a:avLst/>
                <a:gdLst>
                  <a:gd name="connsiteX0" fmla="*/ 0 w 239744"/>
                  <a:gd name="connsiteY0" fmla="*/ 0 h 184213"/>
                  <a:gd name="connsiteX1" fmla="*/ 239744 w 239744"/>
                  <a:gd name="connsiteY1" fmla="*/ 0 h 184213"/>
                  <a:gd name="connsiteX2" fmla="*/ 239744 w 239744"/>
                  <a:gd name="connsiteY2" fmla="*/ 184214 h 184213"/>
                  <a:gd name="connsiteX3" fmla="*/ 0 w 239744"/>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239744" h="184213">
                    <a:moveTo>
                      <a:pt x="0" y="0"/>
                    </a:moveTo>
                    <a:lnTo>
                      <a:pt x="239744" y="0"/>
                    </a:lnTo>
                    <a:lnTo>
                      <a:pt x="239744" y="184214"/>
                    </a:lnTo>
                    <a:lnTo>
                      <a:pt x="0" y="184214"/>
                    </a:lnTo>
                    <a:close/>
                  </a:path>
                </a:pathLst>
              </a:custGeom>
              <a:solidFill>
                <a:srgbClr val="1A1A1A"/>
              </a:solidFill>
              <a:ln w="9525" cap="flat">
                <a:noFill/>
                <a:prstDash val="solid"/>
                <a:miter/>
              </a:ln>
            </p:spPr>
            <p:txBody>
              <a:bodyPr rtlCol="0" anchor="ctr"/>
              <a:lstStyle/>
              <a:p>
                <a:endParaRPr lang="en-GB" dirty="0"/>
              </a:p>
            </p:txBody>
          </p:sp>
          <p:sp>
            <p:nvSpPr>
              <p:cNvPr id="549" name="Freeform: Shape 548">
                <a:extLst>
                  <a:ext uri="{FF2B5EF4-FFF2-40B4-BE49-F238E27FC236}">
                    <a16:creationId xmlns:a16="http://schemas.microsoft.com/office/drawing/2014/main" id="{41A0D12D-2351-4712-BF6F-90AABC5A680A}"/>
                  </a:ext>
                </a:extLst>
              </p:cNvPr>
              <p:cNvSpPr/>
              <p:nvPr/>
            </p:nvSpPr>
            <p:spPr>
              <a:xfrm rot="-10800000">
                <a:off x="8596395" y="4312813"/>
                <a:ext cx="19335" cy="184213"/>
              </a:xfrm>
              <a:custGeom>
                <a:avLst/>
                <a:gdLst>
                  <a:gd name="connsiteX0" fmla="*/ 0 w 19335"/>
                  <a:gd name="connsiteY0" fmla="*/ 0 h 184213"/>
                  <a:gd name="connsiteX1" fmla="*/ 19336 w 19335"/>
                  <a:gd name="connsiteY1" fmla="*/ 0 h 184213"/>
                  <a:gd name="connsiteX2" fmla="*/ 19336 w 19335"/>
                  <a:gd name="connsiteY2" fmla="*/ 184214 h 184213"/>
                  <a:gd name="connsiteX3" fmla="*/ 0 w 19335"/>
                  <a:gd name="connsiteY3" fmla="*/ 184214 h 184213"/>
                </a:gdLst>
                <a:ahLst/>
                <a:cxnLst>
                  <a:cxn ang="0">
                    <a:pos x="connsiteX0" y="connsiteY0"/>
                  </a:cxn>
                  <a:cxn ang="0">
                    <a:pos x="connsiteX1" y="connsiteY1"/>
                  </a:cxn>
                  <a:cxn ang="0">
                    <a:pos x="connsiteX2" y="connsiteY2"/>
                  </a:cxn>
                  <a:cxn ang="0">
                    <a:pos x="connsiteX3" y="connsiteY3"/>
                  </a:cxn>
                </a:cxnLst>
                <a:rect l="l" t="t" r="r" b="b"/>
                <a:pathLst>
                  <a:path w="19335" h="184213">
                    <a:moveTo>
                      <a:pt x="0" y="0"/>
                    </a:moveTo>
                    <a:lnTo>
                      <a:pt x="19336" y="0"/>
                    </a:lnTo>
                    <a:lnTo>
                      <a:pt x="19336" y="184214"/>
                    </a:lnTo>
                    <a:lnTo>
                      <a:pt x="0" y="184214"/>
                    </a:lnTo>
                    <a:close/>
                  </a:path>
                </a:pathLst>
              </a:custGeom>
              <a:solidFill>
                <a:srgbClr val="F2F2F2"/>
              </a:solidFill>
              <a:ln w="9525" cap="flat">
                <a:noFill/>
                <a:prstDash val="solid"/>
                <a:miter/>
              </a:ln>
            </p:spPr>
            <p:txBody>
              <a:bodyPr rtlCol="0" anchor="ctr"/>
              <a:lstStyle/>
              <a:p>
                <a:endParaRPr lang="en-GB" dirty="0"/>
              </a:p>
            </p:txBody>
          </p:sp>
          <p:sp>
            <p:nvSpPr>
              <p:cNvPr id="550" name="Freeform: Shape 549">
                <a:extLst>
                  <a:ext uri="{FF2B5EF4-FFF2-40B4-BE49-F238E27FC236}">
                    <a16:creationId xmlns:a16="http://schemas.microsoft.com/office/drawing/2014/main" id="{6439CD55-2B23-434F-B9AD-8FFF57E0589E}"/>
                  </a:ext>
                </a:extLst>
              </p:cNvPr>
              <p:cNvSpPr/>
              <p:nvPr/>
            </p:nvSpPr>
            <p:spPr>
              <a:xfrm rot="-10800000">
                <a:off x="8424715" y="233084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551" name="Freeform: Shape 550">
                <a:extLst>
                  <a:ext uri="{FF2B5EF4-FFF2-40B4-BE49-F238E27FC236}">
                    <a16:creationId xmlns:a16="http://schemas.microsoft.com/office/drawing/2014/main" id="{9D4E413A-814C-4A7B-9915-7953A8ABB98D}"/>
                  </a:ext>
                </a:extLst>
              </p:cNvPr>
              <p:cNvSpPr/>
              <p:nvPr/>
            </p:nvSpPr>
            <p:spPr>
              <a:xfrm rot="-10800000">
                <a:off x="8534919" y="233084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grpSp>
          <p:nvGrpSpPr>
            <p:cNvPr id="498" name="Graphic 1">
              <a:extLst>
                <a:ext uri="{FF2B5EF4-FFF2-40B4-BE49-F238E27FC236}">
                  <a16:creationId xmlns:a16="http://schemas.microsoft.com/office/drawing/2014/main" id="{80E08191-9124-449C-BE58-9744E6A0869F}"/>
                </a:ext>
              </a:extLst>
            </p:cNvPr>
            <p:cNvGrpSpPr/>
            <p:nvPr/>
          </p:nvGrpSpPr>
          <p:grpSpPr>
            <a:xfrm>
              <a:off x="8013493" y="3662996"/>
              <a:ext cx="381119" cy="1855966"/>
              <a:chOff x="7824854" y="2330847"/>
              <a:chExt cx="343607" cy="1673291"/>
            </a:xfrm>
          </p:grpSpPr>
          <p:sp>
            <p:nvSpPr>
              <p:cNvPr id="534" name="Freeform: Shape 533">
                <a:extLst>
                  <a:ext uri="{FF2B5EF4-FFF2-40B4-BE49-F238E27FC236}">
                    <a16:creationId xmlns:a16="http://schemas.microsoft.com/office/drawing/2014/main" id="{02B5F830-D6D5-49D1-9B7B-359D8FB418C1}"/>
                  </a:ext>
                </a:extLst>
              </p:cNvPr>
              <p:cNvSpPr/>
              <p:nvPr/>
            </p:nvSpPr>
            <p:spPr>
              <a:xfrm rot="-10800000">
                <a:off x="7843755" y="2767343"/>
                <a:ext cx="324707" cy="720280"/>
              </a:xfrm>
              <a:custGeom>
                <a:avLst/>
                <a:gdLst>
                  <a:gd name="connsiteX0" fmla="*/ 0 w 324707"/>
                  <a:gd name="connsiteY0" fmla="*/ 0 h 720280"/>
                  <a:gd name="connsiteX1" fmla="*/ 324708 w 324707"/>
                  <a:gd name="connsiteY1" fmla="*/ 0 h 720280"/>
                  <a:gd name="connsiteX2" fmla="*/ 324708 w 324707"/>
                  <a:gd name="connsiteY2" fmla="*/ 720280 h 720280"/>
                  <a:gd name="connsiteX3" fmla="*/ 0 w 324707"/>
                  <a:gd name="connsiteY3" fmla="*/ 720280 h 720280"/>
                </a:gdLst>
                <a:ahLst/>
                <a:cxnLst>
                  <a:cxn ang="0">
                    <a:pos x="connsiteX0" y="connsiteY0"/>
                  </a:cxn>
                  <a:cxn ang="0">
                    <a:pos x="connsiteX1" y="connsiteY1"/>
                  </a:cxn>
                  <a:cxn ang="0">
                    <a:pos x="connsiteX2" y="connsiteY2"/>
                  </a:cxn>
                  <a:cxn ang="0">
                    <a:pos x="connsiteX3" y="connsiteY3"/>
                  </a:cxn>
                </a:cxnLst>
                <a:rect l="l" t="t" r="r" b="b"/>
                <a:pathLst>
                  <a:path w="324707" h="720280">
                    <a:moveTo>
                      <a:pt x="0" y="0"/>
                    </a:moveTo>
                    <a:lnTo>
                      <a:pt x="324708" y="0"/>
                    </a:lnTo>
                    <a:lnTo>
                      <a:pt x="324708" y="720280"/>
                    </a:lnTo>
                    <a:lnTo>
                      <a:pt x="0" y="720280"/>
                    </a:lnTo>
                    <a:close/>
                  </a:path>
                </a:pathLst>
              </a:custGeom>
              <a:solidFill>
                <a:schemeClr val="bg1">
                  <a:lumMod val="85000"/>
                </a:schemeClr>
              </a:solidFill>
              <a:ln w="9525" cap="flat">
                <a:noFill/>
                <a:prstDash val="solid"/>
                <a:miter/>
              </a:ln>
            </p:spPr>
            <p:txBody>
              <a:bodyPr rtlCol="0" anchor="ctr"/>
              <a:lstStyle/>
              <a:p>
                <a:endParaRPr lang="en-GB" dirty="0"/>
              </a:p>
            </p:txBody>
          </p:sp>
          <p:sp>
            <p:nvSpPr>
              <p:cNvPr id="535" name="Freeform: Shape 534">
                <a:extLst>
                  <a:ext uri="{FF2B5EF4-FFF2-40B4-BE49-F238E27FC236}">
                    <a16:creationId xmlns:a16="http://schemas.microsoft.com/office/drawing/2014/main" id="{5ACA5C22-D247-48F1-8953-62DA70825E23}"/>
                  </a:ext>
                </a:extLst>
              </p:cNvPr>
              <p:cNvSpPr/>
              <p:nvPr/>
            </p:nvSpPr>
            <p:spPr>
              <a:xfrm rot="-10800000">
                <a:off x="7886236" y="2890323"/>
                <a:ext cx="239744" cy="483965"/>
              </a:xfrm>
              <a:custGeom>
                <a:avLst/>
                <a:gdLst>
                  <a:gd name="connsiteX0" fmla="*/ 0 w 239744"/>
                  <a:gd name="connsiteY0" fmla="*/ 0 h 483965"/>
                  <a:gd name="connsiteX1" fmla="*/ 239744 w 239744"/>
                  <a:gd name="connsiteY1" fmla="*/ 0 h 483965"/>
                  <a:gd name="connsiteX2" fmla="*/ 239744 w 239744"/>
                  <a:gd name="connsiteY2" fmla="*/ 483965 h 483965"/>
                  <a:gd name="connsiteX3" fmla="*/ 0 w 239744"/>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239744" h="483965">
                    <a:moveTo>
                      <a:pt x="0" y="0"/>
                    </a:moveTo>
                    <a:lnTo>
                      <a:pt x="239744" y="0"/>
                    </a:lnTo>
                    <a:lnTo>
                      <a:pt x="239744" y="483965"/>
                    </a:lnTo>
                    <a:lnTo>
                      <a:pt x="0" y="483965"/>
                    </a:lnTo>
                    <a:close/>
                  </a:path>
                </a:pathLst>
              </a:custGeom>
              <a:solidFill>
                <a:srgbClr val="1A1A1A"/>
              </a:solidFill>
              <a:ln w="9525" cap="flat">
                <a:noFill/>
                <a:prstDash val="solid"/>
                <a:miter/>
              </a:ln>
            </p:spPr>
            <p:txBody>
              <a:bodyPr rtlCol="0" anchor="ctr"/>
              <a:lstStyle/>
              <a:p>
                <a:endParaRPr lang="en-GB" dirty="0"/>
              </a:p>
            </p:txBody>
          </p:sp>
          <p:sp>
            <p:nvSpPr>
              <p:cNvPr id="536" name="Freeform: Shape 535">
                <a:extLst>
                  <a:ext uri="{FF2B5EF4-FFF2-40B4-BE49-F238E27FC236}">
                    <a16:creationId xmlns:a16="http://schemas.microsoft.com/office/drawing/2014/main" id="{5B94CF8C-7209-4A6E-8A62-634FD79CE729}"/>
                  </a:ext>
                </a:extLst>
              </p:cNvPr>
              <p:cNvSpPr/>
              <p:nvPr/>
            </p:nvSpPr>
            <p:spPr>
              <a:xfrm rot="-10800000">
                <a:off x="7886236" y="2980948"/>
                <a:ext cx="239744" cy="12953"/>
              </a:xfrm>
              <a:custGeom>
                <a:avLst/>
                <a:gdLst>
                  <a:gd name="connsiteX0" fmla="*/ 0 w 239744"/>
                  <a:gd name="connsiteY0" fmla="*/ 0 h 12953"/>
                  <a:gd name="connsiteX1" fmla="*/ 239744 w 239744"/>
                  <a:gd name="connsiteY1" fmla="*/ 0 h 12953"/>
                  <a:gd name="connsiteX2" fmla="*/ 239744 w 239744"/>
                  <a:gd name="connsiteY2" fmla="*/ 12954 h 12953"/>
                  <a:gd name="connsiteX3" fmla="*/ 0 w 239744"/>
                  <a:gd name="connsiteY3" fmla="*/ 12954 h 12953"/>
                </a:gdLst>
                <a:ahLst/>
                <a:cxnLst>
                  <a:cxn ang="0">
                    <a:pos x="connsiteX0" y="connsiteY0"/>
                  </a:cxn>
                  <a:cxn ang="0">
                    <a:pos x="connsiteX1" y="connsiteY1"/>
                  </a:cxn>
                  <a:cxn ang="0">
                    <a:pos x="connsiteX2" y="connsiteY2"/>
                  </a:cxn>
                  <a:cxn ang="0">
                    <a:pos x="connsiteX3" y="connsiteY3"/>
                  </a:cxn>
                </a:cxnLst>
                <a:rect l="l" t="t" r="r" b="b"/>
                <a:pathLst>
                  <a:path w="239744" h="12953">
                    <a:moveTo>
                      <a:pt x="0" y="0"/>
                    </a:moveTo>
                    <a:lnTo>
                      <a:pt x="239744" y="0"/>
                    </a:lnTo>
                    <a:lnTo>
                      <a:pt x="239744" y="12954"/>
                    </a:lnTo>
                    <a:lnTo>
                      <a:pt x="0" y="12954"/>
                    </a:lnTo>
                    <a:close/>
                  </a:path>
                </a:pathLst>
              </a:custGeom>
              <a:solidFill>
                <a:srgbClr val="F2F2F2"/>
              </a:solidFill>
              <a:ln w="9525" cap="flat">
                <a:noFill/>
                <a:prstDash val="solid"/>
                <a:miter/>
              </a:ln>
            </p:spPr>
            <p:txBody>
              <a:bodyPr rtlCol="0" anchor="ctr"/>
              <a:lstStyle/>
              <a:p>
                <a:endParaRPr lang="en-GB" dirty="0"/>
              </a:p>
            </p:txBody>
          </p:sp>
          <p:sp>
            <p:nvSpPr>
              <p:cNvPr id="537" name="Freeform: Shape 536">
                <a:extLst>
                  <a:ext uri="{FF2B5EF4-FFF2-40B4-BE49-F238E27FC236}">
                    <a16:creationId xmlns:a16="http://schemas.microsoft.com/office/drawing/2014/main" id="{08A63886-A135-4332-B7E8-96D7A42BEB3D}"/>
                  </a:ext>
                </a:extLst>
              </p:cNvPr>
              <p:cNvSpPr/>
              <p:nvPr/>
            </p:nvSpPr>
            <p:spPr>
              <a:xfrm rot="-10800000">
                <a:off x="7996536" y="2890323"/>
                <a:ext cx="19335" cy="483965"/>
              </a:xfrm>
              <a:custGeom>
                <a:avLst/>
                <a:gdLst>
                  <a:gd name="connsiteX0" fmla="*/ 0 w 19335"/>
                  <a:gd name="connsiteY0" fmla="*/ 0 h 483965"/>
                  <a:gd name="connsiteX1" fmla="*/ 19336 w 19335"/>
                  <a:gd name="connsiteY1" fmla="*/ 0 h 483965"/>
                  <a:gd name="connsiteX2" fmla="*/ 19336 w 19335"/>
                  <a:gd name="connsiteY2" fmla="*/ 483965 h 483965"/>
                  <a:gd name="connsiteX3" fmla="*/ 0 w 19335"/>
                  <a:gd name="connsiteY3" fmla="*/ 483965 h 483965"/>
                </a:gdLst>
                <a:ahLst/>
                <a:cxnLst>
                  <a:cxn ang="0">
                    <a:pos x="connsiteX0" y="connsiteY0"/>
                  </a:cxn>
                  <a:cxn ang="0">
                    <a:pos x="connsiteX1" y="connsiteY1"/>
                  </a:cxn>
                  <a:cxn ang="0">
                    <a:pos x="connsiteX2" y="connsiteY2"/>
                  </a:cxn>
                  <a:cxn ang="0">
                    <a:pos x="connsiteX3" y="connsiteY3"/>
                  </a:cxn>
                </a:cxnLst>
                <a:rect l="l" t="t" r="r" b="b"/>
                <a:pathLst>
                  <a:path w="19335" h="483965">
                    <a:moveTo>
                      <a:pt x="0" y="0"/>
                    </a:moveTo>
                    <a:lnTo>
                      <a:pt x="19336" y="0"/>
                    </a:lnTo>
                    <a:lnTo>
                      <a:pt x="19336" y="483965"/>
                    </a:lnTo>
                    <a:lnTo>
                      <a:pt x="0" y="483965"/>
                    </a:lnTo>
                    <a:close/>
                  </a:path>
                </a:pathLst>
              </a:custGeom>
              <a:solidFill>
                <a:srgbClr val="F2F2F2"/>
              </a:solidFill>
              <a:ln w="9525" cap="flat">
                <a:noFill/>
                <a:prstDash val="solid"/>
                <a:miter/>
              </a:ln>
            </p:spPr>
            <p:txBody>
              <a:bodyPr rtlCol="0" anchor="ctr"/>
              <a:lstStyle/>
              <a:p>
                <a:endParaRPr lang="en-GB" dirty="0"/>
              </a:p>
            </p:txBody>
          </p:sp>
          <p:sp>
            <p:nvSpPr>
              <p:cNvPr id="538" name="Freeform: Shape 537">
                <a:extLst>
                  <a:ext uri="{FF2B5EF4-FFF2-40B4-BE49-F238E27FC236}">
                    <a16:creationId xmlns:a16="http://schemas.microsoft.com/office/drawing/2014/main" id="{9162F95D-6E54-4B79-99C7-C7B04D5785E1}"/>
                  </a:ext>
                </a:extLst>
              </p:cNvPr>
              <p:cNvSpPr/>
              <p:nvPr/>
            </p:nvSpPr>
            <p:spPr>
              <a:xfrm rot="-10800000">
                <a:off x="7886236" y="3610756"/>
                <a:ext cx="239744" cy="393382"/>
              </a:xfrm>
              <a:custGeom>
                <a:avLst/>
                <a:gdLst>
                  <a:gd name="connsiteX0" fmla="*/ 0 w 239744"/>
                  <a:gd name="connsiteY0" fmla="*/ 0 h 393382"/>
                  <a:gd name="connsiteX1" fmla="*/ 239744 w 239744"/>
                  <a:gd name="connsiteY1" fmla="*/ 0 h 393382"/>
                  <a:gd name="connsiteX2" fmla="*/ 239744 w 239744"/>
                  <a:gd name="connsiteY2" fmla="*/ 393383 h 393382"/>
                  <a:gd name="connsiteX3" fmla="*/ 0 w 239744"/>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239744" h="393382">
                    <a:moveTo>
                      <a:pt x="0" y="0"/>
                    </a:moveTo>
                    <a:lnTo>
                      <a:pt x="239744" y="0"/>
                    </a:lnTo>
                    <a:lnTo>
                      <a:pt x="239744" y="393383"/>
                    </a:lnTo>
                    <a:lnTo>
                      <a:pt x="0" y="393383"/>
                    </a:lnTo>
                    <a:close/>
                  </a:path>
                </a:pathLst>
              </a:custGeom>
              <a:solidFill>
                <a:srgbClr val="1A1A1A"/>
              </a:solidFill>
              <a:ln w="9525" cap="flat">
                <a:noFill/>
                <a:prstDash val="solid"/>
                <a:miter/>
              </a:ln>
            </p:spPr>
            <p:txBody>
              <a:bodyPr rtlCol="0" anchor="ctr"/>
              <a:lstStyle/>
              <a:p>
                <a:endParaRPr lang="en-GB" dirty="0"/>
              </a:p>
            </p:txBody>
          </p:sp>
          <p:sp>
            <p:nvSpPr>
              <p:cNvPr id="539" name="Freeform: Shape 538">
                <a:extLst>
                  <a:ext uri="{FF2B5EF4-FFF2-40B4-BE49-F238E27FC236}">
                    <a16:creationId xmlns:a16="http://schemas.microsoft.com/office/drawing/2014/main" id="{B4456D91-C759-4F10-9651-2460D06980D5}"/>
                  </a:ext>
                </a:extLst>
              </p:cNvPr>
              <p:cNvSpPr/>
              <p:nvPr/>
            </p:nvSpPr>
            <p:spPr>
              <a:xfrm rot="-10800000">
                <a:off x="7996536" y="3610756"/>
                <a:ext cx="19335" cy="393382"/>
              </a:xfrm>
              <a:custGeom>
                <a:avLst/>
                <a:gdLst>
                  <a:gd name="connsiteX0" fmla="*/ 0 w 19335"/>
                  <a:gd name="connsiteY0" fmla="*/ 0 h 393382"/>
                  <a:gd name="connsiteX1" fmla="*/ 19336 w 19335"/>
                  <a:gd name="connsiteY1" fmla="*/ 0 h 393382"/>
                  <a:gd name="connsiteX2" fmla="*/ 19336 w 19335"/>
                  <a:gd name="connsiteY2" fmla="*/ 393383 h 393382"/>
                  <a:gd name="connsiteX3" fmla="*/ 0 w 19335"/>
                  <a:gd name="connsiteY3" fmla="*/ 393383 h 393382"/>
                </a:gdLst>
                <a:ahLst/>
                <a:cxnLst>
                  <a:cxn ang="0">
                    <a:pos x="connsiteX0" y="connsiteY0"/>
                  </a:cxn>
                  <a:cxn ang="0">
                    <a:pos x="connsiteX1" y="connsiteY1"/>
                  </a:cxn>
                  <a:cxn ang="0">
                    <a:pos x="connsiteX2" y="connsiteY2"/>
                  </a:cxn>
                  <a:cxn ang="0">
                    <a:pos x="connsiteX3" y="connsiteY3"/>
                  </a:cxn>
                </a:cxnLst>
                <a:rect l="l" t="t" r="r" b="b"/>
                <a:pathLst>
                  <a:path w="19335" h="393382">
                    <a:moveTo>
                      <a:pt x="0" y="0"/>
                    </a:moveTo>
                    <a:lnTo>
                      <a:pt x="19336" y="0"/>
                    </a:lnTo>
                    <a:lnTo>
                      <a:pt x="19336" y="393383"/>
                    </a:lnTo>
                    <a:lnTo>
                      <a:pt x="0" y="393383"/>
                    </a:lnTo>
                    <a:close/>
                  </a:path>
                </a:pathLst>
              </a:custGeom>
              <a:solidFill>
                <a:srgbClr val="F2F2F2"/>
              </a:solidFill>
              <a:ln w="9525" cap="flat">
                <a:noFill/>
                <a:prstDash val="solid"/>
                <a:miter/>
              </a:ln>
            </p:spPr>
            <p:txBody>
              <a:bodyPr rtlCol="0" anchor="ctr"/>
              <a:lstStyle/>
              <a:p>
                <a:endParaRPr lang="en-GB" dirty="0"/>
              </a:p>
            </p:txBody>
          </p:sp>
          <p:sp>
            <p:nvSpPr>
              <p:cNvPr id="540" name="Freeform: Shape 539">
                <a:extLst>
                  <a:ext uri="{FF2B5EF4-FFF2-40B4-BE49-F238E27FC236}">
                    <a16:creationId xmlns:a16="http://schemas.microsoft.com/office/drawing/2014/main" id="{E7ABF2A7-2534-40B6-8B1F-1A64237B0036}"/>
                  </a:ext>
                </a:extLst>
              </p:cNvPr>
              <p:cNvSpPr/>
              <p:nvPr/>
            </p:nvSpPr>
            <p:spPr>
              <a:xfrm rot="-10800000">
                <a:off x="7824854" y="2330847"/>
                <a:ext cx="239744" cy="220694"/>
              </a:xfrm>
              <a:custGeom>
                <a:avLst/>
                <a:gdLst>
                  <a:gd name="connsiteX0" fmla="*/ 0 w 239744"/>
                  <a:gd name="connsiteY0" fmla="*/ 0 h 220694"/>
                  <a:gd name="connsiteX1" fmla="*/ 239744 w 239744"/>
                  <a:gd name="connsiteY1" fmla="*/ 0 h 220694"/>
                  <a:gd name="connsiteX2" fmla="*/ 239744 w 239744"/>
                  <a:gd name="connsiteY2" fmla="*/ 220694 h 220694"/>
                  <a:gd name="connsiteX3" fmla="*/ 0 w 239744"/>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239744" h="220694">
                    <a:moveTo>
                      <a:pt x="0" y="0"/>
                    </a:moveTo>
                    <a:lnTo>
                      <a:pt x="239744" y="0"/>
                    </a:lnTo>
                    <a:lnTo>
                      <a:pt x="239744" y="220694"/>
                    </a:lnTo>
                    <a:lnTo>
                      <a:pt x="0" y="220694"/>
                    </a:lnTo>
                    <a:close/>
                  </a:path>
                </a:pathLst>
              </a:custGeom>
              <a:solidFill>
                <a:srgbClr val="1A1A1A"/>
              </a:solidFill>
              <a:ln w="9525" cap="flat">
                <a:noFill/>
                <a:prstDash val="solid"/>
                <a:miter/>
              </a:ln>
            </p:spPr>
            <p:txBody>
              <a:bodyPr rtlCol="0" anchor="ctr"/>
              <a:lstStyle/>
              <a:p>
                <a:endParaRPr lang="en-GB" dirty="0"/>
              </a:p>
            </p:txBody>
          </p:sp>
          <p:sp>
            <p:nvSpPr>
              <p:cNvPr id="541" name="Freeform: Shape 540">
                <a:extLst>
                  <a:ext uri="{FF2B5EF4-FFF2-40B4-BE49-F238E27FC236}">
                    <a16:creationId xmlns:a16="http://schemas.microsoft.com/office/drawing/2014/main" id="{D830C00C-F83E-4F6C-9B90-B87101475683}"/>
                  </a:ext>
                </a:extLst>
              </p:cNvPr>
              <p:cNvSpPr/>
              <p:nvPr/>
            </p:nvSpPr>
            <p:spPr>
              <a:xfrm rot="-10800000">
                <a:off x="7935058" y="2330847"/>
                <a:ext cx="19335" cy="220694"/>
              </a:xfrm>
              <a:custGeom>
                <a:avLst/>
                <a:gdLst>
                  <a:gd name="connsiteX0" fmla="*/ 0 w 19335"/>
                  <a:gd name="connsiteY0" fmla="*/ 0 h 220694"/>
                  <a:gd name="connsiteX1" fmla="*/ 19336 w 19335"/>
                  <a:gd name="connsiteY1" fmla="*/ 0 h 220694"/>
                  <a:gd name="connsiteX2" fmla="*/ 19336 w 19335"/>
                  <a:gd name="connsiteY2" fmla="*/ 220694 h 220694"/>
                  <a:gd name="connsiteX3" fmla="*/ 0 w 19335"/>
                  <a:gd name="connsiteY3" fmla="*/ 220694 h 220694"/>
                </a:gdLst>
                <a:ahLst/>
                <a:cxnLst>
                  <a:cxn ang="0">
                    <a:pos x="connsiteX0" y="connsiteY0"/>
                  </a:cxn>
                  <a:cxn ang="0">
                    <a:pos x="connsiteX1" y="connsiteY1"/>
                  </a:cxn>
                  <a:cxn ang="0">
                    <a:pos x="connsiteX2" y="connsiteY2"/>
                  </a:cxn>
                  <a:cxn ang="0">
                    <a:pos x="connsiteX3" y="connsiteY3"/>
                  </a:cxn>
                </a:cxnLst>
                <a:rect l="l" t="t" r="r" b="b"/>
                <a:pathLst>
                  <a:path w="19335" h="220694">
                    <a:moveTo>
                      <a:pt x="0" y="0"/>
                    </a:moveTo>
                    <a:lnTo>
                      <a:pt x="19336" y="0"/>
                    </a:lnTo>
                    <a:lnTo>
                      <a:pt x="19336" y="220694"/>
                    </a:lnTo>
                    <a:lnTo>
                      <a:pt x="0" y="220694"/>
                    </a:lnTo>
                    <a:close/>
                  </a:path>
                </a:pathLst>
              </a:custGeom>
              <a:solidFill>
                <a:srgbClr val="F2F2F2"/>
              </a:solidFill>
              <a:ln w="9525" cap="flat">
                <a:noFill/>
                <a:prstDash val="solid"/>
                <a:miter/>
              </a:ln>
            </p:spPr>
            <p:txBody>
              <a:bodyPr rtlCol="0" anchor="ctr"/>
              <a:lstStyle/>
              <a:p>
                <a:endParaRPr lang="en-GB" dirty="0"/>
              </a:p>
            </p:txBody>
          </p:sp>
        </p:grpSp>
        <p:sp>
          <p:nvSpPr>
            <p:cNvPr id="499" name="Freeform: Shape 498">
              <a:extLst>
                <a:ext uri="{FF2B5EF4-FFF2-40B4-BE49-F238E27FC236}">
                  <a16:creationId xmlns:a16="http://schemas.microsoft.com/office/drawing/2014/main" id="{D4EA26C4-31AC-478B-BA9E-98EF4A8ECB2F}"/>
                </a:ext>
              </a:extLst>
            </p:cNvPr>
            <p:cNvSpPr/>
            <p:nvPr/>
          </p:nvSpPr>
          <p:spPr>
            <a:xfrm>
              <a:off x="7554479" y="4116877"/>
              <a:ext cx="187948" cy="1651818"/>
            </a:xfrm>
            <a:custGeom>
              <a:avLst/>
              <a:gdLst>
                <a:gd name="connsiteX0" fmla="*/ 169450 w 169449"/>
                <a:gd name="connsiteY0" fmla="*/ 0 h 1460754"/>
                <a:gd name="connsiteX1" fmla="*/ 158401 w 169449"/>
                <a:gd name="connsiteY1" fmla="*/ 75533 h 1460754"/>
                <a:gd name="connsiteX2" fmla="*/ 152019 w 169449"/>
                <a:gd name="connsiteY2" fmla="*/ 163354 h 1460754"/>
                <a:gd name="connsiteX3" fmla="*/ 152019 w 169449"/>
                <a:gd name="connsiteY3" fmla="*/ 1460754 h 1460754"/>
                <a:gd name="connsiteX4" fmla="*/ 17050 w 169449"/>
                <a:gd name="connsiteY4" fmla="*/ 1460754 h 1460754"/>
                <a:gd name="connsiteX5" fmla="*/ 17050 w 169449"/>
                <a:gd name="connsiteY5" fmla="*/ 162306 h 1460754"/>
                <a:gd name="connsiteX6" fmla="*/ 10954 w 169449"/>
                <a:gd name="connsiteY6" fmla="*/ 76486 h 1460754"/>
                <a:gd name="connsiteX7" fmla="*/ 0 w 169449"/>
                <a:gd name="connsiteY7" fmla="*/ 0 h 1460754"/>
                <a:gd name="connsiteX8" fmla="*/ 169450 w 169449"/>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9" h="1460754">
                  <a:moveTo>
                    <a:pt x="169450" y="0"/>
                  </a:moveTo>
                  <a:lnTo>
                    <a:pt x="158401" y="75533"/>
                  </a:lnTo>
                  <a:cubicBezTo>
                    <a:pt x="154210" y="104584"/>
                    <a:pt x="152019" y="133921"/>
                    <a:pt x="152019" y="163354"/>
                  </a:cubicBezTo>
                  <a:lnTo>
                    <a:pt x="152019" y="1460754"/>
                  </a:lnTo>
                  <a:lnTo>
                    <a:pt x="17050" y="1460754"/>
                  </a:lnTo>
                  <a:lnTo>
                    <a:pt x="17050" y="162306"/>
                  </a:lnTo>
                  <a:cubicBezTo>
                    <a:pt x="17050" y="133636"/>
                    <a:pt x="15050" y="104870"/>
                    <a:pt x="10954" y="76486"/>
                  </a:cubicBezTo>
                  <a:lnTo>
                    <a:pt x="0" y="0"/>
                  </a:lnTo>
                  <a:lnTo>
                    <a:pt x="169450" y="0"/>
                  </a:lnTo>
                  <a:close/>
                </a:path>
              </a:pathLst>
            </a:custGeom>
            <a:gradFill>
              <a:gsLst>
                <a:gs pos="0">
                  <a:schemeClr val="bg1">
                    <a:lumMod val="85000"/>
                  </a:schemeClr>
                </a:gs>
                <a:gs pos="100000">
                  <a:schemeClr val="bg1">
                    <a:lumMod val="95000"/>
                  </a:schemeClr>
                </a:gs>
              </a:gsLst>
              <a:lin ang="5400000" scaled="1"/>
            </a:gradFill>
            <a:ln w="9525" cap="flat">
              <a:noFill/>
              <a:prstDash val="solid"/>
              <a:miter/>
            </a:ln>
            <a:effectLst>
              <a:outerShdw blurRad="50800" dist="38100" dir="10800000" algn="r" rotWithShape="0">
                <a:prstClr val="black">
                  <a:alpha val="10000"/>
                </a:prstClr>
              </a:outerShdw>
            </a:effectLst>
          </p:spPr>
          <p:txBody>
            <a:bodyPr rtlCol="0" anchor="ctr"/>
            <a:lstStyle/>
            <a:p>
              <a:endParaRPr lang="en-GB" dirty="0"/>
            </a:p>
          </p:txBody>
        </p:sp>
        <p:sp>
          <p:nvSpPr>
            <p:cNvPr id="500" name="Freeform: Shape 499">
              <a:extLst>
                <a:ext uri="{FF2B5EF4-FFF2-40B4-BE49-F238E27FC236}">
                  <a16:creationId xmlns:a16="http://schemas.microsoft.com/office/drawing/2014/main" id="{6EC3ABD2-9046-4C4F-9B50-27FF6E141412}"/>
                </a:ext>
              </a:extLst>
            </p:cNvPr>
            <p:cNvSpPr/>
            <p:nvPr/>
          </p:nvSpPr>
          <p:spPr>
            <a:xfrm>
              <a:off x="7306417" y="4116877"/>
              <a:ext cx="187842" cy="1651818"/>
            </a:xfrm>
            <a:custGeom>
              <a:avLst/>
              <a:gdLst>
                <a:gd name="connsiteX0" fmla="*/ 169354 w 169354"/>
                <a:gd name="connsiteY0" fmla="*/ 0 h 1460754"/>
                <a:gd name="connsiteX1" fmla="*/ 158305 w 169354"/>
                <a:gd name="connsiteY1" fmla="*/ 75533 h 1460754"/>
                <a:gd name="connsiteX2" fmla="*/ 151924 w 169354"/>
                <a:gd name="connsiteY2" fmla="*/ 163354 h 1460754"/>
                <a:gd name="connsiteX3" fmla="*/ 151924 w 169354"/>
                <a:gd name="connsiteY3" fmla="*/ 1460754 h 1460754"/>
                <a:gd name="connsiteX4" fmla="*/ 16954 w 169354"/>
                <a:gd name="connsiteY4" fmla="*/ 1460754 h 1460754"/>
                <a:gd name="connsiteX5" fmla="*/ 16954 w 169354"/>
                <a:gd name="connsiteY5" fmla="*/ 162306 h 1460754"/>
                <a:gd name="connsiteX6" fmla="*/ 10858 w 169354"/>
                <a:gd name="connsiteY6" fmla="*/ 76486 h 1460754"/>
                <a:gd name="connsiteX7" fmla="*/ 0 w 169354"/>
                <a:gd name="connsiteY7" fmla="*/ 0 h 1460754"/>
                <a:gd name="connsiteX8" fmla="*/ 169354 w 169354"/>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54" h="1460754">
                  <a:moveTo>
                    <a:pt x="169354" y="0"/>
                  </a:moveTo>
                  <a:lnTo>
                    <a:pt x="158305" y="75533"/>
                  </a:lnTo>
                  <a:cubicBezTo>
                    <a:pt x="154114" y="104584"/>
                    <a:pt x="151924" y="133921"/>
                    <a:pt x="151924" y="163354"/>
                  </a:cubicBezTo>
                  <a:lnTo>
                    <a:pt x="151924" y="1460754"/>
                  </a:lnTo>
                  <a:lnTo>
                    <a:pt x="16954" y="1460754"/>
                  </a:lnTo>
                  <a:lnTo>
                    <a:pt x="16954" y="162306"/>
                  </a:lnTo>
                  <a:cubicBezTo>
                    <a:pt x="16954" y="133636"/>
                    <a:pt x="14954" y="104870"/>
                    <a:pt x="10858" y="76486"/>
                  </a:cubicBezTo>
                  <a:lnTo>
                    <a:pt x="0" y="0"/>
                  </a:lnTo>
                  <a:lnTo>
                    <a:pt x="169354" y="0"/>
                  </a:lnTo>
                  <a:close/>
                </a:path>
              </a:pathLst>
            </a:custGeom>
            <a:gradFill>
              <a:gsLst>
                <a:gs pos="0">
                  <a:schemeClr val="bg1">
                    <a:lumMod val="85000"/>
                  </a:schemeClr>
                </a:gs>
                <a:gs pos="100000">
                  <a:schemeClr val="bg1">
                    <a:lumMod val="95000"/>
                  </a:schemeClr>
                </a:gs>
              </a:gsLst>
              <a:lin ang="5400000" scaled="1"/>
            </a:gradFill>
            <a:ln w="9525" cap="flat">
              <a:noFill/>
              <a:prstDash val="solid"/>
              <a:miter/>
            </a:ln>
            <a:effectLst>
              <a:outerShdw blurRad="50800" dist="38100" dir="10800000" algn="r" rotWithShape="0">
                <a:prstClr val="black">
                  <a:alpha val="10000"/>
                </a:prstClr>
              </a:outerShdw>
            </a:effectLst>
          </p:spPr>
          <p:txBody>
            <a:bodyPr rtlCol="0" anchor="ctr"/>
            <a:lstStyle/>
            <a:p>
              <a:endParaRPr lang="en-GB" dirty="0"/>
            </a:p>
          </p:txBody>
        </p:sp>
        <p:sp>
          <p:nvSpPr>
            <p:cNvPr id="501" name="Freeform: Shape 500">
              <a:extLst>
                <a:ext uri="{FF2B5EF4-FFF2-40B4-BE49-F238E27FC236}">
                  <a16:creationId xmlns:a16="http://schemas.microsoft.com/office/drawing/2014/main" id="{BF822236-99A0-4C24-BB75-B5BF771AAA3A}"/>
                </a:ext>
              </a:extLst>
            </p:cNvPr>
            <p:cNvSpPr/>
            <p:nvPr/>
          </p:nvSpPr>
          <p:spPr>
            <a:xfrm>
              <a:off x="6364032" y="4116877"/>
              <a:ext cx="187948" cy="1651818"/>
            </a:xfrm>
            <a:custGeom>
              <a:avLst/>
              <a:gdLst>
                <a:gd name="connsiteX0" fmla="*/ 169450 w 169449"/>
                <a:gd name="connsiteY0" fmla="*/ 0 h 1460754"/>
                <a:gd name="connsiteX1" fmla="*/ 158401 w 169449"/>
                <a:gd name="connsiteY1" fmla="*/ 75533 h 1460754"/>
                <a:gd name="connsiteX2" fmla="*/ 152019 w 169449"/>
                <a:gd name="connsiteY2" fmla="*/ 163354 h 1460754"/>
                <a:gd name="connsiteX3" fmla="*/ 152019 w 169449"/>
                <a:gd name="connsiteY3" fmla="*/ 1460754 h 1460754"/>
                <a:gd name="connsiteX4" fmla="*/ 17050 w 169449"/>
                <a:gd name="connsiteY4" fmla="*/ 1460754 h 1460754"/>
                <a:gd name="connsiteX5" fmla="*/ 17050 w 169449"/>
                <a:gd name="connsiteY5" fmla="*/ 162306 h 1460754"/>
                <a:gd name="connsiteX6" fmla="*/ 10954 w 169449"/>
                <a:gd name="connsiteY6" fmla="*/ 76486 h 1460754"/>
                <a:gd name="connsiteX7" fmla="*/ 0 w 169449"/>
                <a:gd name="connsiteY7" fmla="*/ 0 h 1460754"/>
                <a:gd name="connsiteX8" fmla="*/ 169450 w 169449"/>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9" h="1460754">
                  <a:moveTo>
                    <a:pt x="169450" y="0"/>
                  </a:moveTo>
                  <a:lnTo>
                    <a:pt x="158401" y="75533"/>
                  </a:lnTo>
                  <a:cubicBezTo>
                    <a:pt x="154210" y="104584"/>
                    <a:pt x="152019" y="133921"/>
                    <a:pt x="152019" y="163354"/>
                  </a:cubicBezTo>
                  <a:lnTo>
                    <a:pt x="152019" y="1460754"/>
                  </a:lnTo>
                  <a:lnTo>
                    <a:pt x="17050" y="1460754"/>
                  </a:lnTo>
                  <a:lnTo>
                    <a:pt x="17050" y="162306"/>
                  </a:lnTo>
                  <a:cubicBezTo>
                    <a:pt x="17050" y="133636"/>
                    <a:pt x="15050" y="104870"/>
                    <a:pt x="10954" y="76486"/>
                  </a:cubicBezTo>
                  <a:lnTo>
                    <a:pt x="0" y="0"/>
                  </a:lnTo>
                  <a:lnTo>
                    <a:pt x="169450" y="0"/>
                  </a:lnTo>
                  <a:close/>
                </a:path>
              </a:pathLst>
            </a:custGeom>
            <a:gradFill>
              <a:gsLst>
                <a:gs pos="0">
                  <a:schemeClr val="bg1">
                    <a:lumMod val="85000"/>
                  </a:schemeClr>
                </a:gs>
                <a:gs pos="100000">
                  <a:schemeClr val="bg1">
                    <a:lumMod val="95000"/>
                  </a:schemeClr>
                </a:gs>
              </a:gsLst>
              <a:lin ang="5400000" scaled="1"/>
            </a:gradFill>
            <a:ln w="9525" cap="flat">
              <a:noFill/>
              <a:prstDash val="solid"/>
              <a:miter/>
            </a:ln>
            <a:effectLst>
              <a:outerShdw blurRad="50800" dist="38100" dir="10800000" algn="r" rotWithShape="0">
                <a:prstClr val="black">
                  <a:alpha val="10000"/>
                </a:prstClr>
              </a:outerShdw>
            </a:effectLst>
          </p:spPr>
          <p:txBody>
            <a:bodyPr rtlCol="0" anchor="ctr"/>
            <a:lstStyle/>
            <a:p>
              <a:endParaRPr lang="en-GB" dirty="0"/>
            </a:p>
          </p:txBody>
        </p:sp>
        <p:sp>
          <p:nvSpPr>
            <p:cNvPr id="502" name="Freeform: Shape 501">
              <a:extLst>
                <a:ext uri="{FF2B5EF4-FFF2-40B4-BE49-F238E27FC236}">
                  <a16:creationId xmlns:a16="http://schemas.microsoft.com/office/drawing/2014/main" id="{5EC787CA-F912-4D93-92D9-447E7F870213}"/>
                </a:ext>
              </a:extLst>
            </p:cNvPr>
            <p:cNvSpPr/>
            <p:nvPr/>
          </p:nvSpPr>
          <p:spPr>
            <a:xfrm>
              <a:off x="6741726" y="4939777"/>
              <a:ext cx="471087" cy="768698"/>
            </a:xfrm>
            <a:custGeom>
              <a:avLst/>
              <a:gdLst>
                <a:gd name="connsiteX0" fmla="*/ 0 w 424719"/>
                <a:gd name="connsiteY0" fmla="*/ 0 h 693038"/>
                <a:gd name="connsiteX1" fmla="*/ 424720 w 424719"/>
                <a:gd name="connsiteY1" fmla="*/ 0 h 693038"/>
                <a:gd name="connsiteX2" fmla="*/ 424720 w 424719"/>
                <a:gd name="connsiteY2" fmla="*/ 693039 h 693038"/>
                <a:gd name="connsiteX3" fmla="*/ 0 w 424719"/>
                <a:gd name="connsiteY3" fmla="*/ 693039 h 693038"/>
              </a:gdLst>
              <a:ahLst/>
              <a:cxnLst>
                <a:cxn ang="0">
                  <a:pos x="connsiteX0" y="connsiteY0"/>
                </a:cxn>
                <a:cxn ang="0">
                  <a:pos x="connsiteX1" y="connsiteY1"/>
                </a:cxn>
                <a:cxn ang="0">
                  <a:pos x="connsiteX2" y="connsiteY2"/>
                </a:cxn>
                <a:cxn ang="0">
                  <a:pos x="connsiteX3" y="connsiteY3"/>
                </a:cxn>
              </a:cxnLst>
              <a:rect l="l" t="t" r="r" b="b"/>
              <a:pathLst>
                <a:path w="424719" h="693038">
                  <a:moveTo>
                    <a:pt x="0" y="0"/>
                  </a:moveTo>
                  <a:lnTo>
                    <a:pt x="424720" y="0"/>
                  </a:lnTo>
                  <a:lnTo>
                    <a:pt x="424720" y="693039"/>
                  </a:lnTo>
                  <a:lnTo>
                    <a:pt x="0" y="693039"/>
                  </a:lnTo>
                  <a:close/>
                </a:path>
              </a:pathLst>
            </a:custGeom>
            <a:solidFill>
              <a:srgbClr val="F2F2F2"/>
            </a:solidFill>
            <a:ln w="9525" cap="flat">
              <a:noFill/>
              <a:prstDash val="solid"/>
              <a:miter/>
            </a:ln>
          </p:spPr>
          <p:txBody>
            <a:bodyPr rtlCol="0" anchor="ctr"/>
            <a:lstStyle/>
            <a:p>
              <a:endParaRPr lang="en-GB" dirty="0"/>
            </a:p>
          </p:txBody>
        </p:sp>
        <p:sp>
          <p:nvSpPr>
            <p:cNvPr id="503" name="Freeform: Shape 502">
              <a:extLst>
                <a:ext uri="{FF2B5EF4-FFF2-40B4-BE49-F238E27FC236}">
                  <a16:creationId xmlns:a16="http://schemas.microsoft.com/office/drawing/2014/main" id="{F1AAAAED-E48D-40EB-ABB6-4BC00198885E}"/>
                </a:ext>
              </a:extLst>
            </p:cNvPr>
            <p:cNvSpPr/>
            <p:nvPr/>
          </p:nvSpPr>
          <p:spPr>
            <a:xfrm>
              <a:off x="6791168" y="5070993"/>
              <a:ext cx="374524" cy="637482"/>
            </a:xfrm>
            <a:custGeom>
              <a:avLst/>
              <a:gdLst>
                <a:gd name="connsiteX0" fmla="*/ 0 w 337661"/>
                <a:gd name="connsiteY0" fmla="*/ 0 h 574738"/>
                <a:gd name="connsiteX1" fmla="*/ 337661 w 337661"/>
                <a:gd name="connsiteY1" fmla="*/ 0 h 574738"/>
                <a:gd name="connsiteX2" fmla="*/ 337661 w 337661"/>
                <a:gd name="connsiteY2" fmla="*/ 574738 h 574738"/>
                <a:gd name="connsiteX3" fmla="*/ 0 w 337661"/>
                <a:gd name="connsiteY3" fmla="*/ 574738 h 574738"/>
              </a:gdLst>
              <a:ahLst/>
              <a:cxnLst>
                <a:cxn ang="0">
                  <a:pos x="connsiteX0" y="connsiteY0"/>
                </a:cxn>
                <a:cxn ang="0">
                  <a:pos x="connsiteX1" y="connsiteY1"/>
                </a:cxn>
                <a:cxn ang="0">
                  <a:pos x="connsiteX2" y="connsiteY2"/>
                </a:cxn>
                <a:cxn ang="0">
                  <a:pos x="connsiteX3" y="connsiteY3"/>
                </a:cxn>
              </a:cxnLst>
              <a:rect l="l" t="t" r="r" b="b"/>
              <a:pathLst>
                <a:path w="337661" h="574738">
                  <a:moveTo>
                    <a:pt x="0" y="0"/>
                  </a:moveTo>
                  <a:lnTo>
                    <a:pt x="337661" y="0"/>
                  </a:lnTo>
                  <a:lnTo>
                    <a:pt x="337661" y="574738"/>
                  </a:lnTo>
                  <a:lnTo>
                    <a:pt x="0" y="574738"/>
                  </a:lnTo>
                  <a:close/>
                </a:path>
              </a:pathLst>
            </a:custGeom>
            <a:solidFill>
              <a:srgbClr val="1A1A1A"/>
            </a:solidFill>
            <a:ln w="9525" cap="flat">
              <a:noFill/>
              <a:prstDash val="solid"/>
              <a:miter/>
            </a:ln>
          </p:spPr>
          <p:txBody>
            <a:bodyPr rtlCol="0" anchor="ctr"/>
            <a:lstStyle/>
            <a:p>
              <a:endParaRPr lang="en-GB" dirty="0"/>
            </a:p>
          </p:txBody>
        </p:sp>
        <p:sp>
          <p:nvSpPr>
            <p:cNvPr id="504" name="Freeform: Shape 503">
              <a:extLst>
                <a:ext uri="{FF2B5EF4-FFF2-40B4-BE49-F238E27FC236}">
                  <a16:creationId xmlns:a16="http://schemas.microsoft.com/office/drawing/2014/main" id="{D372E46A-6553-4B06-9A75-5FBEEA4B63B6}"/>
                </a:ext>
              </a:extLst>
            </p:cNvPr>
            <p:cNvSpPr/>
            <p:nvPr/>
          </p:nvSpPr>
          <p:spPr>
            <a:xfrm>
              <a:off x="6782190" y="4325642"/>
              <a:ext cx="383504" cy="357831"/>
            </a:xfrm>
            <a:custGeom>
              <a:avLst/>
              <a:gdLst>
                <a:gd name="connsiteX0" fmla="*/ 0 w 345757"/>
                <a:gd name="connsiteY0" fmla="*/ 0 h 322611"/>
                <a:gd name="connsiteX1" fmla="*/ 345758 w 345757"/>
                <a:gd name="connsiteY1" fmla="*/ 0 h 322611"/>
                <a:gd name="connsiteX2" fmla="*/ 345758 w 345757"/>
                <a:gd name="connsiteY2" fmla="*/ 322612 h 322611"/>
                <a:gd name="connsiteX3" fmla="*/ 0 w 345757"/>
                <a:gd name="connsiteY3" fmla="*/ 322612 h 322611"/>
              </a:gdLst>
              <a:ahLst/>
              <a:cxnLst>
                <a:cxn ang="0">
                  <a:pos x="connsiteX0" y="connsiteY0"/>
                </a:cxn>
                <a:cxn ang="0">
                  <a:pos x="connsiteX1" y="connsiteY1"/>
                </a:cxn>
                <a:cxn ang="0">
                  <a:pos x="connsiteX2" y="connsiteY2"/>
                </a:cxn>
                <a:cxn ang="0">
                  <a:pos x="connsiteX3" y="connsiteY3"/>
                </a:cxn>
              </a:cxnLst>
              <a:rect l="l" t="t" r="r" b="b"/>
              <a:pathLst>
                <a:path w="345757" h="322611">
                  <a:moveTo>
                    <a:pt x="0" y="0"/>
                  </a:moveTo>
                  <a:lnTo>
                    <a:pt x="345758" y="0"/>
                  </a:lnTo>
                  <a:lnTo>
                    <a:pt x="345758" y="322612"/>
                  </a:lnTo>
                  <a:lnTo>
                    <a:pt x="0" y="322612"/>
                  </a:lnTo>
                  <a:close/>
                </a:path>
              </a:pathLst>
            </a:custGeom>
            <a:solidFill>
              <a:srgbClr val="F2F2F2"/>
            </a:solidFill>
            <a:ln w="9525" cap="flat">
              <a:noFill/>
              <a:prstDash val="solid"/>
              <a:miter/>
            </a:ln>
          </p:spPr>
          <p:txBody>
            <a:bodyPr rtlCol="0" anchor="ctr"/>
            <a:lstStyle/>
            <a:p>
              <a:endParaRPr lang="en-GB" dirty="0"/>
            </a:p>
          </p:txBody>
        </p:sp>
        <p:sp>
          <p:nvSpPr>
            <p:cNvPr id="505" name="Freeform: Shape 504">
              <a:extLst>
                <a:ext uri="{FF2B5EF4-FFF2-40B4-BE49-F238E27FC236}">
                  <a16:creationId xmlns:a16="http://schemas.microsoft.com/office/drawing/2014/main" id="{373BCA17-F93E-4F92-B443-6ECC9A003DE9}"/>
                </a:ext>
              </a:extLst>
            </p:cNvPr>
            <p:cNvSpPr/>
            <p:nvPr/>
          </p:nvSpPr>
          <p:spPr>
            <a:xfrm rot="10800000">
              <a:off x="6821541" y="4356477"/>
              <a:ext cx="308388" cy="296450"/>
            </a:xfrm>
            <a:custGeom>
              <a:avLst/>
              <a:gdLst>
                <a:gd name="connsiteX0" fmla="*/ 0 w 278034"/>
                <a:gd name="connsiteY0" fmla="*/ 0 h 267271"/>
                <a:gd name="connsiteX1" fmla="*/ 278035 w 278034"/>
                <a:gd name="connsiteY1" fmla="*/ 0 h 267271"/>
                <a:gd name="connsiteX2" fmla="*/ 278035 w 278034"/>
                <a:gd name="connsiteY2" fmla="*/ 267271 h 267271"/>
                <a:gd name="connsiteX3" fmla="*/ 0 w 278034"/>
                <a:gd name="connsiteY3" fmla="*/ 267271 h 267271"/>
              </a:gdLst>
              <a:ahLst/>
              <a:cxnLst>
                <a:cxn ang="0">
                  <a:pos x="connsiteX0" y="connsiteY0"/>
                </a:cxn>
                <a:cxn ang="0">
                  <a:pos x="connsiteX1" y="connsiteY1"/>
                </a:cxn>
                <a:cxn ang="0">
                  <a:pos x="connsiteX2" y="connsiteY2"/>
                </a:cxn>
                <a:cxn ang="0">
                  <a:pos x="connsiteX3" y="connsiteY3"/>
                </a:cxn>
              </a:cxnLst>
              <a:rect l="l" t="t" r="r" b="b"/>
              <a:pathLst>
                <a:path w="278034" h="267271">
                  <a:moveTo>
                    <a:pt x="0" y="0"/>
                  </a:moveTo>
                  <a:lnTo>
                    <a:pt x="278035" y="0"/>
                  </a:lnTo>
                  <a:lnTo>
                    <a:pt x="278035" y="267271"/>
                  </a:lnTo>
                  <a:lnTo>
                    <a:pt x="0" y="267271"/>
                  </a:lnTo>
                  <a:close/>
                </a:path>
              </a:pathLst>
            </a:custGeom>
            <a:solidFill>
              <a:srgbClr val="1A1A1A"/>
            </a:solidFill>
            <a:ln w="9525" cap="flat">
              <a:noFill/>
              <a:prstDash val="solid"/>
              <a:miter/>
            </a:ln>
          </p:spPr>
          <p:txBody>
            <a:bodyPr rtlCol="0" anchor="ctr"/>
            <a:lstStyle/>
            <a:p>
              <a:endParaRPr lang="en-GB" dirty="0"/>
            </a:p>
          </p:txBody>
        </p:sp>
        <p:sp>
          <p:nvSpPr>
            <p:cNvPr id="506" name="Freeform: Shape 505">
              <a:extLst>
                <a:ext uri="{FF2B5EF4-FFF2-40B4-BE49-F238E27FC236}">
                  <a16:creationId xmlns:a16="http://schemas.microsoft.com/office/drawing/2014/main" id="{C5D7D862-BB70-41DD-938A-4D8DDA6EB27D}"/>
                </a:ext>
              </a:extLst>
            </p:cNvPr>
            <p:cNvSpPr/>
            <p:nvPr/>
          </p:nvSpPr>
          <p:spPr>
            <a:xfrm rot="10800000">
              <a:off x="6962005" y="4356477"/>
              <a:ext cx="19545" cy="296450"/>
            </a:xfrm>
            <a:custGeom>
              <a:avLst/>
              <a:gdLst>
                <a:gd name="connsiteX0" fmla="*/ 0 w 17621"/>
                <a:gd name="connsiteY0" fmla="*/ 0 h 267271"/>
                <a:gd name="connsiteX1" fmla="*/ 17621 w 17621"/>
                <a:gd name="connsiteY1" fmla="*/ 0 h 267271"/>
                <a:gd name="connsiteX2" fmla="*/ 17621 w 17621"/>
                <a:gd name="connsiteY2" fmla="*/ 267271 h 267271"/>
                <a:gd name="connsiteX3" fmla="*/ 0 w 17621"/>
                <a:gd name="connsiteY3" fmla="*/ 267271 h 267271"/>
              </a:gdLst>
              <a:ahLst/>
              <a:cxnLst>
                <a:cxn ang="0">
                  <a:pos x="connsiteX0" y="connsiteY0"/>
                </a:cxn>
                <a:cxn ang="0">
                  <a:pos x="connsiteX1" y="connsiteY1"/>
                </a:cxn>
                <a:cxn ang="0">
                  <a:pos x="connsiteX2" y="connsiteY2"/>
                </a:cxn>
                <a:cxn ang="0">
                  <a:pos x="connsiteX3" y="connsiteY3"/>
                </a:cxn>
              </a:cxnLst>
              <a:rect l="l" t="t" r="r" b="b"/>
              <a:pathLst>
                <a:path w="17621" h="267271">
                  <a:moveTo>
                    <a:pt x="0" y="0"/>
                  </a:moveTo>
                  <a:lnTo>
                    <a:pt x="17621" y="0"/>
                  </a:lnTo>
                  <a:lnTo>
                    <a:pt x="17621" y="267271"/>
                  </a:lnTo>
                  <a:lnTo>
                    <a:pt x="0" y="267271"/>
                  </a:lnTo>
                  <a:close/>
                </a:path>
              </a:pathLst>
            </a:custGeom>
            <a:solidFill>
              <a:srgbClr val="F2F2F2"/>
            </a:solidFill>
            <a:ln w="9525" cap="flat">
              <a:noFill/>
              <a:prstDash val="solid"/>
              <a:miter/>
            </a:ln>
          </p:spPr>
          <p:txBody>
            <a:bodyPr rtlCol="0" anchor="ctr"/>
            <a:lstStyle/>
            <a:p>
              <a:endParaRPr lang="en-GB" dirty="0"/>
            </a:p>
          </p:txBody>
        </p:sp>
        <p:sp>
          <p:nvSpPr>
            <p:cNvPr id="507" name="Freeform: Shape 506">
              <a:extLst>
                <a:ext uri="{FF2B5EF4-FFF2-40B4-BE49-F238E27FC236}">
                  <a16:creationId xmlns:a16="http://schemas.microsoft.com/office/drawing/2014/main" id="{1AEA7547-62FD-4C13-B351-444D854B63D9}"/>
                </a:ext>
              </a:extLst>
            </p:cNvPr>
            <p:cNvSpPr/>
            <p:nvPr/>
          </p:nvSpPr>
          <p:spPr>
            <a:xfrm>
              <a:off x="6112167" y="4356386"/>
              <a:ext cx="137449" cy="296555"/>
            </a:xfrm>
            <a:custGeom>
              <a:avLst/>
              <a:gdLst>
                <a:gd name="connsiteX0" fmla="*/ 0 w 123920"/>
                <a:gd name="connsiteY0" fmla="*/ 0 h 267366"/>
                <a:gd name="connsiteX1" fmla="*/ 123920 w 123920"/>
                <a:gd name="connsiteY1" fmla="*/ 0 h 267366"/>
                <a:gd name="connsiteX2" fmla="*/ 123920 w 123920"/>
                <a:gd name="connsiteY2" fmla="*/ 267367 h 267366"/>
                <a:gd name="connsiteX3" fmla="*/ 0 w 123920"/>
                <a:gd name="connsiteY3" fmla="*/ 267367 h 267366"/>
              </a:gdLst>
              <a:ahLst/>
              <a:cxnLst>
                <a:cxn ang="0">
                  <a:pos x="connsiteX0" y="connsiteY0"/>
                </a:cxn>
                <a:cxn ang="0">
                  <a:pos x="connsiteX1" y="connsiteY1"/>
                </a:cxn>
                <a:cxn ang="0">
                  <a:pos x="connsiteX2" y="connsiteY2"/>
                </a:cxn>
                <a:cxn ang="0">
                  <a:pos x="connsiteX3" y="connsiteY3"/>
                </a:cxn>
              </a:cxnLst>
              <a:rect l="l" t="t" r="r" b="b"/>
              <a:pathLst>
                <a:path w="123920" h="267366">
                  <a:moveTo>
                    <a:pt x="0" y="0"/>
                  </a:moveTo>
                  <a:lnTo>
                    <a:pt x="123920" y="0"/>
                  </a:lnTo>
                  <a:lnTo>
                    <a:pt x="123920" y="267367"/>
                  </a:lnTo>
                  <a:lnTo>
                    <a:pt x="0" y="267367"/>
                  </a:lnTo>
                  <a:close/>
                </a:path>
              </a:pathLst>
            </a:custGeom>
            <a:solidFill>
              <a:srgbClr val="F2F2F2"/>
            </a:solidFill>
            <a:ln w="9525" cap="flat">
              <a:noFill/>
              <a:prstDash val="solid"/>
              <a:miter/>
            </a:ln>
          </p:spPr>
          <p:txBody>
            <a:bodyPr rtlCol="0" anchor="ctr"/>
            <a:lstStyle/>
            <a:p>
              <a:endParaRPr lang="en-GB" dirty="0"/>
            </a:p>
          </p:txBody>
        </p:sp>
        <p:sp>
          <p:nvSpPr>
            <p:cNvPr id="508" name="Freeform: Shape 507">
              <a:extLst>
                <a:ext uri="{FF2B5EF4-FFF2-40B4-BE49-F238E27FC236}">
                  <a16:creationId xmlns:a16="http://schemas.microsoft.com/office/drawing/2014/main" id="{E9BFE994-DDAF-419C-A927-9BB3D7E12576}"/>
                </a:ext>
              </a:extLst>
            </p:cNvPr>
            <p:cNvSpPr/>
            <p:nvPr/>
          </p:nvSpPr>
          <p:spPr>
            <a:xfrm>
              <a:off x="6112167" y="4356386"/>
              <a:ext cx="137449" cy="296555"/>
            </a:xfrm>
            <a:custGeom>
              <a:avLst/>
              <a:gdLst>
                <a:gd name="connsiteX0" fmla="*/ 0 w 123920"/>
                <a:gd name="connsiteY0" fmla="*/ 0 h 267366"/>
                <a:gd name="connsiteX1" fmla="*/ 123920 w 123920"/>
                <a:gd name="connsiteY1" fmla="*/ 0 h 267366"/>
                <a:gd name="connsiteX2" fmla="*/ 123920 w 123920"/>
                <a:gd name="connsiteY2" fmla="*/ 267367 h 267366"/>
                <a:gd name="connsiteX3" fmla="*/ 0 w 123920"/>
                <a:gd name="connsiteY3" fmla="*/ 267367 h 267366"/>
              </a:gdLst>
              <a:ahLst/>
              <a:cxnLst>
                <a:cxn ang="0">
                  <a:pos x="connsiteX0" y="connsiteY0"/>
                </a:cxn>
                <a:cxn ang="0">
                  <a:pos x="connsiteX1" y="connsiteY1"/>
                </a:cxn>
                <a:cxn ang="0">
                  <a:pos x="connsiteX2" y="connsiteY2"/>
                </a:cxn>
                <a:cxn ang="0">
                  <a:pos x="connsiteX3" y="connsiteY3"/>
                </a:cxn>
              </a:cxnLst>
              <a:rect l="l" t="t" r="r" b="b"/>
              <a:pathLst>
                <a:path w="123920" h="267366">
                  <a:moveTo>
                    <a:pt x="0" y="0"/>
                  </a:moveTo>
                  <a:lnTo>
                    <a:pt x="123920" y="0"/>
                  </a:lnTo>
                  <a:lnTo>
                    <a:pt x="123920" y="267367"/>
                  </a:lnTo>
                  <a:lnTo>
                    <a:pt x="0" y="267367"/>
                  </a:lnTo>
                  <a:close/>
                </a:path>
              </a:pathLst>
            </a:custGeom>
            <a:solidFill>
              <a:srgbClr val="1A1A1A"/>
            </a:solidFill>
            <a:ln w="9525" cap="flat">
              <a:noFill/>
              <a:prstDash val="solid"/>
              <a:miter/>
            </a:ln>
          </p:spPr>
          <p:txBody>
            <a:bodyPr rtlCol="0" anchor="ctr"/>
            <a:lstStyle/>
            <a:p>
              <a:endParaRPr lang="en-GB" dirty="0"/>
            </a:p>
          </p:txBody>
        </p:sp>
        <p:sp>
          <p:nvSpPr>
            <p:cNvPr id="509" name="Freeform: Shape 508">
              <a:extLst>
                <a:ext uri="{FF2B5EF4-FFF2-40B4-BE49-F238E27FC236}">
                  <a16:creationId xmlns:a16="http://schemas.microsoft.com/office/drawing/2014/main" id="{CAB83B0B-2E7E-4E32-BDF5-51AC74CC16AB}"/>
                </a:ext>
              </a:extLst>
            </p:cNvPr>
            <p:cNvSpPr/>
            <p:nvPr/>
          </p:nvSpPr>
          <p:spPr>
            <a:xfrm>
              <a:off x="6612200" y="4116877"/>
              <a:ext cx="187948" cy="1651818"/>
            </a:xfrm>
            <a:custGeom>
              <a:avLst/>
              <a:gdLst>
                <a:gd name="connsiteX0" fmla="*/ 169450 w 169449"/>
                <a:gd name="connsiteY0" fmla="*/ 0 h 1460754"/>
                <a:gd name="connsiteX1" fmla="*/ 158401 w 169449"/>
                <a:gd name="connsiteY1" fmla="*/ 75533 h 1460754"/>
                <a:gd name="connsiteX2" fmla="*/ 152019 w 169449"/>
                <a:gd name="connsiteY2" fmla="*/ 163354 h 1460754"/>
                <a:gd name="connsiteX3" fmla="*/ 152019 w 169449"/>
                <a:gd name="connsiteY3" fmla="*/ 1460754 h 1460754"/>
                <a:gd name="connsiteX4" fmla="*/ 17050 w 169449"/>
                <a:gd name="connsiteY4" fmla="*/ 1460754 h 1460754"/>
                <a:gd name="connsiteX5" fmla="*/ 17050 w 169449"/>
                <a:gd name="connsiteY5" fmla="*/ 162306 h 1460754"/>
                <a:gd name="connsiteX6" fmla="*/ 10954 w 169449"/>
                <a:gd name="connsiteY6" fmla="*/ 76486 h 1460754"/>
                <a:gd name="connsiteX7" fmla="*/ 0 w 169449"/>
                <a:gd name="connsiteY7" fmla="*/ 0 h 1460754"/>
                <a:gd name="connsiteX8" fmla="*/ 169450 w 169449"/>
                <a:gd name="connsiteY8" fmla="*/ 0 h 14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49" h="1460754">
                  <a:moveTo>
                    <a:pt x="169450" y="0"/>
                  </a:moveTo>
                  <a:lnTo>
                    <a:pt x="158401" y="75533"/>
                  </a:lnTo>
                  <a:cubicBezTo>
                    <a:pt x="154114" y="104584"/>
                    <a:pt x="152019" y="133921"/>
                    <a:pt x="152019" y="163354"/>
                  </a:cubicBezTo>
                  <a:lnTo>
                    <a:pt x="152019" y="1460754"/>
                  </a:lnTo>
                  <a:lnTo>
                    <a:pt x="17050" y="1460754"/>
                  </a:lnTo>
                  <a:lnTo>
                    <a:pt x="17050" y="162306"/>
                  </a:lnTo>
                  <a:cubicBezTo>
                    <a:pt x="17050" y="133636"/>
                    <a:pt x="15050" y="104870"/>
                    <a:pt x="10954" y="76486"/>
                  </a:cubicBezTo>
                  <a:lnTo>
                    <a:pt x="0" y="0"/>
                  </a:lnTo>
                  <a:lnTo>
                    <a:pt x="169450" y="0"/>
                  </a:lnTo>
                  <a:close/>
                </a:path>
              </a:pathLst>
            </a:custGeom>
            <a:gradFill>
              <a:gsLst>
                <a:gs pos="0">
                  <a:schemeClr val="bg1">
                    <a:lumMod val="85000"/>
                  </a:schemeClr>
                </a:gs>
                <a:gs pos="100000">
                  <a:schemeClr val="bg1">
                    <a:lumMod val="95000"/>
                  </a:schemeClr>
                </a:gs>
              </a:gsLst>
              <a:lin ang="5400000" scaled="1"/>
            </a:gradFill>
            <a:ln w="9525" cap="flat">
              <a:noFill/>
              <a:prstDash val="solid"/>
              <a:miter/>
            </a:ln>
            <a:effectLst>
              <a:outerShdw blurRad="50800" dist="38100" dir="10800000" algn="r" rotWithShape="0">
                <a:prstClr val="black">
                  <a:alpha val="10000"/>
                </a:prstClr>
              </a:outerShdw>
            </a:effectLst>
          </p:spPr>
          <p:txBody>
            <a:bodyPr rtlCol="0" anchor="ctr"/>
            <a:lstStyle/>
            <a:p>
              <a:endParaRPr lang="en-GB" dirty="0"/>
            </a:p>
          </p:txBody>
        </p:sp>
        <p:sp>
          <p:nvSpPr>
            <p:cNvPr id="510" name="Freeform: Shape 509">
              <a:extLst>
                <a:ext uri="{FF2B5EF4-FFF2-40B4-BE49-F238E27FC236}">
                  <a16:creationId xmlns:a16="http://schemas.microsoft.com/office/drawing/2014/main" id="{3E8D4FDE-FF38-41D0-9D15-F3ACB75EF967}"/>
                </a:ext>
              </a:extLst>
            </p:cNvPr>
            <p:cNvSpPr/>
            <p:nvPr/>
          </p:nvSpPr>
          <p:spPr>
            <a:xfrm>
              <a:off x="7590505" y="5791621"/>
              <a:ext cx="230842" cy="163227"/>
            </a:xfrm>
            <a:custGeom>
              <a:avLst/>
              <a:gdLst>
                <a:gd name="connsiteX0" fmla="*/ 208122 w 208121"/>
                <a:gd name="connsiteY0" fmla="*/ 33052 h 147161"/>
                <a:gd name="connsiteX1" fmla="*/ 208122 w 208121"/>
                <a:gd name="connsiteY1" fmla="*/ 147161 h 147161"/>
                <a:gd name="connsiteX2" fmla="*/ 0 w 208121"/>
                <a:gd name="connsiteY2" fmla="*/ 147161 h 147161"/>
                <a:gd name="connsiteX3" fmla="*/ 0 w 208121"/>
                <a:gd name="connsiteY3" fmla="*/ 0 h 147161"/>
                <a:gd name="connsiteX4" fmla="*/ 153638 w 208121"/>
                <a:gd name="connsiteY4" fmla="*/ 0 h 14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121" h="147161">
                  <a:moveTo>
                    <a:pt x="208122" y="33052"/>
                  </a:moveTo>
                  <a:lnTo>
                    <a:pt x="208122" y="147161"/>
                  </a:lnTo>
                  <a:lnTo>
                    <a:pt x="0" y="147161"/>
                  </a:lnTo>
                  <a:lnTo>
                    <a:pt x="0" y="0"/>
                  </a:lnTo>
                  <a:lnTo>
                    <a:pt x="153638" y="0"/>
                  </a:lnTo>
                  <a:close/>
                </a:path>
              </a:pathLst>
            </a:custGeom>
            <a:solidFill>
              <a:srgbClr val="E6E6E6"/>
            </a:solidFill>
            <a:ln w="9525" cap="flat">
              <a:noFill/>
              <a:prstDash val="solid"/>
              <a:miter/>
            </a:ln>
          </p:spPr>
          <p:txBody>
            <a:bodyPr rtlCol="0" anchor="ctr"/>
            <a:lstStyle/>
            <a:p>
              <a:endParaRPr lang="en-GB" dirty="0"/>
            </a:p>
          </p:txBody>
        </p:sp>
        <p:sp>
          <p:nvSpPr>
            <p:cNvPr id="511" name="Freeform: Shape 510">
              <a:extLst>
                <a:ext uri="{FF2B5EF4-FFF2-40B4-BE49-F238E27FC236}">
                  <a16:creationId xmlns:a16="http://schemas.microsoft.com/office/drawing/2014/main" id="{282360A9-17C3-4EE3-8BBB-5DBA17346C4F}"/>
                </a:ext>
              </a:extLst>
            </p:cNvPr>
            <p:cNvSpPr/>
            <p:nvPr/>
          </p:nvSpPr>
          <p:spPr>
            <a:xfrm>
              <a:off x="6092620" y="4356386"/>
              <a:ext cx="19545" cy="296555"/>
            </a:xfrm>
            <a:custGeom>
              <a:avLst/>
              <a:gdLst>
                <a:gd name="connsiteX0" fmla="*/ 0 w 17621"/>
                <a:gd name="connsiteY0" fmla="*/ 0 h 267366"/>
                <a:gd name="connsiteX1" fmla="*/ 17621 w 17621"/>
                <a:gd name="connsiteY1" fmla="*/ 0 h 267366"/>
                <a:gd name="connsiteX2" fmla="*/ 17621 w 17621"/>
                <a:gd name="connsiteY2" fmla="*/ 267367 h 267366"/>
                <a:gd name="connsiteX3" fmla="*/ 0 w 17621"/>
                <a:gd name="connsiteY3" fmla="*/ 267367 h 267366"/>
              </a:gdLst>
              <a:ahLst/>
              <a:cxnLst>
                <a:cxn ang="0">
                  <a:pos x="connsiteX0" y="connsiteY0"/>
                </a:cxn>
                <a:cxn ang="0">
                  <a:pos x="connsiteX1" y="connsiteY1"/>
                </a:cxn>
                <a:cxn ang="0">
                  <a:pos x="connsiteX2" y="connsiteY2"/>
                </a:cxn>
                <a:cxn ang="0">
                  <a:pos x="connsiteX3" y="connsiteY3"/>
                </a:cxn>
              </a:cxnLst>
              <a:rect l="l" t="t" r="r" b="b"/>
              <a:pathLst>
                <a:path w="17621" h="267366">
                  <a:moveTo>
                    <a:pt x="0" y="0"/>
                  </a:moveTo>
                  <a:lnTo>
                    <a:pt x="17621" y="0"/>
                  </a:lnTo>
                  <a:lnTo>
                    <a:pt x="17621" y="267367"/>
                  </a:lnTo>
                  <a:lnTo>
                    <a:pt x="0" y="267367"/>
                  </a:lnTo>
                  <a:close/>
                </a:path>
              </a:pathLst>
            </a:custGeom>
            <a:solidFill>
              <a:srgbClr val="F2F2F2"/>
            </a:solidFill>
            <a:ln w="9525" cap="flat">
              <a:noFill/>
              <a:prstDash val="solid"/>
              <a:miter/>
            </a:ln>
          </p:spPr>
          <p:txBody>
            <a:bodyPr rtlCol="0" anchor="ctr"/>
            <a:lstStyle/>
            <a:p>
              <a:endParaRPr lang="en-GB" dirty="0"/>
            </a:p>
          </p:txBody>
        </p:sp>
        <p:sp>
          <p:nvSpPr>
            <p:cNvPr id="512" name="Freeform: Shape 511">
              <a:extLst>
                <a:ext uri="{FF2B5EF4-FFF2-40B4-BE49-F238E27FC236}">
                  <a16:creationId xmlns:a16="http://schemas.microsoft.com/office/drawing/2014/main" id="{C62EA8F8-1F08-434E-9E0A-A4D62E748A89}"/>
                </a:ext>
              </a:extLst>
            </p:cNvPr>
            <p:cNvSpPr/>
            <p:nvPr/>
          </p:nvSpPr>
          <p:spPr>
            <a:xfrm>
              <a:off x="-121524" y="3285744"/>
              <a:ext cx="10565" cy="10565"/>
            </a:xfrm>
            <a:custGeom>
              <a:avLst/>
              <a:gdLst/>
              <a:ahLst/>
              <a:cxnLst/>
              <a:rect l="l" t="t" r="r" b="b"/>
              <a:pathLst>
                <a:path w="9525" h="9525"/>
              </a:pathLst>
            </a:custGeom>
            <a:noFill/>
            <a:ln w="2381" cap="flat">
              <a:solidFill>
                <a:srgbClr val="000000"/>
              </a:solidFill>
              <a:prstDash val="solid"/>
              <a:miter/>
            </a:ln>
          </p:spPr>
          <p:txBody>
            <a:bodyPr rtlCol="0" anchor="ctr"/>
            <a:lstStyle/>
            <a:p>
              <a:endParaRPr lang="en-GB" dirty="0"/>
            </a:p>
          </p:txBody>
        </p:sp>
        <p:sp>
          <p:nvSpPr>
            <p:cNvPr id="513" name="Freeform: Shape 512">
              <a:extLst>
                <a:ext uri="{FF2B5EF4-FFF2-40B4-BE49-F238E27FC236}">
                  <a16:creationId xmlns:a16="http://schemas.microsoft.com/office/drawing/2014/main" id="{4A3E4EA7-A532-4DAF-AD38-477035D3AB23}"/>
                </a:ext>
              </a:extLst>
            </p:cNvPr>
            <p:cNvSpPr/>
            <p:nvPr/>
          </p:nvSpPr>
          <p:spPr>
            <a:xfrm>
              <a:off x="-121524" y="3285744"/>
              <a:ext cx="10565" cy="10565"/>
            </a:xfrm>
            <a:custGeom>
              <a:avLst/>
              <a:gdLst/>
              <a:ahLst/>
              <a:cxnLst/>
              <a:rect l="l" t="t" r="r" b="b"/>
              <a:pathLst>
                <a:path w="9525" h="9525"/>
              </a:pathLst>
            </a:custGeom>
            <a:noFill/>
            <a:ln w="2381" cap="flat">
              <a:solidFill>
                <a:srgbClr val="000000"/>
              </a:solidFill>
              <a:prstDash val="solid"/>
              <a:miter/>
            </a:ln>
          </p:spPr>
          <p:txBody>
            <a:bodyPr rtlCol="0" anchor="ctr"/>
            <a:lstStyle/>
            <a:p>
              <a:endParaRPr lang="en-GB" dirty="0"/>
            </a:p>
          </p:txBody>
        </p:sp>
        <p:sp>
          <p:nvSpPr>
            <p:cNvPr id="514" name="Freeform: Shape 513">
              <a:extLst>
                <a:ext uri="{FF2B5EF4-FFF2-40B4-BE49-F238E27FC236}">
                  <a16:creationId xmlns:a16="http://schemas.microsoft.com/office/drawing/2014/main" id="{6072A9E2-70EF-4F53-8E9F-8F2B092CEE89}"/>
                </a:ext>
              </a:extLst>
            </p:cNvPr>
            <p:cNvSpPr/>
            <p:nvPr/>
          </p:nvSpPr>
          <p:spPr>
            <a:xfrm>
              <a:off x="3374282" y="5768697"/>
              <a:ext cx="5445340" cy="503833"/>
            </a:xfrm>
            <a:custGeom>
              <a:avLst/>
              <a:gdLst>
                <a:gd name="connsiteX0" fmla="*/ 4660583 w 4909375"/>
                <a:gd name="connsiteY0" fmla="*/ 448342 h 639603"/>
                <a:gd name="connsiteX1" fmla="*/ 4009358 w 4909375"/>
                <a:gd name="connsiteY1" fmla="*/ 53721 h 639603"/>
                <a:gd name="connsiteX2" fmla="*/ 4009358 w 4909375"/>
                <a:gd name="connsiteY2" fmla="*/ 20669 h 639603"/>
                <a:gd name="connsiteX3" fmla="*/ 3954875 w 4909375"/>
                <a:gd name="connsiteY3" fmla="*/ 20669 h 639603"/>
                <a:gd name="connsiteX4" fmla="*/ 3920776 w 4909375"/>
                <a:gd name="connsiteY4" fmla="*/ 0 h 639603"/>
                <a:gd name="connsiteX5" fmla="*/ 988600 w 4909375"/>
                <a:gd name="connsiteY5" fmla="*/ 0 h 639603"/>
                <a:gd name="connsiteX6" fmla="*/ 954500 w 4909375"/>
                <a:gd name="connsiteY6" fmla="*/ 20669 h 639603"/>
                <a:gd name="connsiteX7" fmla="*/ 900017 w 4909375"/>
                <a:gd name="connsiteY7" fmla="*/ 20669 h 639603"/>
                <a:gd name="connsiteX8" fmla="*/ 900017 w 4909375"/>
                <a:gd name="connsiteY8" fmla="*/ 53721 h 639603"/>
                <a:gd name="connsiteX9" fmla="*/ 248793 w 4909375"/>
                <a:gd name="connsiteY9" fmla="*/ 448342 h 639603"/>
                <a:gd name="connsiteX10" fmla="*/ 0 w 4909375"/>
                <a:gd name="connsiteY10" fmla="*/ 599123 h 639603"/>
                <a:gd name="connsiteX11" fmla="*/ 0 w 4909375"/>
                <a:gd name="connsiteY11" fmla="*/ 633127 h 639603"/>
                <a:gd name="connsiteX12" fmla="*/ 2454688 w 4909375"/>
                <a:gd name="connsiteY12" fmla="*/ 639604 h 639603"/>
                <a:gd name="connsiteX13" fmla="*/ 4909376 w 4909375"/>
                <a:gd name="connsiteY13" fmla="*/ 633127 h 639603"/>
                <a:gd name="connsiteX14" fmla="*/ 4909376 w 4909375"/>
                <a:gd name="connsiteY14" fmla="*/ 599123 h 639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09375" h="639603">
                  <a:moveTo>
                    <a:pt x="4660583" y="448342"/>
                  </a:moveTo>
                  <a:lnTo>
                    <a:pt x="4009358" y="53721"/>
                  </a:lnTo>
                  <a:lnTo>
                    <a:pt x="4009358" y="20669"/>
                  </a:lnTo>
                  <a:lnTo>
                    <a:pt x="3954875" y="20669"/>
                  </a:lnTo>
                  <a:lnTo>
                    <a:pt x="3920776" y="0"/>
                  </a:lnTo>
                  <a:lnTo>
                    <a:pt x="988600" y="0"/>
                  </a:lnTo>
                  <a:lnTo>
                    <a:pt x="954500" y="20669"/>
                  </a:lnTo>
                  <a:lnTo>
                    <a:pt x="900017" y="20669"/>
                  </a:lnTo>
                  <a:lnTo>
                    <a:pt x="900017" y="53721"/>
                  </a:lnTo>
                  <a:lnTo>
                    <a:pt x="248793" y="448342"/>
                  </a:lnTo>
                  <a:lnTo>
                    <a:pt x="0" y="599123"/>
                  </a:lnTo>
                  <a:lnTo>
                    <a:pt x="0" y="633127"/>
                  </a:lnTo>
                  <a:lnTo>
                    <a:pt x="2454688" y="639604"/>
                  </a:lnTo>
                  <a:lnTo>
                    <a:pt x="4909376" y="633127"/>
                  </a:lnTo>
                  <a:lnTo>
                    <a:pt x="4909376" y="599123"/>
                  </a:lnTo>
                  <a:close/>
                </a:path>
              </a:pathLst>
            </a:custGeom>
            <a:gradFill>
              <a:gsLst>
                <a:gs pos="0">
                  <a:schemeClr val="bg1">
                    <a:lumMod val="95000"/>
                  </a:schemeClr>
                </a:gs>
                <a:gs pos="100000">
                  <a:schemeClr val="bg1">
                    <a:lumMod val="85000"/>
                  </a:schemeClr>
                </a:gs>
              </a:gsLst>
              <a:lin ang="5400000" scaled="1"/>
            </a:gradFill>
            <a:ln w="9525" cap="flat">
              <a:noFill/>
              <a:prstDash val="solid"/>
              <a:miter/>
            </a:ln>
          </p:spPr>
          <p:txBody>
            <a:bodyPr rtlCol="0" anchor="ctr"/>
            <a:lstStyle/>
            <a:p>
              <a:endParaRPr lang="en-GB" dirty="0"/>
            </a:p>
          </p:txBody>
        </p:sp>
        <p:sp>
          <p:nvSpPr>
            <p:cNvPr id="515" name="Freeform: Shape 514">
              <a:extLst>
                <a:ext uri="{FF2B5EF4-FFF2-40B4-BE49-F238E27FC236}">
                  <a16:creationId xmlns:a16="http://schemas.microsoft.com/office/drawing/2014/main" id="{E3C02FAE-6055-4AD2-8A7D-E357C91C2B6D}"/>
                </a:ext>
              </a:extLst>
            </p:cNvPr>
            <p:cNvSpPr/>
            <p:nvPr/>
          </p:nvSpPr>
          <p:spPr>
            <a:xfrm>
              <a:off x="-121524" y="3907064"/>
              <a:ext cx="12436952" cy="111459"/>
            </a:xfrm>
            <a:custGeom>
              <a:avLst/>
              <a:gdLst>
                <a:gd name="connsiteX0" fmla="*/ 11212830 w 11212829"/>
                <a:gd name="connsiteY0" fmla="*/ 40481 h 100488"/>
                <a:gd name="connsiteX1" fmla="*/ 11212830 w 11212829"/>
                <a:gd name="connsiteY1" fmla="*/ 100489 h 100488"/>
                <a:gd name="connsiteX2" fmla="*/ 7119176 w 11212829"/>
                <a:gd name="connsiteY2" fmla="*/ 100489 h 100488"/>
                <a:gd name="connsiteX3" fmla="*/ 7119176 w 11212829"/>
                <a:gd name="connsiteY3" fmla="*/ 100108 h 100488"/>
                <a:gd name="connsiteX4" fmla="*/ 7117556 w 11212829"/>
                <a:gd name="connsiteY4" fmla="*/ 60007 h 100488"/>
                <a:gd name="connsiteX5" fmla="*/ 7117556 w 11212829"/>
                <a:gd name="connsiteY5" fmla="*/ 59626 h 100488"/>
                <a:gd name="connsiteX6" fmla="*/ 4095274 w 11212829"/>
                <a:gd name="connsiteY6" fmla="*/ 59626 h 100488"/>
                <a:gd name="connsiteX7" fmla="*/ 4095274 w 11212829"/>
                <a:gd name="connsiteY7" fmla="*/ 60007 h 100488"/>
                <a:gd name="connsiteX8" fmla="*/ 4093655 w 11212829"/>
                <a:gd name="connsiteY8" fmla="*/ 100108 h 100488"/>
                <a:gd name="connsiteX9" fmla="*/ 4093655 w 11212829"/>
                <a:gd name="connsiteY9" fmla="*/ 100489 h 100488"/>
                <a:gd name="connsiteX10" fmla="*/ 0 w 11212829"/>
                <a:gd name="connsiteY10" fmla="*/ 100489 h 100488"/>
                <a:gd name="connsiteX11" fmla="*/ 0 w 11212829"/>
                <a:gd name="connsiteY11" fmla="*/ 40481 h 100488"/>
                <a:gd name="connsiteX12" fmla="*/ 4093655 w 11212829"/>
                <a:gd name="connsiteY12" fmla="*/ 40481 h 100488"/>
                <a:gd name="connsiteX13" fmla="*/ 4095274 w 11212829"/>
                <a:gd name="connsiteY13" fmla="*/ 0 h 100488"/>
                <a:gd name="connsiteX14" fmla="*/ 7117556 w 11212829"/>
                <a:gd name="connsiteY14" fmla="*/ 0 h 100488"/>
                <a:gd name="connsiteX15" fmla="*/ 7119176 w 11212829"/>
                <a:gd name="connsiteY15" fmla="*/ 40481 h 10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12829" h="100488">
                  <a:moveTo>
                    <a:pt x="11212830" y="40481"/>
                  </a:moveTo>
                  <a:lnTo>
                    <a:pt x="11212830" y="100489"/>
                  </a:lnTo>
                  <a:lnTo>
                    <a:pt x="7119176" y="100489"/>
                  </a:lnTo>
                  <a:lnTo>
                    <a:pt x="7119176" y="100108"/>
                  </a:lnTo>
                  <a:lnTo>
                    <a:pt x="7117556" y="60007"/>
                  </a:lnTo>
                  <a:lnTo>
                    <a:pt x="7117556" y="59626"/>
                  </a:lnTo>
                  <a:lnTo>
                    <a:pt x="4095274" y="59626"/>
                  </a:lnTo>
                  <a:lnTo>
                    <a:pt x="4095274" y="60007"/>
                  </a:lnTo>
                  <a:lnTo>
                    <a:pt x="4093655" y="100108"/>
                  </a:lnTo>
                  <a:lnTo>
                    <a:pt x="4093655" y="100489"/>
                  </a:lnTo>
                  <a:lnTo>
                    <a:pt x="0" y="100489"/>
                  </a:lnTo>
                  <a:lnTo>
                    <a:pt x="0" y="40481"/>
                  </a:lnTo>
                  <a:lnTo>
                    <a:pt x="4093655" y="40481"/>
                  </a:lnTo>
                  <a:lnTo>
                    <a:pt x="4095274" y="0"/>
                  </a:lnTo>
                  <a:lnTo>
                    <a:pt x="7117556" y="0"/>
                  </a:lnTo>
                  <a:lnTo>
                    <a:pt x="7119176" y="40481"/>
                  </a:lnTo>
                  <a:close/>
                </a:path>
              </a:pathLst>
            </a:custGeom>
            <a:solidFill>
              <a:srgbClr val="FFFFFF"/>
            </a:solidFill>
            <a:ln w="9525" cap="flat">
              <a:noFill/>
              <a:prstDash val="solid"/>
              <a:miter/>
            </a:ln>
          </p:spPr>
          <p:txBody>
            <a:bodyPr rtlCol="0" anchor="ctr"/>
            <a:lstStyle/>
            <a:p>
              <a:endParaRPr lang="en-GB" dirty="0"/>
            </a:p>
          </p:txBody>
        </p:sp>
        <p:grpSp>
          <p:nvGrpSpPr>
            <p:cNvPr id="516" name="Graphic 1">
              <a:extLst>
                <a:ext uri="{FF2B5EF4-FFF2-40B4-BE49-F238E27FC236}">
                  <a16:creationId xmlns:a16="http://schemas.microsoft.com/office/drawing/2014/main" id="{1EC10123-7CD9-40A8-BF36-3A3ED4C30B4D}"/>
                </a:ext>
              </a:extLst>
            </p:cNvPr>
            <p:cNvGrpSpPr/>
            <p:nvPr/>
          </p:nvGrpSpPr>
          <p:grpSpPr>
            <a:xfrm>
              <a:off x="3374282" y="5814549"/>
              <a:ext cx="5445340" cy="401922"/>
              <a:chOff x="3642264" y="4270629"/>
              <a:chExt cx="4909375" cy="556164"/>
            </a:xfrm>
          </p:grpSpPr>
          <p:sp>
            <p:nvSpPr>
              <p:cNvPr id="519" name="Freeform: Shape 518">
                <a:extLst>
                  <a:ext uri="{FF2B5EF4-FFF2-40B4-BE49-F238E27FC236}">
                    <a16:creationId xmlns:a16="http://schemas.microsoft.com/office/drawing/2014/main" id="{DEEA3A2D-F62A-4EC1-8277-A4510CDA73E8}"/>
                  </a:ext>
                </a:extLst>
              </p:cNvPr>
              <p:cNvSpPr/>
              <p:nvPr/>
            </p:nvSpPr>
            <p:spPr>
              <a:xfrm>
                <a:off x="3642264" y="4826793"/>
                <a:ext cx="4909375" cy="9525"/>
              </a:xfrm>
              <a:custGeom>
                <a:avLst/>
                <a:gdLst>
                  <a:gd name="connsiteX0" fmla="*/ 0 w 4909375"/>
                  <a:gd name="connsiteY0" fmla="*/ 0 h 9525"/>
                  <a:gd name="connsiteX1" fmla="*/ 4909376 w 4909375"/>
                  <a:gd name="connsiteY1" fmla="*/ 0 h 9525"/>
                </a:gdLst>
                <a:ahLst/>
                <a:cxnLst>
                  <a:cxn ang="0">
                    <a:pos x="connsiteX0" y="connsiteY0"/>
                  </a:cxn>
                  <a:cxn ang="0">
                    <a:pos x="connsiteX1" y="connsiteY1"/>
                  </a:cxn>
                </a:cxnLst>
                <a:rect l="l" t="t" r="r" b="b"/>
                <a:pathLst>
                  <a:path w="4909375" h="9525">
                    <a:moveTo>
                      <a:pt x="0" y="0"/>
                    </a:moveTo>
                    <a:lnTo>
                      <a:pt x="4909376" y="0"/>
                    </a:lnTo>
                  </a:path>
                </a:pathLst>
              </a:custGeom>
              <a:ln w="2381" cap="flat">
                <a:solidFill>
                  <a:srgbClr val="CCCCCC"/>
                </a:solidFill>
                <a:prstDash val="solid"/>
                <a:miter/>
              </a:ln>
            </p:spPr>
            <p:txBody>
              <a:bodyPr rtlCol="0" anchor="ctr"/>
              <a:lstStyle/>
              <a:p>
                <a:endParaRPr lang="en-GB" dirty="0"/>
              </a:p>
            </p:txBody>
          </p:sp>
          <p:sp>
            <p:nvSpPr>
              <p:cNvPr id="520" name="Freeform: Shape 519">
                <a:extLst>
                  <a:ext uri="{FF2B5EF4-FFF2-40B4-BE49-F238E27FC236}">
                    <a16:creationId xmlns:a16="http://schemas.microsoft.com/office/drawing/2014/main" id="{076891EF-318E-4D83-A98F-768EE388DD6B}"/>
                  </a:ext>
                </a:extLst>
              </p:cNvPr>
              <p:cNvSpPr/>
              <p:nvPr/>
            </p:nvSpPr>
            <p:spPr>
              <a:xfrm>
                <a:off x="3707796" y="4787074"/>
                <a:ext cx="4775549" cy="9525"/>
              </a:xfrm>
              <a:custGeom>
                <a:avLst/>
                <a:gdLst>
                  <a:gd name="connsiteX0" fmla="*/ 0 w 4775549"/>
                  <a:gd name="connsiteY0" fmla="*/ 0 h 9525"/>
                  <a:gd name="connsiteX1" fmla="*/ 4775550 w 4775549"/>
                  <a:gd name="connsiteY1" fmla="*/ 0 h 9525"/>
                </a:gdLst>
                <a:ahLst/>
                <a:cxnLst>
                  <a:cxn ang="0">
                    <a:pos x="connsiteX0" y="connsiteY0"/>
                  </a:cxn>
                  <a:cxn ang="0">
                    <a:pos x="connsiteX1" y="connsiteY1"/>
                  </a:cxn>
                </a:cxnLst>
                <a:rect l="l" t="t" r="r" b="b"/>
                <a:pathLst>
                  <a:path w="4775549" h="9525">
                    <a:moveTo>
                      <a:pt x="0" y="0"/>
                    </a:moveTo>
                    <a:lnTo>
                      <a:pt x="4775550" y="0"/>
                    </a:lnTo>
                  </a:path>
                </a:pathLst>
              </a:custGeom>
              <a:ln w="2381" cap="flat">
                <a:solidFill>
                  <a:srgbClr val="CCCCCC"/>
                </a:solidFill>
                <a:prstDash val="solid"/>
                <a:miter/>
              </a:ln>
            </p:spPr>
            <p:txBody>
              <a:bodyPr rtlCol="0" anchor="ctr"/>
              <a:lstStyle/>
              <a:p>
                <a:endParaRPr lang="en-GB" dirty="0"/>
              </a:p>
            </p:txBody>
          </p:sp>
          <p:sp>
            <p:nvSpPr>
              <p:cNvPr id="521" name="Freeform: Shape 520">
                <a:extLst>
                  <a:ext uri="{FF2B5EF4-FFF2-40B4-BE49-F238E27FC236}">
                    <a16:creationId xmlns:a16="http://schemas.microsoft.com/office/drawing/2014/main" id="{325BE68E-C2BD-4569-8ECC-D6139B9B2632}"/>
                  </a:ext>
                </a:extLst>
              </p:cNvPr>
              <p:cNvSpPr/>
              <p:nvPr/>
            </p:nvSpPr>
            <p:spPr>
              <a:xfrm>
                <a:off x="3774376" y="4747355"/>
                <a:ext cx="4643437" cy="9525"/>
              </a:xfrm>
              <a:custGeom>
                <a:avLst/>
                <a:gdLst>
                  <a:gd name="connsiteX0" fmla="*/ 0 w 4643437"/>
                  <a:gd name="connsiteY0" fmla="*/ 0 h 9525"/>
                  <a:gd name="connsiteX1" fmla="*/ 4643438 w 4643437"/>
                  <a:gd name="connsiteY1" fmla="*/ 0 h 9525"/>
                </a:gdLst>
                <a:ahLst/>
                <a:cxnLst>
                  <a:cxn ang="0">
                    <a:pos x="connsiteX0" y="connsiteY0"/>
                  </a:cxn>
                  <a:cxn ang="0">
                    <a:pos x="connsiteX1" y="connsiteY1"/>
                  </a:cxn>
                </a:cxnLst>
                <a:rect l="l" t="t" r="r" b="b"/>
                <a:pathLst>
                  <a:path w="4643437" h="9525">
                    <a:moveTo>
                      <a:pt x="0" y="0"/>
                    </a:moveTo>
                    <a:lnTo>
                      <a:pt x="4643438" y="0"/>
                    </a:lnTo>
                  </a:path>
                </a:pathLst>
              </a:custGeom>
              <a:ln w="2381" cap="flat">
                <a:solidFill>
                  <a:srgbClr val="CCCCCC"/>
                </a:solidFill>
                <a:prstDash val="solid"/>
                <a:miter/>
              </a:ln>
            </p:spPr>
            <p:txBody>
              <a:bodyPr rtlCol="0" anchor="ctr"/>
              <a:lstStyle/>
              <a:p>
                <a:endParaRPr lang="en-GB" dirty="0"/>
              </a:p>
            </p:txBody>
          </p:sp>
          <p:sp>
            <p:nvSpPr>
              <p:cNvPr id="522" name="Freeform: Shape 521">
                <a:extLst>
                  <a:ext uri="{FF2B5EF4-FFF2-40B4-BE49-F238E27FC236}">
                    <a16:creationId xmlns:a16="http://schemas.microsoft.com/office/drawing/2014/main" id="{0E3A0DF2-3440-4D0D-B963-C9A32952AAC8}"/>
                  </a:ext>
                </a:extLst>
              </p:cNvPr>
              <p:cNvSpPr/>
              <p:nvPr/>
            </p:nvSpPr>
            <p:spPr>
              <a:xfrm>
                <a:off x="3840860" y="4707636"/>
                <a:ext cx="4517802" cy="9525"/>
              </a:xfrm>
              <a:custGeom>
                <a:avLst/>
                <a:gdLst>
                  <a:gd name="connsiteX0" fmla="*/ 0 w 4517802"/>
                  <a:gd name="connsiteY0" fmla="*/ 0 h 9525"/>
                  <a:gd name="connsiteX1" fmla="*/ 4517803 w 4517802"/>
                  <a:gd name="connsiteY1" fmla="*/ 0 h 9525"/>
                </a:gdLst>
                <a:ahLst/>
                <a:cxnLst>
                  <a:cxn ang="0">
                    <a:pos x="connsiteX0" y="connsiteY0"/>
                  </a:cxn>
                  <a:cxn ang="0">
                    <a:pos x="connsiteX1" y="connsiteY1"/>
                  </a:cxn>
                </a:cxnLst>
                <a:rect l="l" t="t" r="r" b="b"/>
                <a:pathLst>
                  <a:path w="4517802" h="9525">
                    <a:moveTo>
                      <a:pt x="0" y="0"/>
                    </a:moveTo>
                    <a:lnTo>
                      <a:pt x="4517803" y="0"/>
                    </a:lnTo>
                  </a:path>
                </a:pathLst>
              </a:custGeom>
              <a:ln w="2381" cap="flat">
                <a:solidFill>
                  <a:srgbClr val="CCCCCC"/>
                </a:solidFill>
                <a:prstDash val="solid"/>
                <a:miter/>
              </a:ln>
            </p:spPr>
            <p:txBody>
              <a:bodyPr rtlCol="0" anchor="ctr"/>
              <a:lstStyle/>
              <a:p>
                <a:endParaRPr lang="en-GB" dirty="0"/>
              </a:p>
            </p:txBody>
          </p:sp>
          <p:sp>
            <p:nvSpPr>
              <p:cNvPr id="523" name="Freeform: Shape 522">
                <a:extLst>
                  <a:ext uri="{FF2B5EF4-FFF2-40B4-BE49-F238E27FC236}">
                    <a16:creationId xmlns:a16="http://schemas.microsoft.com/office/drawing/2014/main" id="{2279D45A-A150-4C9D-9769-2BC82AF86151}"/>
                  </a:ext>
                </a:extLst>
              </p:cNvPr>
              <p:cNvSpPr/>
              <p:nvPr/>
            </p:nvSpPr>
            <p:spPr>
              <a:xfrm>
                <a:off x="3903249" y="4667916"/>
                <a:ext cx="4383500" cy="9525"/>
              </a:xfrm>
              <a:custGeom>
                <a:avLst/>
                <a:gdLst>
                  <a:gd name="connsiteX0" fmla="*/ 0 w 4383500"/>
                  <a:gd name="connsiteY0" fmla="*/ 0 h 9525"/>
                  <a:gd name="connsiteX1" fmla="*/ 4383500 w 4383500"/>
                  <a:gd name="connsiteY1" fmla="*/ 0 h 9525"/>
                </a:gdLst>
                <a:ahLst/>
                <a:cxnLst>
                  <a:cxn ang="0">
                    <a:pos x="connsiteX0" y="connsiteY0"/>
                  </a:cxn>
                  <a:cxn ang="0">
                    <a:pos x="connsiteX1" y="connsiteY1"/>
                  </a:cxn>
                </a:cxnLst>
                <a:rect l="l" t="t" r="r" b="b"/>
                <a:pathLst>
                  <a:path w="4383500" h="9525">
                    <a:moveTo>
                      <a:pt x="0" y="0"/>
                    </a:moveTo>
                    <a:lnTo>
                      <a:pt x="4383500" y="0"/>
                    </a:lnTo>
                  </a:path>
                </a:pathLst>
              </a:custGeom>
              <a:ln w="2381" cap="flat">
                <a:solidFill>
                  <a:srgbClr val="CCCCCC"/>
                </a:solidFill>
                <a:prstDash val="solid"/>
                <a:miter/>
              </a:ln>
            </p:spPr>
            <p:txBody>
              <a:bodyPr rtlCol="0" anchor="ctr"/>
              <a:lstStyle/>
              <a:p>
                <a:endParaRPr lang="en-GB" dirty="0"/>
              </a:p>
            </p:txBody>
          </p:sp>
          <p:sp>
            <p:nvSpPr>
              <p:cNvPr id="524" name="Freeform: Shape 523">
                <a:extLst>
                  <a:ext uri="{FF2B5EF4-FFF2-40B4-BE49-F238E27FC236}">
                    <a16:creationId xmlns:a16="http://schemas.microsoft.com/office/drawing/2014/main" id="{86EC8B64-1BB7-4AA2-8671-56233F3E771A}"/>
                  </a:ext>
                </a:extLst>
              </p:cNvPr>
              <p:cNvSpPr/>
              <p:nvPr/>
            </p:nvSpPr>
            <p:spPr>
              <a:xfrm>
                <a:off x="3972210" y="4628197"/>
                <a:ext cx="4249007" cy="9525"/>
              </a:xfrm>
              <a:custGeom>
                <a:avLst/>
                <a:gdLst>
                  <a:gd name="connsiteX0" fmla="*/ 0 w 4249007"/>
                  <a:gd name="connsiteY0" fmla="*/ 0 h 9525"/>
                  <a:gd name="connsiteX1" fmla="*/ 4249007 w 4249007"/>
                  <a:gd name="connsiteY1" fmla="*/ 0 h 9525"/>
                </a:gdLst>
                <a:ahLst/>
                <a:cxnLst>
                  <a:cxn ang="0">
                    <a:pos x="connsiteX0" y="connsiteY0"/>
                  </a:cxn>
                  <a:cxn ang="0">
                    <a:pos x="connsiteX1" y="connsiteY1"/>
                  </a:cxn>
                </a:cxnLst>
                <a:rect l="l" t="t" r="r" b="b"/>
                <a:pathLst>
                  <a:path w="4249007" h="9525">
                    <a:moveTo>
                      <a:pt x="0" y="0"/>
                    </a:moveTo>
                    <a:lnTo>
                      <a:pt x="4249007" y="0"/>
                    </a:lnTo>
                  </a:path>
                </a:pathLst>
              </a:custGeom>
              <a:ln w="2381" cap="flat">
                <a:solidFill>
                  <a:srgbClr val="CCCCCC"/>
                </a:solidFill>
                <a:prstDash val="solid"/>
                <a:miter/>
              </a:ln>
            </p:spPr>
            <p:txBody>
              <a:bodyPr rtlCol="0" anchor="ctr"/>
              <a:lstStyle/>
              <a:p>
                <a:endParaRPr lang="en-GB" dirty="0"/>
              </a:p>
            </p:txBody>
          </p:sp>
          <p:sp>
            <p:nvSpPr>
              <p:cNvPr id="525" name="Freeform: Shape 524">
                <a:extLst>
                  <a:ext uri="{FF2B5EF4-FFF2-40B4-BE49-F238E27FC236}">
                    <a16:creationId xmlns:a16="http://schemas.microsoft.com/office/drawing/2014/main" id="{98C309B3-4F8F-4917-9A48-8AD18C1F24BE}"/>
                  </a:ext>
                </a:extLst>
              </p:cNvPr>
              <p:cNvSpPr/>
              <p:nvPr/>
            </p:nvSpPr>
            <p:spPr>
              <a:xfrm>
                <a:off x="4035456" y="4588478"/>
                <a:ext cx="4120419" cy="9525"/>
              </a:xfrm>
              <a:custGeom>
                <a:avLst/>
                <a:gdLst>
                  <a:gd name="connsiteX0" fmla="*/ 0 w 4120419"/>
                  <a:gd name="connsiteY0" fmla="*/ 0 h 9525"/>
                  <a:gd name="connsiteX1" fmla="*/ 4120420 w 4120419"/>
                  <a:gd name="connsiteY1" fmla="*/ 0 h 9525"/>
                </a:gdLst>
                <a:ahLst/>
                <a:cxnLst>
                  <a:cxn ang="0">
                    <a:pos x="connsiteX0" y="connsiteY0"/>
                  </a:cxn>
                  <a:cxn ang="0">
                    <a:pos x="connsiteX1" y="connsiteY1"/>
                  </a:cxn>
                </a:cxnLst>
                <a:rect l="l" t="t" r="r" b="b"/>
                <a:pathLst>
                  <a:path w="4120419" h="9525">
                    <a:moveTo>
                      <a:pt x="0" y="0"/>
                    </a:moveTo>
                    <a:lnTo>
                      <a:pt x="4120420" y="0"/>
                    </a:lnTo>
                  </a:path>
                </a:pathLst>
              </a:custGeom>
              <a:ln w="2381" cap="flat">
                <a:solidFill>
                  <a:srgbClr val="CCCCCC"/>
                </a:solidFill>
                <a:prstDash val="solid"/>
                <a:miter/>
              </a:ln>
            </p:spPr>
            <p:txBody>
              <a:bodyPr rtlCol="0" anchor="ctr"/>
              <a:lstStyle/>
              <a:p>
                <a:endParaRPr lang="en-GB" dirty="0"/>
              </a:p>
            </p:txBody>
          </p:sp>
          <p:sp>
            <p:nvSpPr>
              <p:cNvPr id="526" name="Freeform: Shape 525">
                <a:extLst>
                  <a:ext uri="{FF2B5EF4-FFF2-40B4-BE49-F238E27FC236}">
                    <a16:creationId xmlns:a16="http://schemas.microsoft.com/office/drawing/2014/main" id="{85C7CA84-C14D-4038-8A4A-AA64937E3B2E}"/>
                  </a:ext>
                </a:extLst>
              </p:cNvPr>
              <p:cNvSpPr/>
              <p:nvPr/>
            </p:nvSpPr>
            <p:spPr>
              <a:xfrm>
                <a:off x="4105179" y="4548759"/>
                <a:ext cx="3984497" cy="9525"/>
              </a:xfrm>
              <a:custGeom>
                <a:avLst/>
                <a:gdLst>
                  <a:gd name="connsiteX0" fmla="*/ 0 w 3984497"/>
                  <a:gd name="connsiteY0" fmla="*/ 0 h 9525"/>
                  <a:gd name="connsiteX1" fmla="*/ 3984498 w 3984497"/>
                  <a:gd name="connsiteY1" fmla="*/ 0 h 9525"/>
                </a:gdLst>
                <a:ahLst/>
                <a:cxnLst>
                  <a:cxn ang="0">
                    <a:pos x="connsiteX0" y="connsiteY0"/>
                  </a:cxn>
                  <a:cxn ang="0">
                    <a:pos x="connsiteX1" y="connsiteY1"/>
                  </a:cxn>
                </a:cxnLst>
                <a:rect l="l" t="t" r="r" b="b"/>
                <a:pathLst>
                  <a:path w="3984497" h="9525">
                    <a:moveTo>
                      <a:pt x="0" y="0"/>
                    </a:moveTo>
                    <a:lnTo>
                      <a:pt x="3984498" y="0"/>
                    </a:lnTo>
                  </a:path>
                </a:pathLst>
              </a:custGeom>
              <a:ln w="2381" cap="flat">
                <a:solidFill>
                  <a:srgbClr val="CCCCCC"/>
                </a:solidFill>
                <a:prstDash val="solid"/>
                <a:miter/>
              </a:ln>
            </p:spPr>
            <p:txBody>
              <a:bodyPr rtlCol="0" anchor="ctr"/>
              <a:lstStyle/>
              <a:p>
                <a:endParaRPr lang="en-GB" dirty="0"/>
              </a:p>
            </p:txBody>
          </p:sp>
          <p:sp>
            <p:nvSpPr>
              <p:cNvPr id="527" name="Freeform: Shape 526">
                <a:extLst>
                  <a:ext uri="{FF2B5EF4-FFF2-40B4-BE49-F238E27FC236}">
                    <a16:creationId xmlns:a16="http://schemas.microsoft.com/office/drawing/2014/main" id="{5B5EF020-1517-49D0-BD2C-36EDCA7E3462}"/>
                  </a:ext>
                </a:extLst>
              </p:cNvPr>
              <p:cNvSpPr/>
              <p:nvPr/>
            </p:nvSpPr>
            <p:spPr>
              <a:xfrm>
                <a:off x="4168806" y="4508944"/>
                <a:ext cx="3856386" cy="9525"/>
              </a:xfrm>
              <a:custGeom>
                <a:avLst/>
                <a:gdLst>
                  <a:gd name="connsiteX0" fmla="*/ 0 w 3856386"/>
                  <a:gd name="connsiteY0" fmla="*/ 0 h 9525"/>
                  <a:gd name="connsiteX1" fmla="*/ 3856387 w 3856386"/>
                  <a:gd name="connsiteY1" fmla="*/ 0 h 9525"/>
                </a:gdLst>
                <a:ahLst/>
                <a:cxnLst>
                  <a:cxn ang="0">
                    <a:pos x="connsiteX0" y="connsiteY0"/>
                  </a:cxn>
                  <a:cxn ang="0">
                    <a:pos x="connsiteX1" y="connsiteY1"/>
                  </a:cxn>
                </a:cxnLst>
                <a:rect l="l" t="t" r="r" b="b"/>
                <a:pathLst>
                  <a:path w="3856386" h="9525">
                    <a:moveTo>
                      <a:pt x="0" y="0"/>
                    </a:moveTo>
                    <a:lnTo>
                      <a:pt x="3856387" y="0"/>
                    </a:lnTo>
                  </a:path>
                </a:pathLst>
              </a:custGeom>
              <a:ln w="2381" cap="flat">
                <a:solidFill>
                  <a:srgbClr val="CCCCCC"/>
                </a:solidFill>
                <a:prstDash val="solid"/>
                <a:miter/>
              </a:ln>
            </p:spPr>
            <p:txBody>
              <a:bodyPr rtlCol="0" anchor="ctr"/>
              <a:lstStyle/>
              <a:p>
                <a:endParaRPr lang="en-GB" dirty="0"/>
              </a:p>
            </p:txBody>
          </p:sp>
          <p:sp>
            <p:nvSpPr>
              <p:cNvPr id="528" name="Freeform: Shape 527">
                <a:extLst>
                  <a:ext uri="{FF2B5EF4-FFF2-40B4-BE49-F238E27FC236}">
                    <a16:creationId xmlns:a16="http://schemas.microsoft.com/office/drawing/2014/main" id="{94FDB8CA-54E1-427B-A92E-A49F6CFDB82D}"/>
                  </a:ext>
                </a:extLst>
              </p:cNvPr>
              <p:cNvSpPr/>
              <p:nvPr/>
            </p:nvSpPr>
            <p:spPr>
              <a:xfrm>
                <a:off x="4234909" y="4469225"/>
                <a:ext cx="3726465" cy="9525"/>
              </a:xfrm>
              <a:custGeom>
                <a:avLst/>
                <a:gdLst>
                  <a:gd name="connsiteX0" fmla="*/ 0 w 3726465"/>
                  <a:gd name="connsiteY0" fmla="*/ 0 h 9525"/>
                  <a:gd name="connsiteX1" fmla="*/ 3726466 w 3726465"/>
                  <a:gd name="connsiteY1" fmla="*/ 0 h 9525"/>
                </a:gdLst>
                <a:ahLst/>
                <a:cxnLst>
                  <a:cxn ang="0">
                    <a:pos x="connsiteX0" y="connsiteY0"/>
                  </a:cxn>
                  <a:cxn ang="0">
                    <a:pos x="connsiteX1" y="connsiteY1"/>
                  </a:cxn>
                </a:cxnLst>
                <a:rect l="l" t="t" r="r" b="b"/>
                <a:pathLst>
                  <a:path w="3726465" h="9525">
                    <a:moveTo>
                      <a:pt x="0" y="0"/>
                    </a:moveTo>
                    <a:lnTo>
                      <a:pt x="3726466" y="0"/>
                    </a:lnTo>
                  </a:path>
                </a:pathLst>
              </a:custGeom>
              <a:ln w="2381" cap="flat">
                <a:solidFill>
                  <a:srgbClr val="CCCCCC"/>
                </a:solidFill>
                <a:prstDash val="solid"/>
                <a:miter/>
              </a:ln>
            </p:spPr>
            <p:txBody>
              <a:bodyPr rtlCol="0" anchor="ctr"/>
              <a:lstStyle/>
              <a:p>
                <a:endParaRPr lang="en-GB" dirty="0"/>
              </a:p>
            </p:txBody>
          </p:sp>
          <p:sp>
            <p:nvSpPr>
              <p:cNvPr id="529" name="Freeform: Shape 528">
                <a:extLst>
                  <a:ext uri="{FF2B5EF4-FFF2-40B4-BE49-F238E27FC236}">
                    <a16:creationId xmlns:a16="http://schemas.microsoft.com/office/drawing/2014/main" id="{BBA0A94A-F544-4EC4-BE5D-CF6B1A68C2B4}"/>
                  </a:ext>
                </a:extLst>
              </p:cNvPr>
              <p:cNvSpPr/>
              <p:nvPr/>
            </p:nvSpPr>
            <p:spPr>
              <a:xfrm>
                <a:off x="4298251" y="4429506"/>
                <a:ext cx="3597878" cy="9525"/>
              </a:xfrm>
              <a:custGeom>
                <a:avLst/>
                <a:gdLst>
                  <a:gd name="connsiteX0" fmla="*/ 0 w 3597878"/>
                  <a:gd name="connsiteY0" fmla="*/ 0 h 9525"/>
                  <a:gd name="connsiteX1" fmla="*/ 3597878 w 3597878"/>
                  <a:gd name="connsiteY1" fmla="*/ 0 h 9525"/>
                </a:gdLst>
                <a:ahLst/>
                <a:cxnLst>
                  <a:cxn ang="0">
                    <a:pos x="connsiteX0" y="connsiteY0"/>
                  </a:cxn>
                  <a:cxn ang="0">
                    <a:pos x="connsiteX1" y="connsiteY1"/>
                  </a:cxn>
                </a:cxnLst>
                <a:rect l="l" t="t" r="r" b="b"/>
                <a:pathLst>
                  <a:path w="3597878" h="9525">
                    <a:moveTo>
                      <a:pt x="0" y="0"/>
                    </a:moveTo>
                    <a:lnTo>
                      <a:pt x="3597878" y="0"/>
                    </a:lnTo>
                  </a:path>
                </a:pathLst>
              </a:custGeom>
              <a:ln w="2381" cap="flat">
                <a:solidFill>
                  <a:srgbClr val="CCCCCC"/>
                </a:solidFill>
                <a:prstDash val="solid"/>
                <a:miter/>
              </a:ln>
            </p:spPr>
            <p:txBody>
              <a:bodyPr rtlCol="0" anchor="ctr"/>
              <a:lstStyle/>
              <a:p>
                <a:endParaRPr lang="en-GB" dirty="0"/>
              </a:p>
            </p:txBody>
          </p:sp>
          <p:sp>
            <p:nvSpPr>
              <p:cNvPr id="530" name="Freeform: Shape 529">
                <a:extLst>
                  <a:ext uri="{FF2B5EF4-FFF2-40B4-BE49-F238E27FC236}">
                    <a16:creationId xmlns:a16="http://schemas.microsoft.com/office/drawing/2014/main" id="{AA5753B4-A8C6-4C02-987F-8125A0D12FDD}"/>
                  </a:ext>
                </a:extLst>
              </p:cNvPr>
              <p:cNvSpPr/>
              <p:nvPr/>
            </p:nvSpPr>
            <p:spPr>
              <a:xfrm>
                <a:off x="4362163" y="4389786"/>
                <a:ext cx="3464337" cy="9525"/>
              </a:xfrm>
              <a:custGeom>
                <a:avLst/>
                <a:gdLst>
                  <a:gd name="connsiteX0" fmla="*/ 0 w 3464337"/>
                  <a:gd name="connsiteY0" fmla="*/ 0 h 9525"/>
                  <a:gd name="connsiteX1" fmla="*/ 3464338 w 3464337"/>
                  <a:gd name="connsiteY1" fmla="*/ 0 h 9525"/>
                </a:gdLst>
                <a:ahLst/>
                <a:cxnLst>
                  <a:cxn ang="0">
                    <a:pos x="connsiteX0" y="connsiteY0"/>
                  </a:cxn>
                  <a:cxn ang="0">
                    <a:pos x="connsiteX1" y="connsiteY1"/>
                  </a:cxn>
                </a:cxnLst>
                <a:rect l="l" t="t" r="r" b="b"/>
                <a:pathLst>
                  <a:path w="3464337" h="9525">
                    <a:moveTo>
                      <a:pt x="0" y="0"/>
                    </a:moveTo>
                    <a:lnTo>
                      <a:pt x="3464338" y="0"/>
                    </a:lnTo>
                  </a:path>
                </a:pathLst>
              </a:custGeom>
              <a:ln w="2381" cap="flat">
                <a:solidFill>
                  <a:srgbClr val="CCCCCC"/>
                </a:solidFill>
                <a:prstDash val="solid"/>
                <a:miter/>
              </a:ln>
            </p:spPr>
            <p:txBody>
              <a:bodyPr rtlCol="0" anchor="ctr"/>
              <a:lstStyle/>
              <a:p>
                <a:endParaRPr lang="en-GB" dirty="0"/>
              </a:p>
            </p:txBody>
          </p:sp>
          <p:sp>
            <p:nvSpPr>
              <p:cNvPr id="531" name="Freeform: Shape 530">
                <a:extLst>
                  <a:ext uri="{FF2B5EF4-FFF2-40B4-BE49-F238E27FC236}">
                    <a16:creationId xmlns:a16="http://schemas.microsoft.com/office/drawing/2014/main" id="{B705C85C-99CC-4517-92BD-F4BCA893A892}"/>
                  </a:ext>
                </a:extLst>
              </p:cNvPr>
              <p:cNvSpPr/>
              <p:nvPr/>
            </p:nvSpPr>
            <p:spPr>
              <a:xfrm>
                <a:off x="4428362" y="4350067"/>
                <a:ext cx="3333940" cy="9525"/>
              </a:xfrm>
              <a:custGeom>
                <a:avLst/>
                <a:gdLst>
                  <a:gd name="connsiteX0" fmla="*/ 0 w 3333940"/>
                  <a:gd name="connsiteY0" fmla="*/ 0 h 9525"/>
                  <a:gd name="connsiteX1" fmla="*/ 3333941 w 3333940"/>
                  <a:gd name="connsiteY1" fmla="*/ 0 h 9525"/>
                </a:gdLst>
                <a:ahLst/>
                <a:cxnLst>
                  <a:cxn ang="0">
                    <a:pos x="connsiteX0" y="connsiteY0"/>
                  </a:cxn>
                  <a:cxn ang="0">
                    <a:pos x="connsiteX1" y="connsiteY1"/>
                  </a:cxn>
                </a:cxnLst>
                <a:rect l="l" t="t" r="r" b="b"/>
                <a:pathLst>
                  <a:path w="3333940" h="9525">
                    <a:moveTo>
                      <a:pt x="0" y="0"/>
                    </a:moveTo>
                    <a:lnTo>
                      <a:pt x="3333941" y="0"/>
                    </a:lnTo>
                  </a:path>
                </a:pathLst>
              </a:custGeom>
              <a:ln w="2381" cap="flat">
                <a:solidFill>
                  <a:srgbClr val="CCCCCC"/>
                </a:solidFill>
                <a:prstDash val="solid"/>
                <a:miter/>
              </a:ln>
            </p:spPr>
            <p:txBody>
              <a:bodyPr rtlCol="0" anchor="ctr"/>
              <a:lstStyle/>
              <a:p>
                <a:endParaRPr lang="en-GB" dirty="0"/>
              </a:p>
            </p:txBody>
          </p:sp>
          <p:sp>
            <p:nvSpPr>
              <p:cNvPr id="532" name="Freeform: Shape 531">
                <a:extLst>
                  <a:ext uri="{FF2B5EF4-FFF2-40B4-BE49-F238E27FC236}">
                    <a16:creationId xmlns:a16="http://schemas.microsoft.com/office/drawing/2014/main" id="{83C65CED-597C-4121-919C-8B1D75D42309}"/>
                  </a:ext>
                </a:extLst>
              </p:cNvPr>
              <p:cNvSpPr/>
              <p:nvPr/>
            </p:nvSpPr>
            <p:spPr>
              <a:xfrm>
                <a:off x="4494085" y="4310348"/>
                <a:ext cx="3215925" cy="9525"/>
              </a:xfrm>
              <a:custGeom>
                <a:avLst/>
                <a:gdLst>
                  <a:gd name="connsiteX0" fmla="*/ 0 w 3215925"/>
                  <a:gd name="connsiteY0" fmla="*/ 0 h 9525"/>
                  <a:gd name="connsiteX1" fmla="*/ 3215926 w 3215925"/>
                  <a:gd name="connsiteY1" fmla="*/ 0 h 9525"/>
                </a:gdLst>
                <a:ahLst/>
                <a:cxnLst>
                  <a:cxn ang="0">
                    <a:pos x="connsiteX0" y="connsiteY0"/>
                  </a:cxn>
                  <a:cxn ang="0">
                    <a:pos x="connsiteX1" y="connsiteY1"/>
                  </a:cxn>
                </a:cxnLst>
                <a:rect l="l" t="t" r="r" b="b"/>
                <a:pathLst>
                  <a:path w="3215925" h="9525">
                    <a:moveTo>
                      <a:pt x="0" y="0"/>
                    </a:moveTo>
                    <a:lnTo>
                      <a:pt x="3215926" y="0"/>
                    </a:lnTo>
                  </a:path>
                </a:pathLst>
              </a:custGeom>
              <a:ln w="2381" cap="flat">
                <a:solidFill>
                  <a:srgbClr val="CCCCCC"/>
                </a:solidFill>
                <a:prstDash val="solid"/>
                <a:miter/>
              </a:ln>
            </p:spPr>
            <p:txBody>
              <a:bodyPr rtlCol="0" anchor="ctr"/>
              <a:lstStyle/>
              <a:p>
                <a:endParaRPr lang="en-GB" dirty="0"/>
              </a:p>
            </p:txBody>
          </p:sp>
          <p:sp>
            <p:nvSpPr>
              <p:cNvPr id="533" name="Freeform: Shape 532">
                <a:extLst>
                  <a:ext uri="{FF2B5EF4-FFF2-40B4-BE49-F238E27FC236}">
                    <a16:creationId xmlns:a16="http://schemas.microsoft.com/office/drawing/2014/main" id="{AB3FA10B-3411-4912-B4A9-631BF3D02629}"/>
                  </a:ext>
                </a:extLst>
              </p:cNvPr>
              <p:cNvSpPr/>
              <p:nvPr/>
            </p:nvSpPr>
            <p:spPr>
              <a:xfrm>
                <a:off x="4571237" y="4270629"/>
                <a:ext cx="3080385" cy="9525"/>
              </a:xfrm>
              <a:custGeom>
                <a:avLst/>
                <a:gdLst>
                  <a:gd name="connsiteX0" fmla="*/ 0 w 3080385"/>
                  <a:gd name="connsiteY0" fmla="*/ 0 h 9525"/>
                  <a:gd name="connsiteX1" fmla="*/ 3080385 w 3080385"/>
                  <a:gd name="connsiteY1" fmla="*/ 0 h 9525"/>
                </a:gdLst>
                <a:ahLst/>
                <a:cxnLst>
                  <a:cxn ang="0">
                    <a:pos x="connsiteX0" y="connsiteY0"/>
                  </a:cxn>
                  <a:cxn ang="0">
                    <a:pos x="connsiteX1" y="connsiteY1"/>
                  </a:cxn>
                </a:cxnLst>
                <a:rect l="l" t="t" r="r" b="b"/>
                <a:pathLst>
                  <a:path w="3080385" h="9525">
                    <a:moveTo>
                      <a:pt x="0" y="0"/>
                    </a:moveTo>
                    <a:lnTo>
                      <a:pt x="3080385" y="0"/>
                    </a:lnTo>
                  </a:path>
                </a:pathLst>
              </a:custGeom>
              <a:ln w="2381" cap="flat">
                <a:solidFill>
                  <a:srgbClr val="CCCCCC"/>
                </a:solidFill>
                <a:prstDash val="solid"/>
                <a:miter/>
              </a:ln>
            </p:spPr>
            <p:txBody>
              <a:bodyPr rtlCol="0" anchor="ctr"/>
              <a:lstStyle/>
              <a:p>
                <a:endParaRPr lang="en-GB" dirty="0"/>
              </a:p>
            </p:txBody>
          </p:sp>
        </p:grpSp>
        <p:sp>
          <p:nvSpPr>
            <p:cNvPr id="517" name="Freeform: Shape 516">
              <a:extLst>
                <a:ext uri="{FF2B5EF4-FFF2-40B4-BE49-F238E27FC236}">
                  <a16:creationId xmlns:a16="http://schemas.microsoft.com/office/drawing/2014/main" id="{5822BF61-D9E4-4361-B086-3FA406C42AFF}"/>
                </a:ext>
              </a:extLst>
            </p:cNvPr>
            <p:cNvSpPr/>
            <p:nvPr/>
          </p:nvSpPr>
          <p:spPr>
            <a:xfrm>
              <a:off x="7590505" y="5791622"/>
              <a:ext cx="230842" cy="163227"/>
            </a:xfrm>
            <a:custGeom>
              <a:avLst/>
              <a:gdLst>
                <a:gd name="connsiteX0" fmla="*/ 0 w 208121"/>
                <a:gd name="connsiteY0" fmla="*/ 0 h 147161"/>
                <a:gd name="connsiteX1" fmla="*/ 208121 w 208121"/>
                <a:gd name="connsiteY1" fmla="*/ 0 h 147161"/>
                <a:gd name="connsiteX2" fmla="*/ 208121 w 208121"/>
                <a:gd name="connsiteY2" fmla="*/ 147161 h 147161"/>
                <a:gd name="connsiteX3" fmla="*/ 0 w 208121"/>
                <a:gd name="connsiteY3" fmla="*/ 147161 h 147161"/>
              </a:gdLst>
              <a:ahLst/>
              <a:cxnLst>
                <a:cxn ang="0">
                  <a:pos x="connsiteX0" y="connsiteY0"/>
                </a:cxn>
                <a:cxn ang="0">
                  <a:pos x="connsiteX1" y="connsiteY1"/>
                </a:cxn>
                <a:cxn ang="0">
                  <a:pos x="connsiteX2" y="connsiteY2"/>
                </a:cxn>
                <a:cxn ang="0">
                  <a:pos x="connsiteX3" y="connsiteY3"/>
                </a:cxn>
              </a:cxnLst>
              <a:rect l="l" t="t" r="r" b="b"/>
              <a:pathLst>
                <a:path w="208121" h="147161">
                  <a:moveTo>
                    <a:pt x="0" y="0"/>
                  </a:moveTo>
                  <a:lnTo>
                    <a:pt x="208121" y="0"/>
                  </a:lnTo>
                  <a:lnTo>
                    <a:pt x="208121" y="147161"/>
                  </a:lnTo>
                  <a:lnTo>
                    <a:pt x="0" y="147161"/>
                  </a:lnTo>
                  <a:close/>
                </a:path>
              </a:pathLst>
            </a:custGeom>
            <a:solidFill>
              <a:srgbClr val="FFFFFF"/>
            </a:solidFill>
            <a:ln w="9525" cap="flat">
              <a:solidFill>
                <a:schemeClr val="bg1">
                  <a:lumMod val="85000"/>
                </a:schemeClr>
              </a:solidFill>
              <a:prstDash val="solid"/>
              <a:miter/>
            </a:ln>
          </p:spPr>
          <p:txBody>
            <a:bodyPr rtlCol="0" anchor="ctr"/>
            <a:lstStyle/>
            <a:p>
              <a:endParaRPr lang="en-GB" dirty="0"/>
            </a:p>
          </p:txBody>
        </p:sp>
        <p:sp>
          <p:nvSpPr>
            <p:cNvPr id="518" name="Freeform: Shape 517">
              <a:extLst>
                <a:ext uri="{FF2B5EF4-FFF2-40B4-BE49-F238E27FC236}">
                  <a16:creationId xmlns:a16="http://schemas.microsoft.com/office/drawing/2014/main" id="{9CB90DC6-F3D3-48A9-890D-E2E324710784}"/>
                </a:ext>
              </a:extLst>
            </p:cNvPr>
            <p:cNvSpPr/>
            <p:nvPr/>
          </p:nvSpPr>
          <p:spPr>
            <a:xfrm>
              <a:off x="4372556" y="5791627"/>
              <a:ext cx="230842" cy="163227"/>
            </a:xfrm>
            <a:custGeom>
              <a:avLst/>
              <a:gdLst>
                <a:gd name="connsiteX0" fmla="*/ 0 w 208121"/>
                <a:gd name="connsiteY0" fmla="*/ 0 h 147161"/>
                <a:gd name="connsiteX1" fmla="*/ 208121 w 208121"/>
                <a:gd name="connsiteY1" fmla="*/ 0 h 147161"/>
                <a:gd name="connsiteX2" fmla="*/ 208121 w 208121"/>
                <a:gd name="connsiteY2" fmla="*/ 147161 h 147161"/>
                <a:gd name="connsiteX3" fmla="*/ 0 w 208121"/>
                <a:gd name="connsiteY3" fmla="*/ 147161 h 147161"/>
              </a:gdLst>
              <a:ahLst/>
              <a:cxnLst>
                <a:cxn ang="0">
                  <a:pos x="connsiteX0" y="connsiteY0"/>
                </a:cxn>
                <a:cxn ang="0">
                  <a:pos x="connsiteX1" y="connsiteY1"/>
                </a:cxn>
                <a:cxn ang="0">
                  <a:pos x="connsiteX2" y="connsiteY2"/>
                </a:cxn>
                <a:cxn ang="0">
                  <a:pos x="connsiteX3" y="connsiteY3"/>
                </a:cxn>
              </a:cxnLst>
              <a:rect l="l" t="t" r="r" b="b"/>
              <a:pathLst>
                <a:path w="208121" h="147161">
                  <a:moveTo>
                    <a:pt x="0" y="0"/>
                  </a:moveTo>
                  <a:lnTo>
                    <a:pt x="208121" y="0"/>
                  </a:lnTo>
                  <a:lnTo>
                    <a:pt x="208121" y="147161"/>
                  </a:lnTo>
                  <a:lnTo>
                    <a:pt x="0" y="147161"/>
                  </a:lnTo>
                  <a:close/>
                </a:path>
              </a:pathLst>
            </a:custGeom>
            <a:solidFill>
              <a:srgbClr val="FFFFFF"/>
            </a:solidFill>
            <a:ln w="9525" cap="flat">
              <a:solidFill>
                <a:schemeClr val="bg1">
                  <a:lumMod val="85000"/>
                </a:schemeClr>
              </a:solidFill>
              <a:prstDash val="solid"/>
              <a:miter/>
            </a:ln>
          </p:spPr>
          <p:txBody>
            <a:bodyPr rtlCol="0" anchor="ctr"/>
            <a:lstStyle/>
            <a:p>
              <a:endParaRPr lang="en-GB" dirty="0"/>
            </a:p>
          </p:txBody>
        </p:sp>
      </p:grpSp>
      <p:grpSp>
        <p:nvGrpSpPr>
          <p:cNvPr id="298" name="Group 297">
            <a:extLst>
              <a:ext uri="{FF2B5EF4-FFF2-40B4-BE49-F238E27FC236}">
                <a16:creationId xmlns:a16="http://schemas.microsoft.com/office/drawing/2014/main" id="{D3AC7B0A-9FAC-4E1C-8CDD-4923AC8FA7EF}"/>
              </a:ext>
            </a:extLst>
          </p:cNvPr>
          <p:cNvGrpSpPr/>
          <p:nvPr/>
        </p:nvGrpSpPr>
        <p:grpSpPr>
          <a:xfrm>
            <a:off x="4019511" y="509732"/>
            <a:ext cx="4161418" cy="923330"/>
            <a:chOff x="3901655" y="563979"/>
            <a:chExt cx="4161418" cy="923330"/>
          </a:xfrm>
        </p:grpSpPr>
        <p:sp>
          <p:nvSpPr>
            <p:cNvPr id="299" name="TextBox 298">
              <a:extLst>
                <a:ext uri="{FF2B5EF4-FFF2-40B4-BE49-F238E27FC236}">
                  <a16:creationId xmlns:a16="http://schemas.microsoft.com/office/drawing/2014/main" id="{A77A3077-EB07-4178-91E1-624C7873E940}"/>
                </a:ext>
              </a:extLst>
            </p:cNvPr>
            <p:cNvSpPr txBox="1"/>
            <p:nvPr/>
          </p:nvSpPr>
          <p:spPr>
            <a:xfrm>
              <a:off x="3901655" y="563979"/>
              <a:ext cx="1180131" cy="923330"/>
            </a:xfrm>
            <a:prstGeom prst="rect">
              <a:avLst/>
            </a:prstGeom>
            <a:noFill/>
          </p:spPr>
          <p:txBody>
            <a:bodyPr wrap="none" rtlCol="0">
              <a:spAutoFit/>
            </a:bodyPr>
            <a:lstStyle/>
            <a:p>
              <a:pPr algn="ctr"/>
              <a:r>
                <a:rPr lang="en-US" sz="5400" dirty="0">
                  <a:solidFill>
                    <a:schemeClr val="bg1"/>
                  </a:solidFill>
                  <a:latin typeface="Anton" pitchFamily="2" charset="0"/>
                </a:rPr>
                <a:t>OUR</a:t>
              </a:r>
              <a:endParaRPr lang="en-GB" sz="5400" dirty="0">
                <a:solidFill>
                  <a:schemeClr val="bg1"/>
                </a:solidFill>
                <a:latin typeface="Anton" pitchFamily="2" charset="0"/>
              </a:endParaRPr>
            </a:p>
          </p:txBody>
        </p:sp>
        <p:sp>
          <p:nvSpPr>
            <p:cNvPr id="300" name="Rectangle 299">
              <a:extLst>
                <a:ext uri="{FF2B5EF4-FFF2-40B4-BE49-F238E27FC236}">
                  <a16:creationId xmlns:a16="http://schemas.microsoft.com/office/drawing/2014/main" id="{8E2BCC75-81B6-41F7-96A6-072C1F2D0228}"/>
                </a:ext>
              </a:extLst>
            </p:cNvPr>
            <p:cNvSpPr/>
            <p:nvPr/>
          </p:nvSpPr>
          <p:spPr>
            <a:xfrm>
              <a:off x="5093462" y="655320"/>
              <a:ext cx="2916517" cy="604294"/>
            </a:xfrm>
            <a:prstGeom prst="rect">
              <a:avLst/>
            </a:prstGeom>
            <a:solidFill>
              <a:srgbClr val="C9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1" name="Rectangle 300">
              <a:extLst>
                <a:ext uri="{FF2B5EF4-FFF2-40B4-BE49-F238E27FC236}">
                  <a16:creationId xmlns:a16="http://schemas.microsoft.com/office/drawing/2014/main" id="{0EE678E4-9933-4B1D-8294-72FF7FB4E48C}"/>
                </a:ext>
              </a:extLst>
            </p:cNvPr>
            <p:cNvSpPr/>
            <p:nvPr/>
          </p:nvSpPr>
          <p:spPr>
            <a:xfrm>
              <a:off x="5090475" y="655108"/>
              <a:ext cx="2919506" cy="604293"/>
            </a:xfrm>
            <a:prstGeom prst="rect">
              <a:avLst/>
            </a:prstGeom>
            <a:blipFill dpi="0" rotWithShape="1">
              <a:blip r:embed="rId3">
                <a:alphaModFix amt="11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2" name="TextBox 301">
              <a:extLst>
                <a:ext uri="{FF2B5EF4-FFF2-40B4-BE49-F238E27FC236}">
                  <a16:creationId xmlns:a16="http://schemas.microsoft.com/office/drawing/2014/main" id="{3420EB26-5829-419C-ACC8-71FC9C6636D1}"/>
                </a:ext>
              </a:extLst>
            </p:cNvPr>
            <p:cNvSpPr txBox="1"/>
            <p:nvPr/>
          </p:nvSpPr>
          <p:spPr>
            <a:xfrm>
              <a:off x="5058724" y="652789"/>
              <a:ext cx="3004349" cy="707886"/>
            </a:xfrm>
            <a:prstGeom prst="rect">
              <a:avLst/>
            </a:prstGeom>
            <a:noFill/>
          </p:spPr>
          <p:txBody>
            <a:bodyPr wrap="none" rtlCol="0">
              <a:spAutoFit/>
            </a:bodyPr>
            <a:lstStyle/>
            <a:p>
              <a:pPr algn="ctr"/>
              <a:r>
                <a:rPr lang="en-US" sz="4000" dirty="0">
                  <a:solidFill>
                    <a:schemeClr val="bg1"/>
                  </a:solidFill>
                  <a:latin typeface="Anton" pitchFamily="2" charset="0"/>
                </a:rPr>
                <a:t>ACHIEVEMENTS</a:t>
              </a:r>
              <a:endParaRPr lang="en-GB" sz="4000" dirty="0">
                <a:solidFill>
                  <a:schemeClr val="bg1"/>
                </a:solidFill>
                <a:latin typeface="Anton" pitchFamily="2" charset="0"/>
              </a:endParaRPr>
            </a:p>
          </p:txBody>
        </p:sp>
      </p:grpSp>
      <p:grpSp>
        <p:nvGrpSpPr>
          <p:cNvPr id="8" name="Group 7">
            <a:extLst>
              <a:ext uri="{FF2B5EF4-FFF2-40B4-BE49-F238E27FC236}">
                <a16:creationId xmlns:a16="http://schemas.microsoft.com/office/drawing/2014/main" id="{A1DB3E36-7534-4BDE-B6FD-2EE33A026866}"/>
              </a:ext>
            </a:extLst>
          </p:cNvPr>
          <p:cNvGrpSpPr/>
          <p:nvPr/>
        </p:nvGrpSpPr>
        <p:grpSpPr>
          <a:xfrm>
            <a:off x="826332" y="1675796"/>
            <a:ext cx="2364993" cy="924150"/>
            <a:chOff x="1438850" y="1490596"/>
            <a:chExt cx="2364993" cy="924150"/>
          </a:xfrm>
        </p:grpSpPr>
        <p:sp>
          <p:nvSpPr>
            <p:cNvPr id="310" name="Freeform: Shape 309">
              <a:extLst>
                <a:ext uri="{FF2B5EF4-FFF2-40B4-BE49-F238E27FC236}">
                  <a16:creationId xmlns:a16="http://schemas.microsoft.com/office/drawing/2014/main" id="{E0F251DD-C829-41B6-B27A-B310E55A428C}"/>
                </a:ext>
              </a:extLst>
            </p:cNvPr>
            <p:cNvSpPr/>
            <p:nvPr/>
          </p:nvSpPr>
          <p:spPr>
            <a:xfrm>
              <a:off x="1438850" y="1716613"/>
              <a:ext cx="309906" cy="472116"/>
            </a:xfrm>
            <a:custGeom>
              <a:avLst/>
              <a:gdLst>
                <a:gd name="connsiteX0" fmla="*/ 756605 w 1574957"/>
                <a:gd name="connsiteY0" fmla="*/ 1987056 h 2399311"/>
                <a:gd name="connsiteX1" fmla="*/ 662366 w 1574957"/>
                <a:gd name="connsiteY1" fmla="*/ 2005022 h 2399311"/>
                <a:gd name="connsiteX2" fmla="*/ 846770 w 1574957"/>
                <a:gd name="connsiteY2" fmla="*/ 2005022 h 2399311"/>
                <a:gd name="connsiteX3" fmla="*/ 756605 w 1574957"/>
                <a:gd name="connsiteY3" fmla="*/ 1987056 h 2399311"/>
                <a:gd name="connsiteX4" fmla="*/ 664096 w 1574957"/>
                <a:gd name="connsiteY4" fmla="*/ 1888992 h 2399311"/>
                <a:gd name="connsiteX5" fmla="*/ 512443 w 1574957"/>
                <a:gd name="connsiteY5" fmla="*/ 1975399 h 2399311"/>
                <a:gd name="connsiteX6" fmla="*/ 1043938 w 1574957"/>
                <a:gd name="connsiteY6" fmla="*/ 1975114 h 2399311"/>
                <a:gd name="connsiteX7" fmla="*/ 823244 w 1574957"/>
                <a:gd name="connsiteY7" fmla="*/ 1890722 h 2399311"/>
                <a:gd name="connsiteX8" fmla="*/ 726565 w 1574957"/>
                <a:gd name="connsiteY8" fmla="*/ 1890246 h 2399311"/>
                <a:gd name="connsiteX9" fmla="*/ 664096 w 1574957"/>
                <a:gd name="connsiteY9" fmla="*/ 1888992 h 2399311"/>
                <a:gd name="connsiteX10" fmla="*/ 1060607 w 1574957"/>
                <a:gd name="connsiteY10" fmla="*/ 1609449 h 2399311"/>
                <a:gd name="connsiteX11" fmla="*/ 1021364 w 1574957"/>
                <a:gd name="connsiteY11" fmla="*/ 1672600 h 2399311"/>
                <a:gd name="connsiteX12" fmla="*/ 1060607 w 1574957"/>
                <a:gd name="connsiteY12" fmla="*/ 1609449 h 2399311"/>
                <a:gd name="connsiteX13" fmla="*/ 253172 w 1574957"/>
                <a:gd name="connsiteY13" fmla="*/ 1049284 h 2399311"/>
                <a:gd name="connsiteX14" fmla="*/ 239647 w 1574957"/>
                <a:gd name="connsiteY14" fmla="*/ 1168060 h 2399311"/>
                <a:gd name="connsiteX15" fmla="*/ 230408 w 1574957"/>
                <a:gd name="connsiteY15" fmla="*/ 1173013 h 2399311"/>
                <a:gd name="connsiteX16" fmla="*/ 170781 w 1574957"/>
                <a:gd name="connsiteY16" fmla="*/ 1105957 h 2399311"/>
                <a:gd name="connsiteX17" fmla="*/ 165257 w 1574957"/>
                <a:gd name="connsiteY17" fmla="*/ 1109291 h 2399311"/>
                <a:gd name="connsiteX18" fmla="*/ 220216 w 1574957"/>
                <a:gd name="connsiteY18" fmla="*/ 1184729 h 2399311"/>
                <a:gd name="connsiteX19" fmla="*/ 255839 w 1574957"/>
                <a:gd name="connsiteY19" fmla="*/ 1267692 h 2399311"/>
                <a:gd name="connsiteX20" fmla="*/ 223645 w 1574957"/>
                <a:gd name="connsiteY20" fmla="*/ 1454477 h 2399311"/>
                <a:gd name="connsiteX21" fmla="*/ 231646 w 1574957"/>
                <a:gd name="connsiteY21" fmla="*/ 1697746 h 2399311"/>
                <a:gd name="connsiteX22" fmla="*/ 393380 w 1574957"/>
                <a:gd name="connsiteY22" fmla="*/ 1832334 h 2399311"/>
                <a:gd name="connsiteX23" fmla="*/ 553877 w 1574957"/>
                <a:gd name="connsiteY23" fmla="*/ 1826143 h 2399311"/>
                <a:gd name="connsiteX24" fmla="*/ 933829 w 1574957"/>
                <a:gd name="connsiteY24" fmla="*/ 1816237 h 2399311"/>
                <a:gd name="connsiteX25" fmla="*/ 1111184 w 1574957"/>
                <a:gd name="connsiteY25" fmla="*/ 1836430 h 2399311"/>
                <a:gd name="connsiteX26" fmla="*/ 1334736 w 1574957"/>
                <a:gd name="connsiteY26" fmla="*/ 1640405 h 2399311"/>
                <a:gd name="connsiteX27" fmla="*/ 1308162 w 1574957"/>
                <a:gd name="connsiteY27" fmla="*/ 1330652 h 2399311"/>
                <a:gd name="connsiteX28" fmla="*/ 1297398 w 1574957"/>
                <a:gd name="connsiteY28" fmla="*/ 1230259 h 2399311"/>
                <a:gd name="connsiteX29" fmla="*/ 1322163 w 1574957"/>
                <a:gd name="connsiteY29" fmla="*/ 1194064 h 2399311"/>
                <a:gd name="connsiteX30" fmla="*/ 1376075 w 1574957"/>
                <a:gd name="connsiteY30" fmla="*/ 1112911 h 2399311"/>
                <a:gd name="connsiteX31" fmla="*/ 1316258 w 1574957"/>
                <a:gd name="connsiteY31" fmla="*/ 1174823 h 2399311"/>
                <a:gd name="connsiteX32" fmla="*/ 1293398 w 1574957"/>
                <a:gd name="connsiteY32" fmla="*/ 1049855 h 2399311"/>
                <a:gd name="connsiteX33" fmla="*/ 1274633 w 1574957"/>
                <a:gd name="connsiteY33" fmla="*/ 1140152 h 2399311"/>
                <a:gd name="connsiteX34" fmla="*/ 1226628 w 1574957"/>
                <a:gd name="connsiteY34" fmla="*/ 1175014 h 2399311"/>
                <a:gd name="connsiteX35" fmla="*/ 1109375 w 1574957"/>
                <a:gd name="connsiteY35" fmla="*/ 1160345 h 2399311"/>
                <a:gd name="connsiteX36" fmla="*/ 1108041 w 1574957"/>
                <a:gd name="connsiteY36" fmla="*/ 1167298 h 2399311"/>
                <a:gd name="connsiteX37" fmla="*/ 1242153 w 1574957"/>
                <a:gd name="connsiteY37" fmla="*/ 1201779 h 2399311"/>
                <a:gd name="connsiteX38" fmla="*/ 1280539 w 1574957"/>
                <a:gd name="connsiteY38" fmla="*/ 1467336 h 2399311"/>
                <a:gd name="connsiteX39" fmla="*/ 1291302 w 1574957"/>
                <a:gd name="connsiteY39" fmla="*/ 1624498 h 2399311"/>
                <a:gd name="connsiteX40" fmla="*/ 1214721 w 1574957"/>
                <a:gd name="connsiteY40" fmla="*/ 1705651 h 2399311"/>
                <a:gd name="connsiteX41" fmla="*/ 1162334 w 1574957"/>
                <a:gd name="connsiteY41" fmla="*/ 1707938 h 2399311"/>
                <a:gd name="connsiteX42" fmla="*/ 938782 w 1574957"/>
                <a:gd name="connsiteY42" fmla="*/ 1689364 h 2399311"/>
                <a:gd name="connsiteX43" fmla="*/ 934781 w 1574957"/>
                <a:gd name="connsiteY43" fmla="*/ 1680791 h 2399311"/>
                <a:gd name="connsiteX44" fmla="*/ 987455 w 1574957"/>
                <a:gd name="connsiteY44" fmla="*/ 1648882 h 2399311"/>
                <a:gd name="connsiteX45" fmla="*/ 1006981 w 1574957"/>
                <a:gd name="connsiteY45" fmla="*/ 1604115 h 2399311"/>
                <a:gd name="connsiteX46" fmla="*/ 979549 w 1574957"/>
                <a:gd name="connsiteY46" fmla="*/ 1585446 h 2399311"/>
                <a:gd name="connsiteX47" fmla="*/ 942973 w 1574957"/>
                <a:gd name="connsiteY47" fmla="*/ 1615354 h 2399311"/>
                <a:gd name="connsiteX48" fmla="*/ 833435 w 1574957"/>
                <a:gd name="connsiteY48" fmla="*/ 1716129 h 2399311"/>
                <a:gd name="connsiteX49" fmla="*/ 608074 w 1574957"/>
                <a:gd name="connsiteY49" fmla="*/ 1618117 h 2399311"/>
                <a:gd name="connsiteX50" fmla="*/ 595406 w 1574957"/>
                <a:gd name="connsiteY50" fmla="*/ 1597733 h 2399311"/>
                <a:gd name="connsiteX51" fmla="*/ 551114 w 1574957"/>
                <a:gd name="connsiteY51" fmla="*/ 1588970 h 2399311"/>
                <a:gd name="connsiteX52" fmla="*/ 545018 w 1574957"/>
                <a:gd name="connsiteY52" fmla="*/ 1632500 h 2399311"/>
                <a:gd name="connsiteX53" fmla="*/ 575498 w 1574957"/>
                <a:gd name="connsiteY53" fmla="*/ 1658788 h 2399311"/>
                <a:gd name="connsiteX54" fmla="*/ 623504 w 1574957"/>
                <a:gd name="connsiteY54" fmla="*/ 1686982 h 2399311"/>
                <a:gd name="connsiteX55" fmla="*/ 397571 w 1574957"/>
                <a:gd name="connsiteY55" fmla="*/ 1706604 h 2399311"/>
                <a:gd name="connsiteX56" fmla="*/ 263174 w 1574957"/>
                <a:gd name="connsiteY56" fmla="*/ 1573159 h 2399311"/>
                <a:gd name="connsiteX57" fmla="*/ 310037 w 1574957"/>
                <a:gd name="connsiteY57" fmla="*/ 1202160 h 2399311"/>
                <a:gd name="connsiteX58" fmla="*/ 447673 w 1574957"/>
                <a:gd name="connsiteY58" fmla="*/ 1165775 h 2399311"/>
                <a:gd name="connsiteX59" fmla="*/ 321276 w 1574957"/>
                <a:gd name="connsiteY59" fmla="*/ 1174442 h 2399311"/>
                <a:gd name="connsiteX60" fmla="*/ 281652 w 1574957"/>
                <a:gd name="connsiteY60" fmla="*/ 1147010 h 2399311"/>
                <a:gd name="connsiteX61" fmla="*/ 253172 w 1574957"/>
                <a:gd name="connsiteY61" fmla="*/ 1049284 h 2399311"/>
                <a:gd name="connsiteX62" fmla="*/ 872107 w 1574957"/>
                <a:gd name="connsiteY62" fmla="*/ 905170 h 2399311"/>
                <a:gd name="connsiteX63" fmla="*/ 840103 w 1574957"/>
                <a:gd name="connsiteY63" fmla="*/ 1043188 h 2399311"/>
                <a:gd name="connsiteX64" fmla="*/ 906302 w 1574957"/>
                <a:gd name="connsiteY64" fmla="*/ 1393327 h 2399311"/>
                <a:gd name="connsiteX65" fmla="*/ 914493 w 1574957"/>
                <a:gd name="connsiteY65" fmla="*/ 1408090 h 2399311"/>
                <a:gd name="connsiteX66" fmla="*/ 879441 w 1574957"/>
                <a:gd name="connsiteY66" fmla="*/ 1221781 h 2399311"/>
                <a:gd name="connsiteX67" fmla="*/ 872107 w 1574957"/>
                <a:gd name="connsiteY67" fmla="*/ 905170 h 2399311"/>
                <a:gd name="connsiteX68" fmla="*/ 679892 w 1574957"/>
                <a:gd name="connsiteY68" fmla="*/ 901837 h 2399311"/>
                <a:gd name="connsiteX69" fmla="*/ 671606 w 1574957"/>
                <a:gd name="connsiteY69" fmla="*/ 905075 h 2399311"/>
                <a:gd name="connsiteX70" fmla="*/ 691037 w 1574957"/>
                <a:gd name="connsiteY70" fmla="*/ 1100909 h 2399311"/>
                <a:gd name="connsiteX71" fmla="*/ 666557 w 1574957"/>
                <a:gd name="connsiteY71" fmla="*/ 1238926 h 2399311"/>
                <a:gd name="connsiteX72" fmla="*/ 623028 w 1574957"/>
                <a:gd name="connsiteY72" fmla="*/ 1458192 h 2399311"/>
                <a:gd name="connsiteX73" fmla="*/ 632934 w 1574957"/>
                <a:gd name="connsiteY73" fmla="*/ 1460192 h 2399311"/>
                <a:gd name="connsiteX74" fmla="*/ 640268 w 1574957"/>
                <a:gd name="connsiteY74" fmla="*/ 1441618 h 2399311"/>
                <a:gd name="connsiteX75" fmla="*/ 708563 w 1574957"/>
                <a:gd name="connsiteY75" fmla="*/ 1058904 h 2399311"/>
                <a:gd name="connsiteX76" fmla="*/ 699514 w 1574957"/>
                <a:gd name="connsiteY76" fmla="*/ 941270 h 2399311"/>
                <a:gd name="connsiteX77" fmla="*/ 679892 w 1574957"/>
                <a:gd name="connsiteY77" fmla="*/ 901837 h 2399311"/>
                <a:gd name="connsiteX78" fmla="*/ 1233986 w 1574957"/>
                <a:gd name="connsiteY78" fmla="*/ 827649 h 2399311"/>
                <a:gd name="connsiteX79" fmla="*/ 1181003 w 1574957"/>
                <a:gd name="connsiteY79" fmla="*/ 829256 h 2399311"/>
                <a:gd name="connsiteX80" fmla="*/ 948212 w 1574957"/>
                <a:gd name="connsiteY80" fmla="*/ 1007755 h 2399311"/>
                <a:gd name="connsiteX81" fmla="*/ 1201958 w 1574957"/>
                <a:gd name="connsiteY81" fmla="*/ 1069572 h 2399311"/>
                <a:gd name="connsiteX82" fmla="*/ 1292826 w 1574957"/>
                <a:gd name="connsiteY82" fmla="*/ 1037282 h 2399311"/>
                <a:gd name="connsiteX83" fmla="*/ 1284825 w 1574957"/>
                <a:gd name="connsiteY83" fmla="*/ 842686 h 2399311"/>
                <a:gd name="connsiteX84" fmla="*/ 1233986 w 1574957"/>
                <a:gd name="connsiteY84" fmla="*/ 827649 h 2399311"/>
                <a:gd name="connsiteX85" fmla="*/ 339564 w 1574957"/>
                <a:gd name="connsiteY85" fmla="*/ 823827 h 2399311"/>
                <a:gd name="connsiteX86" fmla="*/ 201547 w 1574957"/>
                <a:gd name="connsiteY86" fmla="*/ 917839 h 2399311"/>
                <a:gd name="connsiteX87" fmla="*/ 285557 w 1574957"/>
                <a:gd name="connsiteY87" fmla="*/ 1054808 h 2399311"/>
                <a:gd name="connsiteX88" fmla="*/ 592453 w 1574957"/>
                <a:gd name="connsiteY88" fmla="*/ 1009374 h 2399311"/>
                <a:gd name="connsiteX89" fmla="*/ 598835 w 1574957"/>
                <a:gd name="connsiteY89" fmla="*/ 993943 h 2399311"/>
                <a:gd name="connsiteX90" fmla="*/ 428432 w 1574957"/>
                <a:gd name="connsiteY90" fmla="*/ 851545 h 2399311"/>
                <a:gd name="connsiteX91" fmla="*/ 339564 w 1574957"/>
                <a:gd name="connsiteY91" fmla="*/ 823827 h 2399311"/>
                <a:gd name="connsiteX92" fmla="*/ 388618 w 1574957"/>
                <a:gd name="connsiteY92" fmla="*/ 763819 h 2399311"/>
                <a:gd name="connsiteX93" fmla="*/ 136967 w 1574957"/>
                <a:gd name="connsiteY93" fmla="*/ 924601 h 2399311"/>
                <a:gd name="connsiteX94" fmla="*/ 34955 w 1574957"/>
                <a:gd name="connsiteY94" fmla="*/ 910504 h 2399311"/>
                <a:gd name="connsiteX95" fmla="*/ 35145 w 1574957"/>
                <a:gd name="connsiteY95" fmla="*/ 914886 h 2399311"/>
                <a:gd name="connsiteX96" fmla="*/ 128681 w 1574957"/>
                <a:gd name="connsiteY96" fmla="*/ 944318 h 2399311"/>
                <a:gd name="connsiteX97" fmla="*/ 125442 w 1574957"/>
                <a:gd name="connsiteY97" fmla="*/ 951938 h 2399311"/>
                <a:gd name="connsiteX98" fmla="*/ 23810 w 1574957"/>
                <a:gd name="connsiteY98" fmla="*/ 970893 h 2399311"/>
                <a:gd name="connsiteX99" fmla="*/ 26001 w 1574957"/>
                <a:gd name="connsiteY99" fmla="*/ 982323 h 2399311"/>
                <a:gd name="connsiteX100" fmla="*/ 49718 w 1574957"/>
                <a:gd name="connsiteY100" fmla="*/ 979846 h 2399311"/>
                <a:gd name="connsiteX101" fmla="*/ 184497 w 1574957"/>
                <a:gd name="connsiteY101" fmla="*/ 895550 h 2399311"/>
                <a:gd name="connsiteX102" fmla="*/ 456436 w 1574957"/>
                <a:gd name="connsiteY102" fmla="*/ 806682 h 2399311"/>
                <a:gd name="connsiteX103" fmla="*/ 588452 w 1574957"/>
                <a:gd name="connsiteY103" fmla="*/ 888692 h 2399311"/>
                <a:gd name="connsiteX104" fmla="*/ 388618 w 1574957"/>
                <a:gd name="connsiteY104" fmla="*/ 763819 h 2399311"/>
                <a:gd name="connsiteX105" fmla="*/ 1167226 w 1574957"/>
                <a:gd name="connsiteY105" fmla="*/ 763781 h 2399311"/>
                <a:gd name="connsiteX106" fmla="*/ 970691 w 1574957"/>
                <a:gd name="connsiteY106" fmla="*/ 894026 h 2399311"/>
                <a:gd name="connsiteX107" fmla="*/ 1303113 w 1574957"/>
                <a:gd name="connsiteY107" fmla="*/ 812587 h 2399311"/>
                <a:gd name="connsiteX108" fmla="*/ 1167226 w 1574957"/>
                <a:gd name="connsiteY108" fmla="*/ 763781 h 2399311"/>
                <a:gd name="connsiteX109" fmla="*/ 1268424 w 1574957"/>
                <a:gd name="connsiteY109" fmla="*/ 404428 h 2399311"/>
                <a:gd name="connsiteX110" fmla="*/ 1212721 w 1574957"/>
                <a:gd name="connsiteY110" fmla="*/ 422729 h 2399311"/>
                <a:gd name="connsiteX111" fmla="*/ 898872 w 1574957"/>
                <a:gd name="connsiteY111" fmla="*/ 707622 h 2399311"/>
                <a:gd name="connsiteX112" fmla="*/ 904397 w 1574957"/>
                <a:gd name="connsiteY112" fmla="*/ 759629 h 2399311"/>
                <a:gd name="connsiteX113" fmla="*/ 953070 w 1574957"/>
                <a:gd name="connsiteY113" fmla="*/ 752675 h 2399311"/>
                <a:gd name="connsiteX114" fmla="*/ 1031746 w 1574957"/>
                <a:gd name="connsiteY114" fmla="*/ 668188 h 2399311"/>
                <a:gd name="connsiteX115" fmla="*/ 1170621 w 1574957"/>
                <a:gd name="connsiteY115" fmla="*/ 546554 h 2399311"/>
                <a:gd name="connsiteX116" fmla="*/ 1413698 w 1574957"/>
                <a:gd name="connsiteY116" fmla="*/ 616563 h 2399311"/>
                <a:gd name="connsiteX117" fmla="*/ 1457132 w 1574957"/>
                <a:gd name="connsiteY117" fmla="*/ 714670 h 2399311"/>
                <a:gd name="connsiteX118" fmla="*/ 1393315 w 1574957"/>
                <a:gd name="connsiteY118" fmla="*/ 478165 h 2399311"/>
                <a:gd name="connsiteX119" fmla="*/ 1268424 w 1574957"/>
                <a:gd name="connsiteY119" fmla="*/ 404428 h 2399311"/>
                <a:gd name="connsiteX120" fmla="*/ 276339 w 1574957"/>
                <a:gd name="connsiteY120" fmla="*/ 384242 h 2399311"/>
                <a:gd name="connsiteX121" fmla="*/ 193641 w 1574957"/>
                <a:gd name="connsiteY121" fmla="*/ 425015 h 2399311"/>
                <a:gd name="connsiteX122" fmla="*/ 89438 w 1574957"/>
                <a:gd name="connsiteY122" fmla="*/ 721433 h 2399311"/>
                <a:gd name="connsiteX123" fmla="*/ 98772 w 1574957"/>
                <a:gd name="connsiteY123" fmla="*/ 724195 h 2399311"/>
                <a:gd name="connsiteX124" fmla="*/ 119441 w 1574957"/>
                <a:gd name="connsiteY124" fmla="*/ 669712 h 2399311"/>
                <a:gd name="connsiteX125" fmla="*/ 199642 w 1574957"/>
                <a:gd name="connsiteY125" fmla="*/ 530838 h 2399311"/>
                <a:gd name="connsiteX126" fmla="*/ 342422 w 1574957"/>
                <a:gd name="connsiteY126" fmla="*/ 509692 h 2399311"/>
                <a:gd name="connsiteX127" fmla="*/ 406906 w 1574957"/>
                <a:gd name="connsiteY127" fmla="*/ 563413 h 2399311"/>
                <a:gd name="connsiteX128" fmla="*/ 512157 w 1574957"/>
                <a:gd name="connsiteY128" fmla="*/ 685524 h 2399311"/>
                <a:gd name="connsiteX129" fmla="*/ 576260 w 1574957"/>
                <a:gd name="connsiteY129" fmla="*/ 754771 h 2399311"/>
                <a:gd name="connsiteX130" fmla="*/ 632077 w 1574957"/>
                <a:gd name="connsiteY130" fmla="*/ 756866 h 2399311"/>
                <a:gd name="connsiteX131" fmla="*/ 634077 w 1574957"/>
                <a:gd name="connsiteY131" fmla="*/ 702574 h 2399311"/>
                <a:gd name="connsiteX132" fmla="*/ 620361 w 1574957"/>
                <a:gd name="connsiteY132" fmla="*/ 682666 h 2399311"/>
                <a:gd name="connsiteX133" fmla="*/ 432528 w 1574957"/>
                <a:gd name="connsiteY133" fmla="*/ 483880 h 2399311"/>
                <a:gd name="connsiteX134" fmla="*/ 310608 w 1574957"/>
                <a:gd name="connsiteY134" fmla="*/ 396916 h 2399311"/>
                <a:gd name="connsiteX135" fmla="*/ 276339 w 1574957"/>
                <a:gd name="connsiteY135" fmla="*/ 384242 h 2399311"/>
                <a:gd name="connsiteX136" fmla="*/ 1164441 w 1574957"/>
                <a:gd name="connsiteY136" fmla="*/ 1498 h 2399311"/>
                <a:gd name="connsiteX137" fmla="*/ 1271776 w 1574957"/>
                <a:gd name="connsiteY137" fmla="*/ 57541 h 2399311"/>
                <a:gd name="connsiteX138" fmla="*/ 1481040 w 1574957"/>
                <a:gd name="connsiteY138" fmla="*/ 502834 h 2399311"/>
                <a:gd name="connsiteX139" fmla="*/ 1551335 w 1574957"/>
                <a:gd name="connsiteY139" fmla="*/ 877262 h 2399311"/>
                <a:gd name="connsiteX140" fmla="*/ 1574957 w 1574957"/>
                <a:gd name="connsiteY140" fmla="*/ 1036044 h 2399311"/>
                <a:gd name="connsiteX141" fmla="*/ 1512092 w 1574957"/>
                <a:gd name="connsiteY141" fmla="*/ 1323985 h 2399311"/>
                <a:gd name="connsiteX142" fmla="*/ 1409031 w 1574957"/>
                <a:gd name="connsiteY142" fmla="*/ 1658979 h 2399311"/>
                <a:gd name="connsiteX143" fmla="*/ 1400840 w 1574957"/>
                <a:gd name="connsiteY143" fmla="*/ 1731940 h 2399311"/>
                <a:gd name="connsiteX144" fmla="*/ 1275586 w 1574957"/>
                <a:gd name="connsiteY144" fmla="*/ 2083699 h 2399311"/>
                <a:gd name="connsiteX145" fmla="*/ 1114042 w 1574957"/>
                <a:gd name="connsiteY145" fmla="*/ 2273151 h 2399311"/>
                <a:gd name="connsiteX146" fmla="*/ 870583 w 1574957"/>
                <a:gd name="connsiteY146" fmla="*/ 2385641 h 2399311"/>
                <a:gd name="connsiteX147" fmla="*/ 766189 w 1574957"/>
                <a:gd name="connsiteY147" fmla="*/ 2398024 h 2399311"/>
                <a:gd name="connsiteX148" fmla="*/ 481582 w 1574957"/>
                <a:gd name="connsiteY148" fmla="*/ 2291058 h 2399311"/>
                <a:gd name="connsiteX149" fmla="*/ 208214 w 1574957"/>
                <a:gd name="connsiteY149" fmla="*/ 1971113 h 2399311"/>
                <a:gd name="connsiteX150" fmla="*/ 163447 w 1574957"/>
                <a:gd name="connsiteY150" fmla="*/ 1833286 h 2399311"/>
                <a:gd name="connsiteX151" fmla="*/ 151350 w 1574957"/>
                <a:gd name="connsiteY151" fmla="*/ 1619546 h 2399311"/>
                <a:gd name="connsiteX152" fmla="*/ 89533 w 1574957"/>
                <a:gd name="connsiteY152" fmla="*/ 1383230 h 2399311"/>
                <a:gd name="connsiteX153" fmla="*/ 474 w 1574957"/>
                <a:gd name="connsiteY153" fmla="*/ 906123 h 2399311"/>
                <a:gd name="connsiteX154" fmla="*/ 3427 w 1574957"/>
                <a:gd name="connsiteY154" fmla="*/ 888978 h 2399311"/>
                <a:gd name="connsiteX155" fmla="*/ 71626 w 1574957"/>
                <a:gd name="connsiteY155" fmla="*/ 495881 h 2399311"/>
                <a:gd name="connsiteX156" fmla="*/ 195451 w 1574957"/>
                <a:gd name="connsiteY156" fmla="*/ 142885 h 2399311"/>
                <a:gd name="connsiteX157" fmla="*/ 487583 w 1574957"/>
                <a:gd name="connsiteY157" fmla="*/ 34395 h 2399311"/>
                <a:gd name="connsiteX158" fmla="*/ 616170 w 1574957"/>
                <a:gd name="connsiteY158" fmla="*/ 97450 h 2399311"/>
                <a:gd name="connsiteX159" fmla="*/ 690084 w 1574957"/>
                <a:gd name="connsiteY159" fmla="*/ 144599 h 2399311"/>
                <a:gd name="connsiteX160" fmla="*/ 853819 w 1574957"/>
                <a:gd name="connsiteY160" fmla="*/ 148123 h 2399311"/>
                <a:gd name="connsiteX161" fmla="*/ 954117 w 1574957"/>
                <a:gd name="connsiteY161" fmla="*/ 83925 h 2399311"/>
                <a:gd name="connsiteX162" fmla="*/ 1046033 w 1574957"/>
                <a:gd name="connsiteY162" fmla="*/ 26108 h 2399311"/>
                <a:gd name="connsiteX163" fmla="*/ 1164441 w 1574957"/>
                <a:gd name="connsiteY163" fmla="*/ 1498 h 239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574957" h="2399311">
                  <a:moveTo>
                    <a:pt x="756605" y="1987056"/>
                  </a:moveTo>
                  <a:cubicBezTo>
                    <a:pt x="726136" y="1986353"/>
                    <a:pt x="694989" y="1991640"/>
                    <a:pt x="662366" y="2005022"/>
                  </a:cubicBezTo>
                  <a:cubicBezTo>
                    <a:pt x="729327" y="2005022"/>
                    <a:pt x="788001" y="2005022"/>
                    <a:pt x="846770" y="2005022"/>
                  </a:cubicBezTo>
                  <a:cubicBezTo>
                    <a:pt x="816862" y="1994450"/>
                    <a:pt x="787073" y="1987758"/>
                    <a:pt x="756605" y="1987056"/>
                  </a:cubicBezTo>
                  <a:close/>
                  <a:moveTo>
                    <a:pt x="664096" y="1888992"/>
                  </a:moveTo>
                  <a:cubicBezTo>
                    <a:pt x="605026" y="1895961"/>
                    <a:pt x="555734" y="1926894"/>
                    <a:pt x="512443" y="1975399"/>
                  </a:cubicBezTo>
                  <a:cubicBezTo>
                    <a:pt x="689798" y="1940062"/>
                    <a:pt x="866392" y="1940633"/>
                    <a:pt x="1043938" y="1975114"/>
                  </a:cubicBezTo>
                  <a:cubicBezTo>
                    <a:pt x="983930" y="1911201"/>
                    <a:pt x="911921" y="1881102"/>
                    <a:pt x="823244" y="1890722"/>
                  </a:cubicBezTo>
                  <a:cubicBezTo>
                    <a:pt x="791335" y="1894151"/>
                    <a:pt x="758188" y="1894818"/>
                    <a:pt x="726565" y="1890246"/>
                  </a:cubicBezTo>
                  <a:cubicBezTo>
                    <a:pt x="704562" y="1887008"/>
                    <a:pt x="683786" y="1886668"/>
                    <a:pt x="664096" y="1888992"/>
                  </a:cubicBezTo>
                  <a:close/>
                  <a:moveTo>
                    <a:pt x="1060607" y="1609449"/>
                  </a:moveTo>
                  <a:cubicBezTo>
                    <a:pt x="1047653" y="1630309"/>
                    <a:pt x="1034318" y="1651740"/>
                    <a:pt x="1021364" y="1672600"/>
                  </a:cubicBezTo>
                  <a:cubicBezTo>
                    <a:pt x="1061750" y="1664313"/>
                    <a:pt x="1071275" y="1647739"/>
                    <a:pt x="1060607" y="1609449"/>
                  </a:cubicBezTo>
                  <a:close/>
                  <a:moveTo>
                    <a:pt x="253172" y="1049284"/>
                  </a:moveTo>
                  <a:cubicBezTo>
                    <a:pt x="218882" y="1090527"/>
                    <a:pt x="242314" y="1130818"/>
                    <a:pt x="239647" y="1168060"/>
                  </a:cubicBezTo>
                  <a:cubicBezTo>
                    <a:pt x="236599" y="1169680"/>
                    <a:pt x="233456" y="1171394"/>
                    <a:pt x="230408" y="1173013"/>
                  </a:cubicBezTo>
                  <a:cubicBezTo>
                    <a:pt x="210500" y="1150534"/>
                    <a:pt x="190688" y="1128246"/>
                    <a:pt x="170781" y="1105957"/>
                  </a:cubicBezTo>
                  <a:cubicBezTo>
                    <a:pt x="168971" y="1107100"/>
                    <a:pt x="167162" y="1108148"/>
                    <a:pt x="165257" y="1109291"/>
                  </a:cubicBezTo>
                  <a:cubicBezTo>
                    <a:pt x="183164" y="1135294"/>
                    <a:pt x="195451" y="1172918"/>
                    <a:pt x="220216" y="1184729"/>
                  </a:cubicBezTo>
                  <a:cubicBezTo>
                    <a:pt x="262507" y="1204922"/>
                    <a:pt x="260507" y="1235117"/>
                    <a:pt x="255839" y="1267692"/>
                  </a:cubicBezTo>
                  <a:cubicBezTo>
                    <a:pt x="247076" y="1330271"/>
                    <a:pt x="234027" y="1392184"/>
                    <a:pt x="223645" y="1454477"/>
                  </a:cubicBezTo>
                  <a:cubicBezTo>
                    <a:pt x="210024" y="1536011"/>
                    <a:pt x="205452" y="1617450"/>
                    <a:pt x="231646" y="1697746"/>
                  </a:cubicBezTo>
                  <a:cubicBezTo>
                    <a:pt x="257363" y="1776422"/>
                    <a:pt x="309560" y="1826524"/>
                    <a:pt x="393380" y="1832334"/>
                  </a:cubicBezTo>
                  <a:cubicBezTo>
                    <a:pt x="446530" y="1836049"/>
                    <a:pt x="501108" y="1833667"/>
                    <a:pt x="553877" y="1826143"/>
                  </a:cubicBezTo>
                  <a:cubicBezTo>
                    <a:pt x="680369" y="1808140"/>
                    <a:pt x="805718" y="1788329"/>
                    <a:pt x="933829" y="1816237"/>
                  </a:cubicBezTo>
                  <a:cubicBezTo>
                    <a:pt x="991741" y="1828810"/>
                    <a:pt x="1051939" y="1835572"/>
                    <a:pt x="1111184" y="1836430"/>
                  </a:cubicBezTo>
                  <a:cubicBezTo>
                    <a:pt x="1245963" y="1838430"/>
                    <a:pt x="1318448" y="1773469"/>
                    <a:pt x="1334736" y="1640405"/>
                  </a:cubicBezTo>
                  <a:cubicBezTo>
                    <a:pt x="1347500" y="1535535"/>
                    <a:pt x="1331498" y="1432855"/>
                    <a:pt x="1308162" y="1330652"/>
                  </a:cubicBezTo>
                  <a:cubicBezTo>
                    <a:pt x="1300732" y="1297981"/>
                    <a:pt x="1297208" y="1263787"/>
                    <a:pt x="1297398" y="1230259"/>
                  </a:cubicBezTo>
                  <a:cubicBezTo>
                    <a:pt x="1297493" y="1217876"/>
                    <a:pt x="1310638" y="1201779"/>
                    <a:pt x="1322163" y="1194064"/>
                  </a:cubicBezTo>
                  <a:cubicBezTo>
                    <a:pt x="1350738" y="1175014"/>
                    <a:pt x="1373122" y="1142724"/>
                    <a:pt x="1376075" y="1112911"/>
                  </a:cubicBezTo>
                  <a:cubicBezTo>
                    <a:pt x="1360549" y="1128913"/>
                    <a:pt x="1341404" y="1148820"/>
                    <a:pt x="1316258" y="1174823"/>
                  </a:cubicBezTo>
                  <a:cubicBezTo>
                    <a:pt x="1309495" y="1127103"/>
                    <a:pt x="1338165" y="1084907"/>
                    <a:pt x="1293398" y="1049855"/>
                  </a:cubicBezTo>
                  <a:cubicBezTo>
                    <a:pt x="1286349" y="1083479"/>
                    <a:pt x="1280253" y="1111768"/>
                    <a:pt x="1274633" y="1140152"/>
                  </a:cubicBezTo>
                  <a:cubicBezTo>
                    <a:pt x="1269395" y="1166917"/>
                    <a:pt x="1257393" y="1180634"/>
                    <a:pt x="1226628" y="1175014"/>
                  </a:cubicBezTo>
                  <a:cubicBezTo>
                    <a:pt x="1187956" y="1167870"/>
                    <a:pt x="1148522" y="1165013"/>
                    <a:pt x="1109375" y="1160345"/>
                  </a:cubicBezTo>
                  <a:cubicBezTo>
                    <a:pt x="1108898" y="1162631"/>
                    <a:pt x="1108517" y="1165013"/>
                    <a:pt x="1108041" y="1167298"/>
                  </a:cubicBezTo>
                  <a:cubicBezTo>
                    <a:pt x="1154047" y="1179109"/>
                    <a:pt x="1200053" y="1190921"/>
                    <a:pt x="1242153" y="1201779"/>
                  </a:cubicBezTo>
                  <a:cubicBezTo>
                    <a:pt x="1255298" y="1291600"/>
                    <a:pt x="1269585" y="1379230"/>
                    <a:pt x="1280539" y="1467336"/>
                  </a:cubicBezTo>
                  <a:cubicBezTo>
                    <a:pt x="1287111" y="1519438"/>
                    <a:pt x="1292159" y="1572206"/>
                    <a:pt x="1291302" y="1624498"/>
                  </a:cubicBezTo>
                  <a:cubicBezTo>
                    <a:pt x="1290540" y="1672695"/>
                    <a:pt x="1262537" y="1698508"/>
                    <a:pt x="1214721" y="1705651"/>
                  </a:cubicBezTo>
                  <a:cubicBezTo>
                    <a:pt x="1197481" y="1708223"/>
                    <a:pt x="1179669" y="1709176"/>
                    <a:pt x="1162334" y="1707938"/>
                  </a:cubicBezTo>
                  <a:cubicBezTo>
                    <a:pt x="1087753" y="1702413"/>
                    <a:pt x="1013267" y="1695841"/>
                    <a:pt x="938782" y="1689364"/>
                  </a:cubicBezTo>
                  <a:cubicBezTo>
                    <a:pt x="937734" y="1689268"/>
                    <a:pt x="936972" y="1685554"/>
                    <a:pt x="934781" y="1680791"/>
                  </a:cubicBezTo>
                  <a:cubicBezTo>
                    <a:pt x="952498" y="1670504"/>
                    <a:pt x="973072" y="1662884"/>
                    <a:pt x="987455" y="1648882"/>
                  </a:cubicBezTo>
                  <a:cubicBezTo>
                    <a:pt x="998504" y="1638119"/>
                    <a:pt x="1004981" y="1619831"/>
                    <a:pt x="1006981" y="1604115"/>
                  </a:cubicBezTo>
                  <a:cubicBezTo>
                    <a:pt x="1007648" y="1598686"/>
                    <a:pt x="985931" y="1583065"/>
                    <a:pt x="979549" y="1585446"/>
                  </a:cubicBezTo>
                  <a:cubicBezTo>
                    <a:pt x="965166" y="1590875"/>
                    <a:pt x="945164" y="1603067"/>
                    <a:pt x="942973" y="1615354"/>
                  </a:cubicBezTo>
                  <a:cubicBezTo>
                    <a:pt x="931638" y="1678219"/>
                    <a:pt x="884870" y="1700127"/>
                    <a:pt x="833435" y="1716129"/>
                  </a:cubicBezTo>
                  <a:cubicBezTo>
                    <a:pt x="734566" y="1746800"/>
                    <a:pt x="653413" y="1710604"/>
                    <a:pt x="608074" y="1618117"/>
                  </a:cubicBezTo>
                  <a:cubicBezTo>
                    <a:pt x="604454" y="1610782"/>
                    <a:pt x="601311" y="1600019"/>
                    <a:pt x="595406" y="1597733"/>
                  </a:cubicBezTo>
                  <a:cubicBezTo>
                    <a:pt x="581499" y="1592590"/>
                    <a:pt x="565973" y="1591637"/>
                    <a:pt x="551114" y="1588970"/>
                  </a:cubicBezTo>
                  <a:cubicBezTo>
                    <a:pt x="548543" y="1603639"/>
                    <a:pt x="541113" y="1619831"/>
                    <a:pt x="545018" y="1632500"/>
                  </a:cubicBezTo>
                  <a:cubicBezTo>
                    <a:pt x="548447" y="1643453"/>
                    <a:pt x="564259" y="1651168"/>
                    <a:pt x="575498" y="1658788"/>
                  </a:cubicBezTo>
                  <a:cubicBezTo>
                    <a:pt x="588262" y="1667456"/>
                    <a:pt x="602073" y="1674505"/>
                    <a:pt x="623504" y="1686982"/>
                  </a:cubicBezTo>
                  <a:cubicBezTo>
                    <a:pt x="541018" y="1694317"/>
                    <a:pt x="469485" y="1703080"/>
                    <a:pt x="397571" y="1706604"/>
                  </a:cubicBezTo>
                  <a:cubicBezTo>
                    <a:pt x="287558" y="1711938"/>
                    <a:pt x="254030" y="1681839"/>
                    <a:pt x="263174" y="1573159"/>
                  </a:cubicBezTo>
                  <a:cubicBezTo>
                    <a:pt x="273651" y="1448953"/>
                    <a:pt x="294035" y="1325604"/>
                    <a:pt x="310037" y="1202160"/>
                  </a:cubicBezTo>
                  <a:cubicBezTo>
                    <a:pt x="355185" y="1190254"/>
                    <a:pt x="401381" y="1177967"/>
                    <a:pt x="447673" y="1165775"/>
                  </a:cubicBezTo>
                  <a:cubicBezTo>
                    <a:pt x="404239" y="1163679"/>
                    <a:pt x="362615" y="1167870"/>
                    <a:pt x="321276" y="1174442"/>
                  </a:cubicBezTo>
                  <a:cubicBezTo>
                    <a:pt x="297559" y="1178157"/>
                    <a:pt x="287177" y="1168918"/>
                    <a:pt x="281652" y="1147010"/>
                  </a:cubicBezTo>
                  <a:cubicBezTo>
                    <a:pt x="273746" y="1115959"/>
                    <a:pt x="263840" y="1085384"/>
                    <a:pt x="253172" y="1049284"/>
                  </a:cubicBezTo>
                  <a:close/>
                  <a:moveTo>
                    <a:pt x="872107" y="905170"/>
                  </a:moveTo>
                  <a:cubicBezTo>
                    <a:pt x="841532" y="946699"/>
                    <a:pt x="832102" y="994896"/>
                    <a:pt x="840103" y="1043188"/>
                  </a:cubicBezTo>
                  <a:cubicBezTo>
                    <a:pt x="859534" y="1160345"/>
                    <a:pt x="883728" y="1276646"/>
                    <a:pt x="906302" y="1393327"/>
                  </a:cubicBezTo>
                  <a:cubicBezTo>
                    <a:pt x="907349" y="1398565"/>
                    <a:pt x="911731" y="1403233"/>
                    <a:pt x="914493" y="1408090"/>
                  </a:cubicBezTo>
                  <a:cubicBezTo>
                    <a:pt x="906016" y="1344559"/>
                    <a:pt x="891347" y="1283408"/>
                    <a:pt x="879441" y="1221781"/>
                  </a:cubicBezTo>
                  <a:cubicBezTo>
                    <a:pt x="859153" y="1116911"/>
                    <a:pt x="833531" y="1011946"/>
                    <a:pt x="872107" y="905170"/>
                  </a:cubicBezTo>
                  <a:close/>
                  <a:moveTo>
                    <a:pt x="679892" y="901837"/>
                  </a:moveTo>
                  <a:cubicBezTo>
                    <a:pt x="677130" y="902884"/>
                    <a:pt x="674368" y="903932"/>
                    <a:pt x="671606" y="905075"/>
                  </a:cubicBezTo>
                  <a:cubicBezTo>
                    <a:pt x="703705" y="968226"/>
                    <a:pt x="700943" y="1034520"/>
                    <a:pt x="691037" y="1100909"/>
                  </a:cubicBezTo>
                  <a:cubicBezTo>
                    <a:pt x="684179" y="1147105"/>
                    <a:pt x="675416" y="1193016"/>
                    <a:pt x="666557" y="1238926"/>
                  </a:cubicBezTo>
                  <a:cubicBezTo>
                    <a:pt x="652460" y="1312079"/>
                    <a:pt x="637601" y="1385135"/>
                    <a:pt x="623028" y="1458192"/>
                  </a:cubicBezTo>
                  <a:cubicBezTo>
                    <a:pt x="626362" y="1458859"/>
                    <a:pt x="629600" y="1459525"/>
                    <a:pt x="632934" y="1460192"/>
                  </a:cubicBezTo>
                  <a:cubicBezTo>
                    <a:pt x="635411" y="1454001"/>
                    <a:pt x="639030" y="1448096"/>
                    <a:pt x="640268" y="1441618"/>
                  </a:cubicBezTo>
                  <a:cubicBezTo>
                    <a:pt x="663700" y="1314174"/>
                    <a:pt x="689037" y="1187015"/>
                    <a:pt x="708563" y="1058904"/>
                  </a:cubicBezTo>
                  <a:cubicBezTo>
                    <a:pt x="714373" y="1020994"/>
                    <a:pt x="704943" y="980227"/>
                    <a:pt x="699514" y="941270"/>
                  </a:cubicBezTo>
                  <a:cubicBezTo>
                    <a:pt x="697609" y="927459"/>
                    <a:pt x="686750" y="914981"/>
                    <a:pt x="679892" y="901837"/>
                  </a:cubicBezTo>
                  <a:close/>
                  <a:moveTo>
                    <a:pt x="1233986" y="827649"/>
                  </a:moveTo>
                  <a:cubicBezTo>
                    <a:pt x="1215793" y="825279"/>
                    <a:pt x="1197243" y="825684"/>
                    <a:pt x="1181003" y="829256"/>
                  </a:cubicBezTo>
                  <a:cubicBezTo>
                    <a:pt x="1079085" y="851640"/>
                    <a:pt x="1018030" y="930983"/>
                    <a:pt x="948212" y="1007755"/>
                  </a:cubicBezTo>
                  <a:cubicBezTo>
                    <a:pt x="1034032" y="1050713"/>
                    <a:pt x="1114709" y="1077478"/>
                    <a:pt x="1201958" y="1069572"/>
                  </a:cubicBezTo>
                  <a:cubicBezTo>
                    <a:pt x="1233105" y="1066714"/>
                    <a:pt x="1266156" y="1054142"/>
                    <a:pt x="1292826" y="1037282"/>
                  </a:cubicBezTo>
                  <a:cubicBezTo>
                    <a:pt x="1373313" y="986133"/>
                    <a:pt x="1370074" y="886025"/>
                    <a:pt x="1284825" y="842686"/>
                  </a:cubicBezTo>
                  <a:cubicBezTo>
                    <a:pt x="1270014" y="835161"/>
                    <a:pt x="1252178" y="830018"/>
                    <a:pt x="1233986" y="827649"/>
                  </a:cubicBezTo>
                  <a:close/>
                  <a:moveTo>
                    <a:pt x="339564" y="823827"/>
                  </a:moveTo>
                  <a:cubicBezTo>
                    <a:pt x="275270" y="816493"/>
                    <a:pt x="216025" y="859260"/>
                    <a:pt x="201547" y="917839"/>
                  </a:cubicBezTo>
                  <a:cubicBezTo>
                    <a:pt x="188402" y="971083"/>
                    <a:pt x="223740" y="1033853"/>
                    <a:pt x="285557" y="1054808"/>
                  </a:cubicBezTo>
                  <a:cubicBezTo>
                    <a:pt x="395381" y="1092051"/>
                    <a:pt x="495774" y="1059190"/>
                    <a:pt x="592453" y="1009374"/>
                  </a:cubicBezTo>
                  <a:cubicBezTo>
                    <a:pt x="594548" y="1004230"/>
                    <a:pt x="596739" y="999087"/>
                    <a:pt x="598835" y="993943"/>
                  </a:cubicBezTo>
                  <a:cubicBezTo>
                    <a:pt x="542351" y="946033"/>
                    <a:pt x="487964" y="895360"/>
                    <a:pt x="428432" y="851545"/>
                  </a:cubicBezTo>
                  <a:cubicBezTo>
                    <a:pt x="404620" y="834114"/>
                    <a:pt x="370139" y="827351"/>
                    <a:pt x="339564" y="823827"/>
                  </a:cubicBezTo>
                  <a:close/>
                  <a:moveTo>
                    <a:pt x="388618" y="763819"/>
                  </a:moveTo>
                  <a:cubicBezTo>
                    <a:pt x="271079" y="762486"/>
                    <a:pt x="191355" y="829447"/>
                    <a:pt x="136967" y="924601"/>
                  </a:cubicBezTo>
                  <a:cubicBezTo>
                    <a:pt x="102201" y="919839"/>
                    <a:pt x="68578" y="915172"/>
                    <a:pt x="34955" y="910504"/>
                  </a:cubicBezTo>
                  <a:cubicBezTo>
                    <a:pt x="35050" y="911933"/>
                    <a:pt x="35050" y="913457"/>
                    <a:pt x="35145" y="914886"/>
                  </a:cubicBezTo>
                  <a:cubicBezTo>
                    <a:pt x="66292" y="924697"/>
                    <a:pt x="97439" y="934507"/>
                    <a:pt x="128681" y="944318"/>
                  </a:cubicBezTo>
                  <a:cubicBezTo>
                    <a:pt x="127633" y="946890"/>
                    <a:pt x="126490" y="949462"/>
                    <a:pt x="125442" y="951938"/>
                  </a:cubicBezTo>
                  <a:cubicBezTo>
                    <a:pt x="91533" y="958225"/>
                    <a:pt x="57719" y="964606"/>
                    <a:pt x="23810" y="970893"/>
                  </a:cubicBezTo>
                  <a:cubicBezTo>
                    <a:pt x="24572" y="974703"/>
                    <a:pt x="25239" y="978513"/>
                    <a:pt x="26001" y="982323"/>
                  </a:cubicBezTo>
                  <a:cubicBezTo>
                    <a:pt x="33907" y="981466"/>
                    <a:pt x="41813" y="979561"/>
                    <a:pt x="49718" y="979846"/>
                  </a:cubicBezTo>
                  <a:cubicBezTo>
                    <a:pt x="114012" y="982228"/>
                    <a:pt x="152207" y="955843"/>
                    <a:pt x="184497" y="895550"/>
                  </a:cubicBezTo>
                  <a:cubicBezTo>
                    <a:pt x="243266" y="785822"/>
                    <a:pt x="342707" y="756676"/>
                    <a:pt x="456436" y="806682"/>
                  </a:cubicBezTo>
                  <a:cubicBezTo>
                    <a:pt x="503394" y="827446"/>
                    <a:pt x="544828" y="861165"/>
                    <a:pt x="588452" y="888692"/>
                  </a:cubicBezTo>
                  <a:cubicBezTo>
                    <a:pt x="541018" y="819064"/>
                    <a:pt x="477962" y="764867"/>
                    <a:pt x="388618" y="763819"/>
                  </a:cubicBezTo>
                  <a:close/>
                  <a:moveTo>
                    <a:pt x="1167226" y="763781"/>
                  </a:moveTo>
                  <a:cubicBezTo>
                    <a:pt x="1083830" y="766212"/>
                    <a:pt x="998908" y="814790"/>
                    <a:pt x="970691" y="894026"/>
                  </a:cubicBezTo>
                  <a:cubicBezTo>
                    <a:pt x="1065655" y="807730"/>
                    <a:pt x="1167096" y="743912"/>
                    <a:pt x="1303113" y="812587"/>
                  </a:cubicBezTo>
                  <a:cubicBezTo>
                    <a:pt x="1266751" y="777476"/>
                    <a:pt x="1217263" y="762322"/>
                    <a:pt x="1167226" y="763781"/>
                  </a:cubicBezTo>
                  <a:close/>
                  <a:moveTo>
                    <a:pt x="1268424" y="404428"/>
                  </a:moveTo>
                  <a:cubicBezTo>
                    <a:pt x="1251351" y="407031"/>
                    <a:pt x="1232890" y="413156"/>
                    <a:pt x="1212721" y="422729"/>
                  </a:cubicBezTo>
                  <a:cubicBezTo>
                    <a:pt x="1079562" y="485975"/>
                    <a:pt x="988312" y="596084"/>
                    <a:pt x="898872" y="707622"/>
                  </a:cubicBezTo>
                  <a:cubicBezTo>
                    <a:pt x="884585" y="725434"/>
                    <a:pt x="884585" y="749151"/>
                    <a:pt x="904397" y="759629"/>
                  </a:cubicBezTo>
                  <a:cubicBezTo>
                    <a:pt x="916493" y="766010"/>
                    <a:pt x="942401" y="762200"/>
                    <a:pt x="953070" y="752675"/>
                  </a:cubicBezTo>
                  <a:cubicBezTo>
                    <a:pt x="981740" y="727339"/>
                    <a:pt x="1003838" y="694668"/>
                    <a:pt x="1031746" y="668188"/>
                  </a:cubicBezTo>
                  <a:cubicBezTo>
                    <a:pt x="1076418" y="625802"/>
                    <a:pt x="1119471" y="579701"/>
                    <a:pt x="1170621" y="546554"/>
                  </a:cubicBezTo>
                  <a:cubicBezTo>
                    <a:pt x="1271681" y="481117"/>
                    <a:pt x="1359501" y="509026"/>
                    <a:pt x="1413698" y="616563"/>
                  </a:cubicBezTo>
                  <a:cubicBezTo>
                    <a:pt x="1429320" y="647519"/>
                    <a:pt x="1441892" y="679999"/>
                    <a:pt x="1457132" y="714670"/>
                  </a:cubicBezTo>
                  <a:cubicBezTo>
                    <a:pt x="1460276" y="651901"/>
                    <a:pt x="1428462" y="536267"/>
                    <a:pt x="1393315" y="478165"/>
                  </a:cubicBezTo>
                  <a:cubicBezTo>
                    <a:pt x="1358382" y="420515"/>
                    <a:pt x="1319645" y="396619"/>
                    <a:pt x="1268424" y="404428"/>
                  </a:cubicBezTo>
                  <a:close/>
                  <a:moveTo>
                    <a:pt x="276339" y="384242"/>
                  </a:moveTo>
                  <a:cubicBezTo>
                    <a:pt x="244112" y="378330"/>
                    <a:pt x="217644" y="392511"/>
                    <a:pt x="193641" y="425015"/>
                  </a:cubicBezTo>
                  <a:cubicBezTo>
                    <a:pt x="128681" y="513217"/>
                    <a:pt x="101820" y="615039"/>
                    <a:pt x="89438" y="721433"/>
                  </a:cubicBezTo>
                  <a:cubicBezTo>
                    <a:pt x="92581" y="722386"/>
                    <a:pt x="95629" y="723243"/>
                    <a:pt x="98772" y="724195"/>
                  </a:cubicBezTo>
                  <a:cubicBezTo>
                    <a:pt x="105535" y="706003"/>
                    <a:pt x="110297" y="686667"/>
                    <a:pt x="119441" y="669712"/>
                  </a:cubicBezTo>
                  <a:cubicBezTo>
                    <a:pt x="144873" y="622659"/>
                    <a:pt x="167828" y="573415"/>
                    <a:pt x="199642" y="530838"/>
                  </a:cubicBezTo>
                  <a:cubicBezTo>
                    <a:pt x="241838" y="474259"/>
                    <a:pt x="284033" y="470354"/>
                    <a:pt x="342422" y="509692"/>
                  </a:cubicBezTo>
                  <a:cubicBezTo>
                    <a:pt x="365567" y="525313"/>
                    <a:pt x="387951" y="543030"/>
                    <a:pt x="406906" y="563413"/>
                  </a:cubicBezTo>
                  <a:cubicBezTo>
                    <a:pt x="443387" y="602752"/>
                    <a:pt x="476819" y="644947"/>
                    <a:pt x="512157" y="685524"/>
                  </a:cubicBezTo>
                  <a:cubicBezTo>
                    <a:pt x="532826" y="709241"/>
                    <a:pt x="553496" y="733149"/>
                    <a:pt x="576260" y="754771"/>
                  </a:cubicBezTo>
                  <a:cubicBezTo>
                    <a:pt x="593024" y="770773"/>
                    <a:pt x="617885" y="776583"/>
                    <a:pt x="632077" y="756866"/>
                  </a:cubicBezTo>
                  <a:cubicBezTo>
                    <a:pt x="640935" y="744484"/>
                    <a:pt x="635696" y="720862"/>
                    <a:pt x="634077" y="702574"/>
                  </a:cubicBezTo>
                  <a:cubicBezTo>
                    <a:pt x="633410" y="695525"/>
                    <a:pt x="625886" y="688667"/>
                    <a:pt x="620361" y="682666"/>
                  </a:cubicBezTo>
                  <a:cubicBezTo>
                    <a:pt x="558163" y="615991"/>
                    <a:pt x="498060" y="547126"/>
                    <a:pt x="432528" y="483880"/>
                  </a:cubicBezTo>
                  <a:cubicBezTo>
                    <a:pt x="396905" y="449494"/>
                    <a:pt x="354328" y="420348"/>
                    <a:pt x="310608" y="396916"/>
                  </a:cubicBezTo>
                  <a:cubicBezTo>
                    <a:pt x="298464" y="390415"/>
                    <a:pt x="287081" y="386212"/>
                    <a:pt x="276339" y="384242"/>
                  </a:cubicBezTo>
                  <a:close/>
                  <a:moveTo>
                    <a:pt x="1164441" y="1498"/>
                  </a:moveTo>
                  <a:cubicBezTo>
                    <a:pt x="1201815" y="6677"/>
                    <a:pt x="1237343" y="25298"/>
                    <a:pt x="1271776" y="57541"/>
                  </a:cubicBezTo>
                  <a:cubicBezTo>
                    <a:pt x="1400363" y="177937"/>
                    <a:pt x="1472468" y="325003"/>
                    <a:pt x="1481040" y="502834"/>
                  </a:cubicBezTo>
                  <a:cubicBezTo>
                    <a:pt x="1487231" y="630565"/>
                    <a:pt x="1508377" y="755533"/>
                    <a:pt x="1551335" y="877262"/>
                  </a:cubicBezTo>
                  <a:cubicBezTo>
                    <a:pt x="1568956" y="926792"/>
                    <a:pt x="1567622" y="982894"/>
                    <a:pt x="1574957" y="1036044"/>
                  </a:cubicBezTo>
                  <a:cubicBezTo>
                    <a:pt x="1572385" y="1136723"/>
                    <a:pt x="1541238" y="1230163"/>
                    <a:pt x="1512092" y="1323985"/>
                  </a:cubicBezTo>
                  <a:cubicBezTo>
                    <a:pt x="1477421" y="1435522"/>
                    <a:pt x="1442273" y="1546965"/>
                    <a:pt x="1409031" y="1658979"/>
                  </a:cubicBezTo>
                  <a:cubicBezTo>
                    <a:pt x="1402173" y="1682125"/>
                    <a:pt x="1399125" y="1707842"/>
                    <a:pt x="1400840" y="1731940"/>
                  </a:cubicBezTo>
                  <a:cubicBezTo>
                    <a:pt x="1410555" y="1867862"/>
                    <a:pt x="1356739" y="1981114"/>
                    <a:pt x="1275586" y="2083699"/>
                  </a:cubicBezTo>
                  <a:cubicBezTo>
                    <a:pt x="1224151" y="2148755"/>
                    <a:pt x="1168239" y="2210286"/>
                    <a:pt x="1114042" y="2273151"/>
                  </a:cubicBezTo>
                  <a:cubicBezTo>
                    <a:pt x="1050034" y="2347446"/>
                    <a:pt x="960023" y="2366687"/>
                    <a:pt x="870583" y="2385641"/>
                  </a:cubicBezTo>
                  <a:cubicBezTo>
                    <a:pt x="836388" y="2392880"/>
                    <a:pt x="801146" y="2395452"/>
                    <a:pt x="766189" y="2398024"/>
                  </a:cubicBezTo>
                  <a:cubicBezTo>
                    <a:pt x="655032" y="2406120"/>
                    <a:pt x="556639" y="2376688"/>
                    <a:pt x="481582" y="2291058"/>
                  </a:cubicBezTo>
                  <a:cubicBezTo>
                    <a:pt x="389094" y="2185616"/>
                    <a:pt x="298797" y="2078174"/>
                    <a:pt x="208214" y="1971113"/>
                  </a:cubicBezTo>
                  <a:cubicBezTo>
                    <a:pt x="174782" y="1931680"/>
                    <a:pt x="166400" y="1883102"/>
                    <a:pt x="163447" y="1833286"/>
                  </a:cubicBezTo>
                  <a:cubicBezTo>
                    <a:pt x="159161" y="1762039"/>
                    <a:pt x="155732" y="1690792"/>
                    <a:pt x="151350" y="1619546"/>
                  </a:cubicBezTo>
                  <a:cubicBezTo>
                    <a:pt x="146207" y="1536773"/>
                    <a:pt x="126395" y="1456859"/>
                    <a:pt x="89533" y="1383230"/>
                  </a:cubicBezTo>
                  <a:cubicBezTo>
                    <a:pt x="13809" y="1232164"/>
                    <a:pt x="-3241" y="1071382"/>
                    <a:pt x="474" y="906123"/>
                  </a:cubicBezTo>
                  <a:cubicBezTo>
                    <a:pt x="569" y="900408"/>
                    <a:pt x="1712" y="894407"/>
                    <a:pt x="3427" y="888978"/>
                  </a:cubicBezTo>
                  <a:cubicBezTo>
                    <a:pt x="44480" y="761057"/>
                    <a:pt x="59720" y="628945"/>
                    <a:pt x="71626" y="495881"/>
                  </a:cubicBezTo>
                  <a:cubicBezTo>
                    <a:pt x="83056" y="368437"/>
                    <a:pt x="116774" y="247183"/>
                    <a:pt x="195451" y="142885"/>
                  </a:cubicBezTo>
                  <a:cubicBezTo>
                    <a:pt x="279366" y="31633"/>
                    <a:pt x="372997" y="-4658"/>
                    <a:pt x="487583" y="34395"/>
                  </a:cubicBezTo>
                  <a:cubicBezTo>
                    <a:pt x="532445" y="49635"/>
                    <a:pt x="574165" y="74876"/>
                    <a:pt x="616170" y="97450"/>
                  </a:cubicBezTo>
                  <a:cubicBezTo>
                    <a:pt x="641792" y="111262"/>
                    <a:pt x="664938" y="129740"/>
                    <a:pt x="690084" y="144599"/>
                  </a:cubicBezTo>
                  <a:cubicBezTo>
                    <a:pt x="743710" y="176317"/>
                    <a:pt x="799241" y="178508"/>
                    <a:pt x="853819" y="148123"/>
                  </a:cubicBezTo>
                  <a:cubicBezTo>
                    <a:pt x="888395" y="128788"/>
                    <a:pt x="920684" y="105356"/>
                    <a:pt x="954117" y="83925"/>
                  </a:cubicBezTo>
                  <a:cubicBezTo>
                    <a:pt x="984597" y="64399"/>
                    <a:pt x="1014029" y="42586"/>
                    <a:pt x="1046033" y="26108"/>
                  </a:cubicBezTo>
                  <a:cubicBezTo>
                    <a:pt x="1087848" y="4581"/>
                    <a:pt x="1127067" y="-3682"/>
                    <a:pt x="1164441" y="1498"/>
                  </a:cubicBezTo>
                  <a:close/>
                </a:path>
              </a:pathLst>
            </a:custGeom>
            <a:solidFill>
              <a:srgbClr val="E04444"/>
            </a:solidFill>
            <a:ln w="9525" cap="flat">
              <a:noFill/>
              <a:prstDash val="solid"/>
              <a:miter/>
            </a:ln>
          </p:spPr>
          <p:txBody>
            <a:bodyPr rtlCol="0" anchor="ctr"/>
            <a:lstStyle/>
            <a:p>
              <a:endParaRPr lang="en-GB" dirty="0"/>
            </a:p>
          </p:txBody>
        </p:sp>
        <p:sp>
          <p:nvSpPr>
            <p:cNvPr id="312" name="Freeform: Shape 311">
              <a:extLst>
                <a:ext uri="{FF2B5EF4-FFF2-40B4-BE49-F238E27FC236}">
                  <a16:creationId xmlns:a16="http://schemas.microsoft.com/office/drawing/2014/main" id="{D34816FB-2A0E-4D4B-B8E5-7C89528B650A}"/>
                </a:ext>
              </a:extLst>
            </p:cNvPr>
            <p:cNvSpPr/>
            <p:nvPr/>
          </p:nvSpPr>
          <p:spPr>
            <a:xfrm>
              <a:off x="1470376" y="1875763"/>
              <a:ext cx="76446" cy="45619"/>
            </a:xfrm>
            <a:custGeom>
              <a:avLst/>
              <a:gdLst>
                <a:gd name="connsiteX0" fmla="*/ 353184 w 353183"/>
                <a:gd name="connsiteY0" fmla="*/ 149702 h 210762"/>
                <a:gd name="connsiteX1" fmla="*/ 131728 w 353183"/>
                <a:gd name="connsiteY1" fmla="*/ 208091 h 210762"/>
                <a:gd name="connsiteX2" fmla="*/ 56385 w 353183"/>
                <a:gd name="connsiteY2" fmla="*/ 181611 h 210762"/>
                <a:gd name="connsiteX3" fmla="*/ 2283 w 353183"/>
                <a:gd name="connsiteY3" fmla="*/ 81123 h 210762"/>
                <a:gd name="connsiteX4" fmla="*/ 101438 w 353183"/>
                <a:gd name="connsiteY4" fmla="*/ 65 h 210762"/>
                <a:gd name="connsiteX5" fmla="*/ 206975 w 353183"/>
                <a:gd name="connsiteY5" fmla="*/ 28735 h 210762"/>
                <a:gd name="connsiteX6" fmla="*/ 353184 w 353183"/>
                <a:gd name="connsiteY6" fmla="*/ 149702 h 210762"/>
                <a:gd name="connsiteX7" fmla="*/ 227644 w 353183"/>
                <a:gd name="connsiteY7" fmla="*/ 124366 h 210762"/>
                <a:gd name="connsiteX8" fmla="*/ 162208 w 353183"/>
                <a:gd name="connsiteY8" fmla="*/ 61692 h 210762"/>
                <a:gd name="connsiteX9" fmla="*/ 103343 w 353183"/>
                <a:gd name="connsiteY9" fmla="*/ 121890 h 210762"/>
                <a:gd name="connsiteX10" fmla="*/ 161541 w 353183"/>
                <a:gd name="connsiteY10" fmla="*/ 187231 h 210762"/>
                <a:gd name="connsiteX11" fmla="*/ 227644 w 353183"/>
                <a:gd name="connsiteY11" fmla="*/ 124366 h 21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183" h="210762">
                  <a:moveTo>
                    <a:pt x="353184" y="149702"/>
                  </a:moveTo>
                  <a:cubicBezTo>
                    <a:pt x="275841" y="191136"/>
                    <a:pt x="208404" y="219902"/>
                    <a:pt x="131728" y="208091"/>
                  </a:cubicBezTo>
                  <a:cubicBezTo>
                    <a:pt x="105820" y="204090"/>
                    <a:pt x="79340" y="194375"/>
                    <a:pt x="56385" y="181611"/>
                  </a:cubicBezTo>
                  <a:cubicBezTo>
                    <a:pt x="11522" y="156561"/>
                    <a:pt x="-6861" y="118556"/>
                    <a:pt x="2283" y="81123"/>
                  </a:cubicBezTo>
                  <a:cubicBezTo>
                    <a:pt x="12665" y="38546"/>
                    <a:pt x="55432" y="-1840"/>
                    <a:pt x="101438" y="65"/>
                  </a:cubicBezTo>
                  <a:cubicBezTo>
                    <a:pt x="137347" y="1589"/>
                    <a:pt x="177733" y="9590"/>
                    <a:pt x="206975" y="28735"/>
                  </a:cubicBezTo>
                  <a:cubicBezTo>
                    <a:pt x="257172" y="61406"/>
                    <a:pt x="300225" y="105030"/>
                    <a:pt x="353184" y="149702"/>
                  </a:cubicBezTo>
                  <a:close/>
                  <a:moveTo>
                    <a:pt x="227644" y="124366"/>
                  </a:moveTo>
                  <a:cubicBezTo>
                    <a:pt x="228406" y="89790"/>
                    <a:pt x="199355" y="61977"/>
                    <a:pt x="162208" y="61692"/>
                  </a:cubicBezTo>
                  <a:cubicBezTo>
                    <a:pt x="128299" y="61501"/>
                    <a:pt x="104391" y="85885"/>
                    <a:pt x="103343" y="121890"/>
                  </a:cubicBezTo>
                  <a:cubicBezTo>
                    <a:pt x="102295" y="157799"/>
                    <a:pt x="127441" y="185993"/>
                    <a:pt x="161541" y="187231"/>
                  </a:cubicBezTo>
                  <a:cubicBezTo>
                    <a:pt x="196307" y="188565"/>
                    <a:pt x="226882" y="159418"/>
                    <a:pt x="227644" y="124366"/>
                  </a:cubicBezTo>
                  <a:close/>
                </a:path>
              </a:pathLst>
            </a:custGeom>
            <a:solidFill>
              <a:schemeClr val="bg1">
                <a:lumMod val="95000"/>
              </a:schemeClr>
            </a:solidFill>
            <a:ln w="9525" cap="flat">
              <a:noFill/>
              <a:prstDash val="solid"/>
              <a:miter/>
            </a:ln>
          </p:spPr>
          <p:txBody>
            <a:bodyPr rtlCol="0" anchor="ctr"/>
            <a:lstStyle/>
            <a:p>
              <a:endParaRPr lang="en-GB" dirty="0"/>
            </a:p>
          </p:txBody>
        </p:sp>
        <p:sp>
          <p:nvSpPr>
            <p:cNvPr id="313" name="Freeform: Shape 312">
              <a:extLst>
                <a:ext uri="{FF2B5EF4-FFF2-40B4-BE49-F238E27FC236}">
                  <a16:creationId xmlns:a16="http://schemas.microsoft.com/office/drawing/2014/main" id="{79C0F001-63AC-4A4F-A2B5-4492A6FF33CD}"/>
                </a:ext>
              </a:extLst>
            </p:cNvPr>
            <p:cNvSpPr/>
            <p:nvPr/>
          </p:nvSpPr>
          <p:spPr>
            <a:xfrm>
              <a:off x="1635185" y="1875725"/>
              <a:ext cx="75264" cy="45557"/>
            </a:xfrm>
            <a:custGeom>
              <a:avLst/>
              <a:gdLst>
                <a:gd name="connsiteX0" fmla="*/ 0 w 347722"/>
                <a:gd name="connsiteY0" fmla="*/ 154735 h 210477"/>
                <a:gd name="connsiteX1" fmla="*/ 200692 w 347722"/>
                <a:gd name="connsiteY1" fmla="*/ 3383 h 210477"/>
                <a:gd name="connsiteX2" fmla="*/ 282130 w 347722"/>
                <a:gd name="connsiteY2" fmla="*/ 9384 h 210477"/>
                <a:gd name="connsiteX3" fmla="*/ 347186 w 347722"/>
                <a:gd name="connsiteY3" fmla="*/ 93775 h 210477"/>
                <a:gd name="connsiteX4" fmla="*/ 298418 w 347722"/>
                <a:gd name="connsiteY4" fmla="*/ 176167 h 210477"/>
                <a:gd name="connsiteX5" fmla="*/ 183261 w 347722"/>
                <a:gd name="connsiteY5" fmla="*/ 209980 h 210477"/>
                <a:gd name="connsiteX6" fmla="*/ 0 w 347722"/>
                <a:gd name="connsiteY6" fmla="*/ 154735 h 210477"/>
                <a:gd name="connsiteX7" fmla="*/ 181166 w 347722"/>
                <a:gd name="connsiteY7" fmla="*/ 61486 h 210477"/>
                <a:gd name="connsiteX8" fmla="*/ 121348 w 347722"/>
                <a:gd name="connsiteY8" fmla="*/ 126160 h 210477"/>
                <a:gd name="connsiteX9" fmla="*/ 183833 w 347722"/>
                <a:gd name="connsiteY9" fmla="*/ 187501 h 210477"/>
                <a:gd name="connsiteX10" fmla="*/ 246412 w 347722"/>
                <a:gd name="connsiteY10" fmla="*/ 125017 h 210477"/>
                <a:gd name="connsiteX11" fmla="*/ 181166 w 347722"/>
                <a:gd name="connsiteY11" fmla="*/ 61486 h 2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722" h="210477">
                  <a:moveTo>
                    <a:pt x="0" y="154735"/>
                  </a:moveTo>
                  <a:cubicBezTo>
                    <a:pt x="60008" y="89203"/>
                    <a:pt x="115729" y="25767"/>
                    <a:pt x="200692" y="3383"/>
                  </a:cubicBezTo>
                  <a:cubicBezTo>
                    <a:pt x="225838" y="-3284"/>
                    <a:pt x="257080" y="526"/>
                    <a:pt x="282130" y="9384"/>
                  </a:cubicBezTo>
                  <a:cubicBezTo>
                    <a:pt x="319373" y="22433"/>
                    <a:pt x="342710" y="53675"/>
                    <a:pt x="347186" y="93775"/>
                  </a:cubicBezTo>
                  <a:cubicBezTo>
                    <a:pt x="351472" y="131875"/>
                    <a:pt x="329565" y="161498"/>
                    <a:pt x="298418" y="176167"/>
                  </a:cubicBezTo>
                  <a:cubicBezTo>
                    <a:pt x="262509" y="193121"/>
                    <a:pt x="222504" y="206932"/>
                    <a:pt x="183261" y="209980"/>
                  </a:cubicBezTo>
                  <a:cubicBezTo>
                    <a:pt x="118967" y="214838"/>
                    <a:pt x="62389" y="183215"/>
                    <a:pt x="0" y="154735"/>
                  </a:cubicBezTo>
                  <a:close/>
                  <a:moveTo>
                    <a:pt x="181166" y="61486"/>
                  </a:moveTo>
                  <a:cubicBezTo>
                    <a:pt x="147828" y="61295"/>
                    <a:pt x="121634" y="89584"/>
                    <a:pt x="121348" y="126160"/>
                  </a:cubicBezTo>
                  <a:cubicBezTo>
                    <a:pt x="121063" y="161308"/>
                    <a:pt x="148114" y="187882"/>
                    <a:pt x="183833" y="187501"/>
                  </a:cubicBezTo>
                  <a:cubicBezTo>
                    <a:pt x="218408" y="187120"/>
                    <a:pt x="245554" y="159974"/>
                    <a:pt x="246412" y="125017"/>
                  </a:cubicBezTo>
                  <a:cubicBezTo>
                    <a:pt x="247269" y="90156"/>
                    <a:pt x="218027" y="61676"/>
                    <a:pt x="181166" y="61486"/>
                  </a:cubicBezTo>
                  <a:close/>
                </a:path>
              </a:pathLst>
            </a:custGeom>
            <a:solidFill>
              <a:schemeClr val="bg1">
                <a:lumMod val="95000"/>
              </a:schemeClr>
            </a:solidFill>
            <a:ln w="9525" cap="flat">
              <a:noFill/>
              <a:prstDash val="solid"/>
              <a:miter/>
            </a:ln>
          </p:spPr>
          <p:txBody>
            <a:bodyPr rtlCol="0" anchor="ctr"/>
            <a:lstStyle/>
            <a:p>
              <a:endParaRPr lang="en-GB" dirty="0"/>
            </a:p>
          </p:txBody>
        </p:sp>
        <p:sp>
          <p:nvSpPr>
            <p:cNvPr id="316" name="TextBox 315">
              <a:extLst>
                <a:ext uri="{FF2B5EF4-FFF2-40B4-BE49-F238E27FC236}">
                  <a16:creationId xmlns:a16="http://schemas.microsoft.com/office/drawing/2014/main" id="{E2E3F003-3117-4509-96C1-AC57319E712F}"/>
                </a:ext>
              </a:extLst>
            </p:cNvPr>
            <p:cNvSpPr txBox="1"/>
            <p:nvPr/>
          </p:nvSpPr>
          <p:spPr>
            <a:xfrm>
              <a:off x="1870131" y="1490596"/>
              <a:ext cx="1554836" cy="276999"/>
            </a:xfrm>
            <a:prstGeom prst="rect">
              <a:avLst/>
            </a:prstGeom>
            <a:noFill/>
          </p:spPr>
          <p:txBody>
            <a:bodyPr wrap="square" rtlCol="0">
              <a:spAutoFit/>
            </a:bodyPr>
            <a:lstStyle/>
            <a:p>
              <a:r>
                <a:rPr lang="en-IN" sz="1200" b="1" dirty="0">
                  <a:solidFill>
                    <a:schemeClr val="bg1"/>
                  </a:solidFill>
                  <a:latin typeface="Roboto" panose="02000000000000000000" pitchFamily="2" charset="0"/>
                  <a:ea typeface="Roboto" panose="02000000000000000000" pitchFamily="2" charset="0"/>
                  <a:cs typeface="Arial" panose="020B0604020202020204" pitchFamily="34" charset="0"/>
                </a:rPr>
                <a:t>ACHIEVEMENT 1</a:t>
              </a:r>
            </a:p>
          </p:txBody>
        </p:sp>
        <p:sp>
          <p:nvSpPr>
            <p:cNvPr id="317" name="TextBox 316">
              <a:extLst>
                <a:ext uri="{FF2B5EF4-FFF2-40B4-BE49-F238E27FC236}">
                  <a16:creationId xmlns:a16="http://schemas.microsoft.com/office/drawing/2014/main" id="{1905E380-A904-495A-A94B-E1FCB873A74A}"/>
                </a:ext>
              </a:extLst>
            </p:cNvPr>
            <p:cNvSpPr txBox="1"/>
            <p:nvPr/>
          </p:nvSpPr>
          <p:spPr>
            <a:xfrm>
              <a:off x="1868099" y="1782522"/>
              <a:ext cx="1935744" cy="632224"/>
            </a:xfrm>
            <a:prstGeom prst="rect">
              <a:avLst/>
            </a:prstGeom>
            <a:noFill/>
          </p:spPr>
          <p:txBody>
            <a:bodyPr wrap="square" rtlCol="0">
              <a:spAutoFit/>
            </a:bodyPr>
            <a:lstStyle/>
            <a:p>
              <a:pPr>
                <a:lnSpc>
                  <a:spcPct val="120000"/>
                </a:lnSpc>
              </a:pP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Lorem ipsum dolor sita amet, dolore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tempor</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 in consectetur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voluptate </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eli</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a:t>
              </a:r>
              <a:endParaRPr lang="en-IN" sz="1000" dirty="0">
                <a:solidFill>
                  <a:schemeClr val="bg1"/>
                </a:solidFill>
                <a:latin typeface="Roboto" panose="02000000000000000000" pitchFamily="2" charset="0"/>
                <a:ea typeface="Roboto" panose="02000000000000000000" pitchFamily="2" charset="0"/>
                <a:cs typeface="Arial" panose="020B0604020202020204" pitchFamily="34" charset="0"/>
              </a:endParaRPr>
            </a:p>
          </p:txBody>
        </p:sp>
      </p:grpSp>
      <p:grpSp>
        <p:nvGrpSpPr>
          <p:cNvPr id="318" name="Group 317">
            <a:extLst>
              <a:ext uri="{FF2B5EF4-FFF2-40B4-BE49-F238E27FC236}">
                <a16:creationId xmlns:a16="http://schemas.microsoft.com/office/drawing/2014/main" id="{BB042D78-759A-423A-AF08-53643F123F23}"/>
              </a:ext>
            </a:extLst>
          </p:cNvPr>
          <p:cNvGrpSpPr/>
          <p:nvPr/>
        </p:nvGrpSpPr>
        <p:grpSpPr>
          <a:xfrm>
            <a:off x="3646382" y="1675796"/>
            <a:ext cx="2364993" cy="924150"/>
            <a:chOff x="1438850" y="1490596"/>
            <a:chExt cx="2364993" cy="924150"/>
          </a:xfrm>
        </p:grpSpPr>
        <p:sp>
          <p:nvSpPr>
            <p:cNvPr id="319" name="Freeform: Shape 318">
              <a:extLst>
                <a:ext uri="{FF2B5EF4-FFF2-40B4-BE49-F238E27FC236}">
                  <a16:creationId xmlns:a16="http://schemas.microsoft.com/office/drawing/2014/main" id="{C482B8DD-105C-4938-A9FF-5FAFEB586C40}"/>
                </a:ext>
              </a:extLst>
            </p:cNvPr>
            <p:cNvSpPr/>
            <p:nvPr/>
          </p:nvSpPr>
          <p:spPr>
            <a:xfrm>
              <a:off x="1438850" y="1716613"/>
              <a:ext cx="309906" cy="472116"/>
            </a:xfrm>
            <a:custGeom>
              <a:avLst/>
              <a:gdLst>
                <a:gd name="connsiteX0" fmla="*/ 756605 w 1574957"/>
                <a:gd name="connsiteY0" fmla="*/ 1987056 h 2399311"/>
                <a:gd name="connsiteX1" fmla="*/ 662366 w 1574957"/>
                <a:gd name="connsiteY1" fmla="*/ 2005022 h 2399311"/>
                <a:gd name="connsiteX2" fmla="*/ 846770 w 1574957"/>
                <a:gd name="connsiteY2" fmla="*/ 2005022 h 2399311"/>
                <a:gd name="connsiteX3" fmla="*/ 756605 w 1574957"/>
                <a:gd name="connsiteY3" fmla="*/ 1987056 h 2399311"/>
                <a:gd name="connsiteX4" fmla="*/ 664096 w 1574957"/>
                <a:gd name="connsiteY4" fmla="*/ 1888992 h 2399311"/>
                <a:gd name="connsiteX5" fmla="*/ 512443 w 1574957"/>
                <a:gd name="connsiteY5" fmla="*/ 1975399 h 2399311"/>
                <a:gd name="connsiteX6" fmla="*/ 1043938 w 1574957"/>
                <a:gd name="connsiteY6" fmla="*/ 1975114 h 2399311"/>
                <a:gd name="connsiteX7" fmla="*/ 823244 w 1574957"/>
                <a:gd name="connsiteY7" fmla="*/ 1890722 h 2399311"/>
                <a:gd name="connsiteX8" fmla="*/ 726565 w 1574957"/>
                <a:gd name="connsiteY8" fmla="*/ 1890246 h 2399311"/>
                <a:gd name="connsiteX9" fmla="*/ 664096 w 1574957"/>
                <a:gd name="connsiteY9" fmla="*/ 1888992 h 2399311"/>
                <a:gd name="connsiteX10" fmla="*/ 1060607 w 1574957"/>
                <a:gd name="connsiteY10" fmla="*/ 1609449 h 2399311"/>
                <a:gd name="connsiteX11" fmla="*/ 1021364 w 1574957"/>
                <a:gd name="connsiteY11" fmla="*/ 1672600 h 2399311"/>
                <a:gd name="connsiteX12" fmla="*/ 1060607 w 1574957"/>
                <a:gd name="connsiteY12" fmla="*/ 1609449 h 2399311"/>
                <a:gd name="connsiteX13" fmla="*/ 253172 w 1574957"/>
                <a:gd name="connsiteY13" fmla="*/ 1049284 h 2399311"/>
                <a:gd name="connsiteX14" fmla="*/ 239647 w 1574957"/>
                <a:gd name="connsiteY14" fmla="*/ 1168060 h 2399311"/>
                <a:gd name="connsiteX15" fmla="*/ 230408 w 1574957"/>
                <a:gd name="connsiteY15" fmla="*/ 1173013 h 2399311"/>
                <a:gd name="connsiteX16" fmla="*/ 170781 w 1574957"/>
                <a:gd name="connsiteY16" fmla="*/ 1105957 h 2399311"/>
                <a:gd name="connsiteX17" fmla="*/ 165257 w 1574957"/>
                <a:gd name="connsiteY17" fmla="*/ 1109291 h 2399311"/>
                <a:gd name="connsiteX18" fmla="*/ 220216 w 1574957"/>
                <a:gd name="connsiteY18" fmla="*/ 1184729 h 2399311"/>
                <a:gd name="connsiteX19" fmla="*/ 255839 w 1574957"/>
                <a:gd name="connsiteY19" fmla="*/ 1267692 h 2399311"/>
                <a:gd name="connsiteX20" fmla="*/ 223645 w 1574957"/>
                <a:gd name="connsiteY20" fmla="*/ 1454477 h 2399311"/>
                <a:gd name="connsiteX21" fmla="*/ 231646 w 1574957"/>
                <a:gd name="connsiteY21" fmla="*/ 1697746 h 2399311"/>
                <a:gd name="connsiteX22" fmla="*/ 393380 w 1574957"/>
                <a:gd name="connsiteY22" fmla="*/ 1832334 h 2399311"/>
                <a:gd name="connsiteX23" fmla="*/ 553877 w 1574957"/>
                <a:gd name="connsiteY23" fmla="*/ 1826143 h 2399311"/>
                <a:gd name="connsiteX24" fmla="*/ 933829 w 1574957"/>
                <a:gd name="connsiteY24" fmla="*/ 1816237 h 2399311"/>
                <a:gd name="connsiteX25" fmla="*/ 1111184 w 1574957"/>
                <a:gd name="connsiteY25" fmla="*/ 1836430 h 2399311"/>
                <a:gd name="connsiteX26" fmla="*/ 1334736 w 1574957"/>
                <a:gd name="connsiteY26" fmla="*/ 1640405 h 2399311"/>
                <a:gd name="connsiteX27" fmla="*/ 1308162 w 1574957"/>
                <a:gd name="connsiteY27" fmla="*/ 1330652 h 2399311"/>
                <a:gd name="connsiteX28" fmla="*/ 1297398 w 1574957"/>
                <a:gd name="connsiteY28" fmla="*/ 1230259 h 2399311"/>
                <a:gd name="connsiteX29" fmla="*/ 1322163 w 1574957"/>
                <a:gd name="connsiteY29" fmla="*/ 1194064 h 2399311"/>
                <a:gd name="connsiteX30" fmla="*/ 1376075 w 1574957"/>
                <a:gd name="connsiteY30" fmla="*/ 1112911 h 2399311"/>
                <a:gd name="connsiteX31" fmla="*/ 1316258 w 1574957"/>
                <a:gd name="connsiteY31" fmla="*/ 1174823 h 2399311"/>
                <a:gd name="connsiteX32" fmla="*/ 1293398 w 1574957"/>
                <a:gd name="connsiteY32" fmla="*/ 1049855 h 2399311"/>
                <a:gd name="connsiteX33" fmla="*/ 1274633 w 1574957"/>
                <a:gd name="connsiteY33" fmla="*/ 1140152 h 2399311"/>
                <a:gd name="connsiteX34" fmla="*/ 1226628 w 1574957"/>
                <a:gd name="connsiteY34" fmla="*/ 1175014 h 2399311"/>
                <a:gd name="connsiteX35" fmla="*/ 1109375 w 1574957"/>
                <a:gd name="connsiteY35" fmla="*/ 1160345 h 2399311"/>
                <a:gd name="connsiteX36" fmla="*/ 1108041 w 1574957"/>
                <a:gd name="connsiteY36" fmla="*/ 1167298 h 2399311"/>
                <a:gd name="connsiteX37" fmla="*/ 1242153 w 1574957"/>
                <a:gd name="connsiteY37" fmla="*/ 1201779 h 2399311"/>
                <a:gd name="connsiteX38" fmla="*/ 1280539 w 1574957"/>
                <a:gd name="connsiteY38" fmla="*/ 1467336 h 2399311"/>
                <a:gd name="connsiteX39" fmla="*/ 1291302 w 1574957"/>
                <a:gd name="connsiteY39" fmla="*/ 1624498 h 2399311"/>
                <a:gd name="connsiteX40" fmla="*/ 1214721 w 1574957"/>
                <a:gd name="connsiteY40" fmla="*/ 1705651 h 2399311"/>
                <a:gd name="connsiteX41" fmla="*/ 1162334 w 1574957"/>
                <a:gd name="connsiteY41" fmla="*/ 1707938 h 2399311"/>
                <a:gd name="connsiteX42" fmla="*/ 938782 w 1574957"/>
                <a:gd name="connsiteY42" fmla="*/ 1689364 h 2399311"/>
                <a:gd name="connsiteX43" fmla="*/ 934781 w 1574957"/>
                <a:gd name="connsiteY43" fmla="*/ 1680791 h 2399311"/>
                <a:gd name="connsiteX44" fmla="*/ 987455 w 1574957"/>
                <a:gd name="connsiteY44" fmla="*/ 1648882 h 2399311"/>
                <a:gd name="connsiteX45" fmla="*/ 1006981 w 1574957"/>
                <a:gd name="connsiteY45" fmla="*/ 1604115 h 2399311"/>
                <a:gd name="connsiteX46" fmla="*/ 979549 w 1574957"/>
                <a:gd name="connsiteY46" fmla="*/ 1585446 h 2399311"/>
                <a:gd name="connsiteX47" fmla="*/ 942973 w 1574957"/>
                <a:gd name="connsiteY47" fmla="*/ 1615354 h 2399311"/>
                <a:gd name="connsiteX48" fmla="*/ 833435 w 1574957"/>
                <a:gd name="connsiteY48" fmla="*/ 1716129 h 2399311"/>
                <a:gd name="connsiteX49" fmla="*/ 608074 w 1574957"/>
                <a:gd name="connsiteY49" fmla="*/ 1618117 h 2399311"/>
                <a:gd name="connsiteX50" fmla="*/ 595406 w 1574957"/>
                <a:gd name="connsiteY50" fmla="*/ 1597733 h 2399311"/>
                <a:gd name="connsiteX51" fmla="*/ 551114 w 1574957"/>
                <a:gd name="connsiteY51" fmla="*/ 1588970 h 2399311"/>
                <a:gd name="connsiteX52" fmla="*/ 545018 w 1574957"/>
                <a:gd name="connsiteY52" fmla="*/ 1632500 h 2399311"/>
                <a:gd name="connsiteX53" fmla="*/ 575498 w 1574957"/>
                <a:gd name="connsiteY53" fmla="*/ 1658788 h 2399311"/>
                <a:gd name="connsiteX54" fmla="*/ 623504 w 1574957"/>
                <a:gd name="connsiteY54" fmla="*/ 1686982 h 2399311"/>
                <a:gd name="connsiteX55" fmla="*/ 397571 w 1574957"/>
                <a:gd name="connsiteY55" fmla="*/ 1706604 h 2399311"/>
                <a:gd name="connsiteX56" fmla="*/ 263174 w 1574957"/>
                <a:gd name="connsiteY56" fmla="*/ 1573159 h 2399311"/>
                <a:gd name="connsiteX57" fmla="*/ 310037 w 1574957"/>
                <a:gd name="connsiteY57" fmla="*/ 1202160 h 2399311"/>
                <a:gd name="connsiteX58" fmla="*/ 447673 w 1574957"/>
                <a:gd name="connsiteY58" fmla="*/ 1165775 h 2399311"/>
                <a:gd name="connsiteX59" fmla="*/ 321276 w 1574957"/>
                <a:gd name="connsiteY59" fmla="*/ 1174442 h 2399311"/>
                <a:gd name="connsiteX60" fmla="*/ 281652 w 1574957"/>
                <a:gd name="connsiteY60" fmla="*/ 1147010 h 2399311"/>
                <a:gd name="connsiteX61" fmla="*/ 253172 w 1574957"/>
                <a:gd name="connsiteY61" fmla="*/ 1049284 h 2399311"/>
                <a:gd name="connsiteX62" fmla="*/ 872107 w 1574957"/>
                <a:gd name="connsiteY62" fmla="*/ 905170 h 2399311"/>
                <a:gd name="connsiteX63" fmla="*/ 840103 w 1574957"/>
                <a:gd name="connsiteY63" fmla="*/ 1043188 h 2399311"/>
                <a:gd name="connsiteX64" fmla="*/ 906302 w 1574957"/>
                <a:gd name="connsiteY64" fmla="*/ 1393327 h 2399311"/>
                <a:gd name="connsiteX65" fmla="*/ 914493 w 1574957"/>
                <a:gd name="connsiteY65" fmla="*/ 1408090 h 2399311"/>
                <a:gd name="connsiteX66" fmla="*/ 879441 w 1574957"/>
                <a:gd name="connsiteY66" fmla="*/ 1221781 h 2399311"/>
                <a:gd name="connsiteX67" fmla="*/ 872107 w 1574957"/>
                <a:gd name="connsiteY67" fmla="*/ 905170 h 2399311"/>
                <a:gd name="connsiteX68" fmla="*/ 679892 w 1574957"/>
                <a:gd name="connsiteY68" fmla="*/ 901837 h 2399311"/>
                <a:gd name="connsiteX69" fmla="*/ 671606 w 1574957"/>
                <a:gd name="connsiteY69" fmla="*/ 905075 h 2399311"/>
                <a:gd name="connsiteX70" fmla="*/ 691037 w 1574957"/>
                <a:gd name="connsiteY70" fmla="*/ 1100909 h 2399311"/>
                <a:gd name="connsiteX71" fmla="*/ 666557 w 1574957"/>
                <a:gd name="connsiteY71" fmla="*/ 1238926 h 2399311"/>
                <a:gd name="connsiteX72" fmla="*/ 623028 w 1574957"/>
                <a:gd name="connsiteY72" fmla="*/ 1458192 h 2399311"/>
                <a:gd name="connsiteX73" fmla="*/ 632934 w 1574957"/>
                <a:gd name="connsiteY73" fmla="*/ 1460192 h 2399311"/>
                <a:gd name="connsiteX74" fmla="*/ 640268 w 1574957"/>
                <a:gd name="connsiteY74" fmla="*/ 1441618 h 2399311"/>
                <a:gd name="connsiteX75" fmla="*/ 708563 w 1574957"/>
                <a:gd name="connsiteY75" fmla="*/ 1058904 h 2399311"/>
                <a:gd name="connsiteX76" fmla="*/ 699514 w 1574957"/>
                <a:gd name="connsiteY76" fmla="*/ 941270 h 2399311"/>
                <a:gd name="connsiteX77" fmla="*/ 679892 w 1574957"/>
                <a:gd name="connsiteY77" fmla="*/ 901837 h 2399311"/>
                <a:gd name="connsiteX78" fmla="*/ 1233986 w 1574957"/>
                <a:gd name="connsiteY78" fmla="*/ 827649 h 2399311"/>
                <a:gd name="connsiteX79" fmla="*/ 1181003 w 1574957"/>
                <a:gd name="connsiteY79" fmla="*/ 829256 h 2399311"/>
                <a:gd name="connsiteX80" fmla="*/ 948212 w 1574957"/>
                <a:gd name="connsiteY80" fmla="*/ 1007755 h 2399311"/>
                <a:gd name="connsiteX81" fmla="*/ 1201958 w 1574957"/>
                <a:gd name="connsiteY81" fmla="*/ 1069572 h 2399311"/>
                <a:gd name="connsiteX82" fmla="*/ 1292826 w 1574957"/>
                <a:gd name="connsiteY82" fmla="*/ 1037282 h 2399311"/>
                <a:gd name="connsiteX83" fmla="*/ 1284825 w 1574957"/>
                <a:gd name="connsiteY83" fmla="*/ 842686 h 2399311"/>
                <a:gd name="connsiteX84" fmla="*/ 1233986 w 1574957"/>
                <a:gd name="connsiteY84" fmla="*/ 827649 h 2399311"/>
                <a:gd name="connsiteX85" fmla="*/ 339564 w 1574957"/>
                <a:gd name="connsiteY85" fmla="*/ 823827 h 2399311"/>
                <a:gd name="connsiteX86" fmla="*/ 201547 w 1574957"/>
                <a:gd name="connsiteY86" fmla="*/ 917839 h 2399311"/>
                <a:gd name="connsiteX87" fmla="*/ 285557 w 1574957"/>
                <a:gd name="connsiteY87" fmla="*/ 1054808 h 2399311"/>
                <a:gd name="connsiteX88" fmla="*/ 592453 w 1574957"/>
                <a:gd name="connsiteY88" fmla="*/ 1009374 h 2399311"/>
                <a:gd name="connsiteX89" fmla="*/ 598835 w 1574957"/>
                <a:gd name="connsiteY89" fmla="*/ 993943 h 2399311"/>
                <a:gd name="connsiteX90" fmla="*/ 428432 w 1574957"/>
                <a:gd name="connsiteY90" fmla="*/ 851545 h 2399311"/>
                <a:gd name="connsiteX91" fmla="*/ 339564 w 1574957"/>
                <a:gd name="connsiteY91" fmla="*/ 823827 h 2399311"/>
                <a:gd name="connsiteX92" fmla="*/ 388618 w 1574957"/>
                <a:gd name="connsiteY92" fmla="*/ 763819 h 2399311"/>
                <a:gd name="connsiteX93" fmla="*/ 136967 w 1574957"/>
                <a:gd name="connsiteY93" fmla="*/ 924601 h 2399311"/>
                <a:gd name="connsiteX94" fmla="*/ 34955 w 1574957"/>
                <a:gd name="connsiteY94" fmla="*/ 910504 h 2399311"/>
                <a:gd name="connsiteX95" fmla="*/ 35145 w 1574957"/>
                <a:gd name="connsiteY95" fmla="*/ 914886 h 2399311"/>
                <a:gd name="connsiteX96" fmla="*/ 128681 w 1574957"/>
                <a:gd name="connsiteY96" fmla="*/ 944318 h 2399311"/>
                <a:gd name="connsiteX97" fmla="*/ 125442 w 1574957"/>
                <a:gd name="connsiteY97" fmla="*/ 951938 h 2399311"/>
                <a:gd name="connsiteX98" fmla="*/ 23810 w 1574957"/>
                <a:gd name="connsiteY98" fmla="*/ 970893 h 2399311"/>
                <a:gd name="connsiteX99" fmla="*/ 26001 w 1574957"/>
                <a:gd name="connsiteY99" fmla="*/ 982323 h 2399311"/>
                <a:gd name="connsiteX100" fmla="*/ 49718 w 1574957"/>
                <a:gd name="connsiteY100" fmla="*/ 979846 h 2399311"/>
                <a:gd name="connsiteX101" fmla="*/ 184497 w 1574957"/>
                <a:gd name="connsiteY101" fmla="*/ 895550 h 2399311"/>
                <a:gd name="connsiteX102" fmla="*/ 456436 w 1574957"/>
                <a:gd name="connsiteY102" fmla="*/ 806682 h 2399311"/>
                <a:gd name="connsiteX103" fmla="*/ 588452 w 1574957"/>
                <a:gd name="connsiteY103" fmla="*/ 888692 h 2399311"/>
                <a:gd name="connsiteX104" fmla="*/ 388618 w 1574957"/>
                <a:gd name="connsiteY104" fmla="*/ 763819 h 2399311"/>
                <a:gd name="connsiteX105" fmla="*/ 1167226 w 1574957"/>
                <a:gd name="connsiteY105" fmla="*/ 763781 h 2399311"/>
                <a:gd name="connsiteX106" fmla="*/ 970691 w 1574957"/>
                <a:gd name="connsiteY106" fmla="*/ 894026 h 2399311"/>
                <a:gd name="connsiteX107" fmla="*/ 1303113 w 1574957"/>
                <a:gd name="connsiteY107" fmla="*/ 812587 h 2399311"/>
                <a:gd name="connsiteX108" fmla="*/ 1167226 w 1574957"/>
                <a:gd name="connsiteY108" fmla="*/ 763781 h 2399311"/>
                <a:gd name="connsiteX109" fmla="*/ 1268424 w 1574957"/>
                <a:gd name="connsiteY109" fmla="*/ 404428 h 2399311"/>
                <a:gd name="connsiteX110" fmla="*/ 1212721 w 1574957"/>
                <a:gd name="connsiteY110" fmla="*/ 422729 h 2399311"/>
                <a:gd name="connsiteX111" fmla="*/ 898872 w 1574957"/>
                <a:gd name="connsiteY111" fmla="*/ 707622 h 2399311"/>
                <a:gd name="connsiteX112" fmla="*/ 904397 w 1574957"/>
                <a:gd name="connsiteY112" fmla="*/ 759629 h 2399311"/>
                <a:gd name="connsiteX113" fmla="*/ 953070 w 1574957"/>
                <a:gd name="connsiteY113" fmla="*/ 752675 h 2399311"/>
                <a:gd name="connsiteX114" fmla="*/ 1031746 w 1574957"/>
                <a:gd name="connsiteY114" fmla="*/ 668188 h 2399311"/>
                <a:gd name="connsiteX115" fmla="*/ 1170621 w 1574957"/>
                <a:gd name="connsiteY115" fmla="*/ 546554 h 2399311"/>
                <a:gd name="connsiteX116" fmla="*/ 1413698 w 1574957"/>
                <a:gd name="connsiteY116" fmla="*/ 616563 h 2399311"/>
                <a:gd name="connsiteX117" fmla="*/ 1457132 w 1574957"/>
                <a:gd name="connsiteY117" fmla="*/ 714670 h 2399311"/>
                <a:gd name="connsiteX118" fmla="*/ 1393315 w 1574957"/>
                <a:gd name="connsiteY118" fmla="*/ 478165 h 2399311"/>
                <a:gd name="connsiteX119" fmla="*/ 1268424 w 1574957"/>
                <a:gd name="connsiteY119" fmla="*/ 404428 h 2399311"/>
                <a:gd name="connsiteX120" fmla="*/ 276339 w 1574957"/>
                <a:gd name="connsiteY120" fmla="*/ 384242 h 2399311"/>
                <a:gd name="connsiteX121" fmla="*/ 193641 w 1574957"/>
                <a:gd name="connsiteY121" fmla="*/ 425015 h 2399311"/>
                <a:gd name="connsiteX122" fmla="*/ 89438 w 1574957"/>
                <a:gd name="connsiteY122" fmla="*/ 721433 h 2399311"/>
                <a:gd name="connsiteX123" fmla="*/ 98772 w 1574957"/>
                <a:gd name="connsiteY123" fmla="*/ 724195 h 2399311"/>
                <a:gd name="connsiteX124" fmla="*/ 119441 w 1574957"/>
                <a:gd name="connsiteY124" fmla="*/ 669712 h 2399311"/>
                <a:gd name="connsiteX125" fmla="*/ 199642 w 1574957"/>
                <a:gd name="connsiteY125" fmla="*/ 530838 h 2399311"/>
                <a:gd name="connsiteX126" fmla="*/ 342422 w 1574957"/>
                <a:gd name="connsiteY126" fmla="*/ 509692 h 2399311"/>
                <a:gd name="connsiteX127" fmla="*/ 406906 w 1574957"/>
                <a:gd name="connsiteY127" fmla="*/ 563413 h 2399311"/>
                <a:gd name="connsiteX128" fmla="*/ 512157 w 1574957"/>
                <a:gd name="connsiteY128" fmla="*/ 685524 h 2399311"/>
                <a:gd name="connsiteX129" fmla="*/ 576260 w 1574957"/>
                <a:gd name="connsiteY129" fmla="*/ 754771 h 2399311"/>
                <a:gd name="connsiteX130" fmla="*/ 632077 w 1574957"/>
                <a:gd name="connsiteY130" fmla="*/ 756866 h 2399311"/>
                <a:gd name="connsiteX131" fmla="*/ 634077 w 1574957"/>
                <a:gd name="connsiteY131" fmla="*/ 702574 h 2399311"/>
                <a:gd name="connsiteX132" fmla="*/ 620361 w 1574957"/>
                <a:gd name="connsiteY132" fmla="*/ 682666 h 2399311"/>
                <a:gd name="connsiteX133" fmla="*/ 432528 w 1574957"/>
                <a:gd name="connsiteY133" fmla="*/ 483880 h 2399311"/>
                <a:gd name="connsiteX134" fmla="*/ 310608 w 1574957"/>
                <a:gd name="connsiteY134" fmla="*/ 396916 h 2399311"/>
                <a:gd name="connsiteX135" fmla="*/ 276339 w 1574957"/>
                <a:gd name="connsiteY135" fmla="*/ 384242 h 2399311"/>
                <a:gd name="connsiteX136" fmla="*/ 1164441 w 1574957"/>
                <a:gd name="connsiteY136" fmla="*/ 1498 h 2399311"/>
                <a:gd name="connsiteX137" fmla="*/ 1271776 w 1574957"/>
                <a:gd name="connsiteY137" fmla="*/ 57541 h 2399311"/>
                <a:gd name="connsiteX138" fmla="*/ 1481040 w 1574957"/>
                <a:gd name="connsiteY138" fmla="*/ 502834 h 2399311"/>
                <a:gd name="connsiteX139" fmla="*/ 1551335 w 1574957"/>
                <a:gd name="connsiteY139" fmla="*/ 877262 h 2399311"/>
                <a:gd name="connsiteX140" fmla="*/ 1574957 w 1574957"/>
                <a:gd name="connsiteY140" fmla="*/ 1036044 h 2399311"/>
                <a:gd name="connsiteX141" fmla="*/ 1512092 w 1574957"/>
                <a:gd name="connsiteY141" fmla="*/ 1323985 h 2399311"/>
                <a:gd name="connsiteX142" fmla="*/ 1409031 w 1574957"/>
                <a:gd name="connsiteY142" fmla="*/ 1658979 h 2399311"/>
                <a:gd name="connsiteX143" fmla="*/ 1400840 w 1574957"/>
                <a:gd name="connsiteY143" fmla="*/ 1731940 h 2399311"/>
                <a:gd name="connsiteX144" fmla="*/ 1275586 w 1574957"/>
                <a:gd name="connsiteY144" fmla="*/ 2083699 h 2399311"/>
                <a:gd name="connsiteX145" fmla="*/ 1114042 w 1574957"/>
                <a:gd name="connsiteY145" fmla="*/ 2273151 h 2399311"/>
                <a:gd name="connsiteX146" fmla="*/ 870583 w 1574957"/>
                <a:gd name="connsiteY146" fmla="*/ 2385641 h 2399311"/>
                <a:gd name="connsiteX147" fmla="*/ 766189 w 1574957"/>
                <a:gd name="connsiteY147" fmla="*/ 2398024 h 2399311"/>
                <a:gd name="connsiteX148" fmla="*/ 481582 w 1574957"/>
                <a:gd name="connsiteY148" fmla="*/ 2291058 h 2399311"/>
                <a:gd name="connsiteX149" fmla="*/ 208214 w 1574957"/>
                <a:gd name="connsiteY149" fmla="*/ 1971113 h 2399311"/>
                <a:gd name="connsiteX150" fmla="*/ 163447 w 1574957"/>
                <a:gd name="connsiteY150" fmla="*/ 1833286 h 2399311"/>
                <a:gd name="connsiteX151" fmla="*/ 151350 w 1574957"/>
                <a:gd name="connsiteY151" fmla="*/ 1619546 h 2399311"/>
                <a:gd name="connsiteX152" fmla="*/ 89533 w 1574957"/>
                <a:gd name="connsiteY152" fmla="*/ 1383230 h 2399311"/>
                <a:gd name="connsiteX153" fmla="*/ 474 w 1574957"/>
                <a:gd name="connsiteY153" fmla="*/ 906123 h 2399311"/>
                <a:gd name="connsiteX154" fmla="*/ 3427 w 1574957"/>
                <a:gd name="connsiteY154" fmla="*/ 888978 h 2399311"/>
                <a:gd name="connsiteX155" fmla="*/ 71626 w 1574957"/>
                <a:gd name="connsiteY155" fmla="*/ 495881 h 2399311"/>
                <a:gd name="connsiteX156" fmla="*/ 195451 w 1574957"/>
                <a:gd name="connsiteY156" fmla="*/ 142885 h 2399311"/>
                <a:gd name="connsiteX157" fmla="*/ 487583 w 1574957"/>
                <a:gd name="connsiteY157" fmla="*/ 34395 h 2399311"/>
                <a:gd name="connsiteX158" fmla="*/ 616170 w 1574957"/>
                <a:gd name="connsiteY158" fmla="*/ 97450 h 2399311"/>
                <a:gd name="connsiteX159" fmla="*/ 690084 w 1574957"/>
                <a:gd name="connsiteY159" fmla="*/ 144599 h 2399311"/>
                <a:gd name="connsiteX160" fmla="*/ 853819 w 1574957"/>
                <a:gd name="connsiteY160" fmla="*/ 148123 h 2399311"/>
                <a:gd name="connsiteX161" fmla="*/ 954117 w 1574957"/>
                <a:gd name="connsiteY161" fmla="*/ 83925 h 2399311"/>
                <a:gd name="connsiteX162" fmla="*/ 1046033 w 1574957"/>
                <a:gd name="connsiteY162" fmla="*/ 26108 h 2399311"/>
                <a:gd name="connsiteX163" fmla="*/ 1164441 w 1574957"/>
                <a:gd name="connsiteY163" fmla="*/ 1498 h 239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574957" h="2399311">
                  <a:moveTo>
                    <a:pt x="756605" y="1987056"/>
                  </a:moveTo>
                  <a:cubicBezTo>
                    <a:pt x="726136" y="1986353"/>
                    <a:pt x="694989" y="1991640"/>
                    <a:pt x="662366" y="2005022"/>
                  </a:cubicBezTo>
                  <a:cubicBezTo>
                    <a:pt x="729327" y="2005022"/>
                    <a:pt x="788001" y="2005022"/>
                    <a:pt x="846770" y="2005022"/>
                  </a:cubicBezTo>
                  <a:cubicBezTo>
                    <a:pt x="816862" y="1994450"/>
                    <a:pt x="787073" y="1987758"/>
                    <a:pt x="756605" y="1987056"/>
                  </a:cubicBezTo>
                  <a:close/>
                  <a:moveTo>
                    <a:pt x="664096" y="1888992"/>
                  </a:moveTo>
                  <a:cubicBezTo>
                    <a:pt x="605026" y="1895961"/>
                    <a:pt x="555734" y="1926894"/>
                    <a:pt x="512443" y="1975399"/>
                  </a:cubicBezTo>
                  <a:cubicBezTo>
                    <a:pt x="689798" y="1940062"/>
                    <a:pt x="866392" y="1940633"/>
                    <a:pt x="1043938" y="1975114"/>
                  </a:cubicBezTo>
                  <a:cubicBezTo>
                    <a:pt x="983930" y="1911201"/>
                    <a:pt x="911921" y="1881102"/>
                    <a:pt x="823244" y="1890722"/>
                  </a:cubicBezTo>
                  <a:cubicBezTo>
                    <a:pt x="791335" y="1894151"/>
                    <a:pt x="758188" y="1894818"/>
                    <a:pt x="726565" y="1890246"/>
                  </a:cubicBezTo>
                  <a:cubicBezTo>
                    <a:pt x="704562" y="1887008"/>
                    <a:pt x="683786" y="1886668"/>
                    <a:pt x="664096" y="1888992"/>
                  </a:cubicBezTo>
                  <a:close/>
                  <a:moveTo>
                    <a:pt x="1060607" y="1609449"/>
                  </a:moveTo>
                  <a:cubicBezTo>
                    <a:pt x="1047653" y="1630309"/>
                    <a:pt x="1034318" y="1651740"/>
                    <a:pt x="1021364" y="1672600"/>
                  </a:cubicBezTo>
                  <a:cubicBezTo>
                    <a:pt x="1061750" y="1664313"/>
                    <a:pt x="1071275" y="1647739"/>
                    <a:pt x="1060607" y="1609449"/>
                  </a:cubicBezTo>
                  <a:close/>
                  <a:moveTo>
                    <a:pt x="253172" y="1049284"/>
                  </a:moveTo>
                  <a:cubicBezTo>
                    <a:pt x="218882" y="1090527"/>
                    <a:pt x="242314" y="1130818"/>
                    <a:pt x="239647" y="1168060"/>
                  </a:cubicBezTo>
                  <a:cubicBezTo>
                    <a:pt x="236599" y="1169680"/>
                    <a:pt x="233456" y="1171394"/>
                    <a:pt x="230408" y="1173013"/>
                  </a:cubicBezTo>
                  <a:cubicBezTo>
                    <a:pt x="210500" y="1150534"/>
                    <a:pt x="190688" y="1128246"/>
                    <a:pt x="170781" y="1105957"/>
                  </a:cubicBezTo>
                  <a:cubicBezTo>
                    <a:pt x="168971" y="1107100"/>
                    <a:pt x="167162" y="1108148"/>
                    <a:pt x="165257" y="1109291"/>
                  </a:cubicBezTo>
                  <a:cubicBezTo>
                    <a:pt x="183164" y="1135294"/>
                    <a:pt x="195451" y="1172918"/>
                    <a:pt x="220216" y="1184729"/>
                  </a:cubicBezTo>
                  <a:cubicBezTo>
                    <a:pt x="262507" y="1204922"/>
                    <a:pt x="260507" y="1235117"/>
                    <a:pt x="255839" y="1267692"/>
                  </a:cubicBezTo>
                  <a:cubicBezTo>
                    <a:pt x="247076" y="1330271"/>
                    <a:pt x="234027" y="1392184"/>
                    <a:pt x="223645" y="1454477"/>
                  </a:cubicBezTo>
                  <a:cubicBezTo>
                    <a:pt x="210024" y="1536011"/>
                    <a:pt x="205452" y="1617450"/>
                    <a:pt x="231646" y="1697746"/>
                  </a:cubicBezTo>
                  <a:cubicBezTo>
                    <a:pt x="257363" y="1776422"/>
                    <a:pt x="309560" y="1826524"/>
                    <a:pt x="393380" y="1832334"/>
                  </a:cubicBezTo>
                  <a:cubicBezTo>
                    <a:pt x="446530" y="1836049"/>
                    <a:pt x="501108" y="1833667"/>
                    <a:pt x="553877" y="1826143"/>
                  </a:cubicBezTo>
                  <a:cubicBezTo>
                    <a:pt x="680369" y="1808140"/>
                    <a:pt x="805718" y="1788329"/>
                    <a:pt x="933829" y="1816237"/>
                  </a:cubicBezTo>
                  <a:cubicBezTo>
                    <a:pt x="991741" y="1828810"/>
                    <a:pt x="1051939" y="1835572"/>
                    <a:pt x="1111184" y="1836430"/>
                  </a:cubicBezTo>
                  <a:cubicBezTo>
                    <a:pt x="1245963" y="1838430"/>
                    <a:pt x="1318448" y="1773469"/>
                    <a:pt x="1334736" y="1640405"/>
                  </a:cubicBezTo>
                  <a:cubicBezTo>
                    <a:pt x="1347500" y="1535535"/>
                    <a:pt x="1331498" y="1432855"/>
                    <a:pt x="1308162" y="1330652"/>
                  </a:cubicBezTo>
                  <a:cubicBezTo>
                    <a:pt x="1300732" y="1297981"/>
                    <a:pt x="1297208" y="1263787"/>
                    <a:pt x="1297398" y="1230259"/>
                  </a:cubicBezTo>
                  <a:cubicBezTo>
                    <a:pt x="1297493" y="1217876"/>
                    <a:pt x="1310638" y="1201779"/>
                    <a:pt x="1322163" y="1194064"/>
                  </a:cubicBezTo>
                  <a:cubicBezTo>
                    <a:pt x="1350738" y="1175014"/>
                    <a:pt x="1373122" y="1142724"/>
                    <a:pt x="1376075" y="1112911"/>
                  </a:cubicBezTo>
                  <a:cubicBezTo>
                    <a:pt x="1360549" y="1128913"/>
                    <a:pt x="1341404" y="1148820"/>
                    <a:pt x="1316258" y="1174823"/>
                  </a:cubicBezTo>
                  <a:cubicBezTo>
                    <a:pt x="1309495" y="1127103"/>
                    <a:pt x="1338165" y="1084907"/>
                    <a:pt x="1293398" y="1049855"/>
                  </a:cubicBezTo>
                  <a:cubicBezTo>
                    <a:pt x="1286349" y="1083479"/>
                    <a:pt x="1280253" y="1111768"/>
                    <a:pt x="1274633" y="1140152"/>
                  </a:cubicBezTo>
                  <a:cubicBezTo>
                    <a:pt x="1269395" y="1166917"/>
                    <a:pt x="1257393" y="1180634"/>
                    <a:pt x="1226628" y="1175014"/>
                  </a:cubicBezTo>
                  <a:cubicBezTo>
                    <a:pt x="1187956" y="1167870"/>
                    <a:pt x="1148522" y="1165013"/>
                    <a:pt x="1109375" y="1160345"/>
                  </a:cubicBezTo>
                  <a:cubicBezTo>
                    <a:pt x="1108898" y="1162631"/>
                    <a:pt x="1108517" y="1165013"/>
                    <a:pt x="1108041" y="1167298"/>
                  </a:cubicBezTo>
                  <a:cubicBezTo>
                    <a:pt x="1154047" y="1179109"/>
                    <a:pt x="1200053" y="1190921"/>
                    <a:pt x="1242153" y="1201779"/>
                  </a:cubicBezTo>
                  <a:cubicBezTo>
                    <a:pt x="1255298" y="1291600"/>
                    <a:pt x="1269585" y="1379230"/>
                    <a:pt x="1280539" y="1467336"/>
                  </a:cubicBezTo>
                  <a:cubicBezTo>
                    <a:pt x="1287111" y="1519438"/>
                    <a:pt x="1292159" y="1572206"/>
                    <a:pt x="1291302" y="1624498"/>
                  </a:cubicBezTo>
                  <a:cubicBezTo>
                    <a:pt x="1290540" y="1672695"/>
                    <a:pt x="1262537" y="1698508"/>
                    <a:pt x="1214721" y="1705651"/>
                  </a:cubicBezTo>
                  <a:cubicBezTo>
                    <a:pt x="1197481" y="1708223"/>
                    <a:pt x="1179669" y="1709176"/>
                    <a:pt x="1162334" y="1707938"/>
                  </a:cubicBezTo>
                  <a:cubicBezTo>
                    <a:pt x="1087753" y="1702413"/>
                    <a:pt x="1013267" y="1695841"/>
                    <a:pt x="938782" y="1689364"/>
                  </a:cubicBezTo>
                  <a:cubicBezTo>
                    <a:pt x="937734" y="1689268"/>
                    <a:pt x="936972" y="1685554"/>
                    <a:pt x="934781" y="1680791"/>
                  </a:cubicBezTo>
                  <a:cubicBezTo>
                    <a:pt x="952498" y="1670504"/>
                    <a:pt x="973072" y="1662884"/>
                    <a:pt x="987455" y="1648882"/>
                  </a:cubicBezTo>
                  <a:cubicBezTo>
                    <a:pt x="998504" y="1638119"/>
                    <a:pt x="1004981" y="1619831"/>
                    <a:pt x="1006981" y="1604115"/>
                  </a:cubicBezTo>
                  <a:cubicBezTo>
                    <a:pt x="1007648" y="1598686"/>
                    <a:pt x="985931" y="1583065"/>
                    <a:pt x="979549" y="1585446"/>
                  </a:cubicBezTo>
                  <a:cubicBezTo>
                    <a:pt x="965166" y="1590875"/>
                    <a:pt x="945164" y="1603067"/>
                    <a:pt x="942973" y="1615354"/>
                  </a:cubicBezTo>
                  <a:cubicBezTo>
                    <a:pt x="931638" y="1678219"/>
                    <a:pt x="884870" y="1700127"/>
                    <a:pt x="833435" y="1716129"/>
                  </a:cubicBezTo>
                  <a:cubicBezTo>
                    <a:pt x="734566" y="1746800"/>
                    <a:pt x="653413" y="1710604"/>
                    <a:pt x="608074" y="1618117"/>
                  </a:cubicBezTo>
                  <a:cubicBezTo>
                    <a:pt x="604454" y="1610782"/>
                    <a:pt x="601311" y="1600019"/>
                    <a:pt x="595406" y="1597733"/>
                  </a:cubicBezTo>
                  <a:cubicBezTo>
                    <a:pt x="581499" y="1592590"/>
                    <a:pt x="565973" y="1591637"/>
                    <a:pt x="551114" y="1588970"/>
                  </a:cubicBezTo>
                  <a:cubicBezTo>
                    <a:pt x="548543" y="1603639"/>
                    <a:pt x="541113" y="1619831"/>
                    <a:pt x="545018" y="1632500"/>
                  </a:cubicBezTo>
                  <a:cubicBezTo>
                    <a:pt x="548447" y="1643453"/>
                    <a:pt x="564259" y="1651168"/>
                    <a:pt x="575498" y="1658788"/>
                  </a:cubicBezTo>
                  <a:cubicBezTo>
                    <a:pt x="588262" y="1667456"/>
                    <a:pt x="602073" y="1674505"/>
                    <a:pt x="623504" y="1686982"/>
                  </a:cubicBezTo>
                  <a:cubicBezTo>
                    <a:pt x="541018" y="1694317"/>
                    <a:pt x="469485" y="1703080"/>
                    <a:pt x="397571" y="1706604"/>
                  </a:cubicBezTo>
                  <a:cubicBezTo>
                    <a:pt x="287558" y="1711938"/>
                    <a:pt x="254030" y="1681839"/>
                    <a:pt x="263174" y="1573159"/>
                  </a:cubicBezTo>
                  <a:cubicBezTo>
                    <a:pt x="273651" y="1448953"/>
                    <a:pt x="294035" y="1325604"/>
                    <a:pt x="310037" y="1202160"/>
                  </a:cubicBezTo>
                  <a:cubicBezTo>
                    <a:pt x="355185" y="1190254"/>
                    <a:pt x="401381" y="1177967"/>
                    <a:pt x="447673" y="1165775"/>
                  </a:cubicBezTo>
                  <a:cubicBezTo>
                    <a:pt x="404239" y="1163679"/>
                    <a:pt x="362615" y="1167870"/>
                    <a:pt x="321276" y="1174442"/>
                  </a:cubicBezTo>
                  <a:cubicBezTo>
                    <a:pt x="297559" y="1178157"/>
                    <a:pt x="287177" y="1168918"/>
                    <a:pt x="281652" y="1147010"/>
                  </a:cubicBezTo>
                  <a:cubicBezTo>
                    <a:pt x="273746" y="1115959"/>
                    <a:pt x="263840" y="1085384"/>
                    <a:pt x="253172" y="1049284"/>
                  </a:cubicBezTo>
                  <a:close/>
                  <a:moveTo>
                    <a:pt x="872107" y="905170"/>
                  </a:moveTo>
                  <a:cubicBezTo>
                    <a:pt x="841532" y="946699"/>
                    <a:pt x="832102" y="994896"/>
                    <a:pt x="840103" y="1043188"/>
                  </a:cubicBezTo>
                  <a:cubicBezTo>
                    <a:pt x="859534" y="1160345"/>
                    <a:pt x="883728" y="1276646"/>
                    <a:pt x="906302" y="1393327"/>
                  </a:cubicBezTo>
                  <a:cubicBezTo>
                    <a:pt x="907349" y="1398565"/>
                    <a:pt x="911731" y="1403233"/>
                    <a:pt x="914493" y="1408090"/>
                  </a:cubicBezTo>
                  <a:cubicBezTo>
                    <a:pt x="906016" y="1344559"/>
                    <a:pt x="891347" y="1283408"/>
                    <a:pt x="879441" y="1221781"/>
                  </a:cubicBezTo>
                  <a:cubicBezTo>
                    <a:pt x="859153" y="1116911"/>
                    <a:pt x="833531" y="1011946"/>
                    <a:pt x="872107" y="905170"/>
                  </a:cubicBezTo>
                  <a:close/>
                  <a:moveTo>
                    <a:pt x="679892" y="901837"/>
                  </a:moveTo>
                  <a:cubicBezTo>
                    <a:pt x="677130" y="902884"/>
                    <a:pt x="674368" y="903932"/>
                    <a:pt x="671606" y="905075"/>
                  </a:cubicBezTo>
                  <a:cubicBezTo>
                    <a:pt x="703705" y="968226"/>
                    <a:pt x="700943" y="1034520"/>
                    <a:pt x="691037" y="1100909"/>
                  </a:cubicBezTo>
                  <a:cubicBezTo>
                    <a:pt x="684179" y="1147105"/>
                    <a:pt x="675416" y="1193016"/>
                    <a:pt x="666557" y="1238926"/>
                  </a:cubicBezTo>
                  <a:cubicBezTo>
                    <a:pt x="652460" y="1312079"/>
                    <a:pt x="637601" y="1385135"/>
                    <a:pt x="623028" y="1458192"/>
                  </a:cubicBezTo>
                  <a:cubicBezTo>
                    <a:pt x="626362" y="1458859"/>
                    <a:pt x="629600" y="1459525"/>
                    <a:pt x="632934" y="1460192"/>
                  </a:cubicBezTo>
                  <a:cubicBezTo>
                    <a:pt x="635411" y="1454001"/>
                    <a:pt x="639030" y="1448096"/>
                    <a:pt x="640268" y="1441618"/>
                  </a:cubicBezTo>
                  <a:cubicBezTo>
                    <a:pt x="663700" y="1314174"/>
                    <a:pt x="689037" y="1187015"/>
                    <a:pt x="708563" y="1058904"/>
                  </a:cubicBezTo>
                  <a:cubicBezTo>
                    <a:pt x="714373" y="1020994"/>
                    <a:pt x="704943" y="980227"/>
                    <a:pt x="699514" y="941270"/>
                  </a:cubicBezTo>
                  <a:cubicBezTo>
                    <a:pt x="697609" y="927459"/>
                    <a:pt x="686750" y="914981"/>
                    <a:pt x="679892" y="901837"/>
                  </a:cubicBezTo>
                  <a:close/>
                  <a:moveTo>
                    <a:pt x="1233986" y="827649"/>
                  </a:moveTo>
                  <a:cubicBezTo>
                    <a:pt x="1215793" y="825279"/>
                    <a:pt x="1197243" y="825684"/>
                    <a:pt x="1181003" y="829256"/>
                  </a:cubicBezTo>
                  <a:cubicBezTo>
                    <a:pt x="1079085" y="851640"/>
                    <a:pt x="1018030" y="930983"/>
                    <a:pt x="948212" y="1007755"/>
                  </a:cubicBezTo>
                  <a:cubicBezTo>
                    <a:pt x="1034032" y="1050713"/>
                    <a:pt x="1114709" y="1077478"/>
                    <a:pt x="1201958" y="1069572"/>
                  </a:cubicBezTo>
                  <a:cubicBezTo>
                    <a:pt x="1233105" y="1066714"/>
                    <a:pt x="1266156" y="1054142"/>
                    <a:pt x="1292826" y="1037282"/>
                  </a:cubicBezTo>
                  <a:cubicBezTo>
                    <a:pt x="1373313" y="986133"/>
                    <a:pt x="1370074" y="886025"/>
                    <a:pt x="1284825" y="842686"/>
                  </a:cubicBezTo>
                  <a:cubicBezTo>
                    <a:pt x="1270014" y="835161"/>
                    <a:pt x="1252178" y="830018"/>
                    <a:pt x="1233986" y="827649"/>
                  </a:cubicBezTo>
                  <a:close/>
                  <a:moveTo>
                    <a:pt x="339564" y="823827"/>
                  </a:moveTo>
                  <a:cubicBezTo>
                    <a:pt x="275270" y="816493"/>
                    <a:pt x="216025" y="859260"/>
                    <a:pt x="201547" y="917839"/>
                  </a:cubicBezTo>
                  <a:cubicBezTo>
                    <a:pt x="188402" y="971083"/>
                    <a:pt x="223740" y="1033853"/>
                    <a:pt x="285557" y="1054808"/>
                  </a:cubicBezTo>
                  <a:cubicBezTo>
                    <a:pt x="395381" y="1092051"/>
                    <a:pt x="495774" y="1059190"/>
                    <a:pt x="592453" y="1009374"/>
                  </a:cubicBezTo>
                  <a:cubicBezTo>
                    <a:pt x="594548" y="1004230"/>
                    <a:pt x="596739" y="999087"/>
                    <a:pt x="598835" y="993943"/>
                  </a:cubicBezTo>
                  <a:cubicBezTo>
                    <a:pt x="542351" y="946033"/>
                    <a:pt x="487964" y="895360"/>
                    <a:pt x="428432" y="851545"/>
                  </a:cubicBezTo>
                  <a:cubicBezTo>
                    <a:pt x="404620" y="834114"/>
                    <a:pt x="370139" y="827351"/>
                    <a:pt x="339564" y="823827"/>
                  </a:cubicBezTo>
                  <a:close/>
                  <a:moveTo>
                    <a:pt x="388618" y="763819"/>
                  </a:moveTo>
                  <a:cubicBezTo>
                    <a:pt x="271079" y="762486"/>
                    <a:pt x="191355" y="829447"/>
                    <a:pt x="136967" y="924601"/>
                  </a:cubicBezTo>
                  <a:cubicBezTo>
                    <a:pt x="102201" y="919839"/>
                    <a:pt x="68578" y="915172"/>
                    <a:pt x="34955" y="910504"/>
                  </a:cubicBezTo>
                  <a:cubicBezTo>
                    <a:pt x="35050" y="911933"/>
                    <a:pt x="35050" y="913457"/>
                    <a:pt x="35145" y="914886"/>
                  </a:cubicBezTo>
                  <a:cubicBezTo>
                    <a:pt x="66292" y="924697"/>
                    <a:pt x="97439" y="934507"/>
                    <a:pt x="128681" y="944318"/>
                  </a:cubicBezTo>
                  <a:cubicBezTo>
                    <a:pt x="127633" y="946890"/>
                    <a:pt x="126490" y="949462"/>
                    <a:pt x="125442" y="951938"/>
                  </a:cubicBezTo>
                  <a:cubicBezTo>
                    <a:pt x="91533" y="958225"/>
                    <a:pt x="57719" y="964606"/>
                    <a:pt x="23810" y="970893"/>
                  </a:cubicBezTo>
                  <a:cubicBezTo>
                    <a:pt x="24572" y="974703"/>
                    <a:pt x="25239" y="978513"/>
                    <a:pt x="26001" y="982323"/>
                  </a:cubicBezTo>
                  <a:cubicBezTo>
                    <a:pt x="33907" y="981466"/>
                    <a:pt x="41813" y="979561"/>
                    <a:pt x="49718" y="979846"/>
                  </a:cubicBezTo>
                  <a:cubicBezTo>
                    <a:pt x="114012" y="982228"/>
                    <a:pt x="152207" y="955843"/>
                    <a:pt x="184497" y="895550"/>
                  </a:cubicBezTo>
                  <a:cubicBezTo>
                    <a:pt x="243266" y="785822"/>
                    <a:pt x="342707" y="756676"/>
                    <a:pt x="456436" y="806682"/>
                  </a:cubicBezTo>
                  <a:cubicBezTo>
                    <a:pt x="503394" y="827446"/>
                    <a:pt x="544828" y="861165"/>
                    <a:pt x="588452" y="888692"/>
                  </a:cubicBezTo>
                  <a:cubicBezTo>
                    <a:pt x="541018" y="819064"/>
                    <a:pt x="477962" y="764867"/>
                    <a:pt x="388618" y="763819"/>
                  </a:cubicBezTo>
                  <a:close/>
                  <a:moveTo>
                    <a:pt x="1167226" y="763781"/>
                  </a:moveTo>
                  <a:cubicBezTo>
                    <a:pt x="1083830" y="766212"/>
                    <a:pt x="998908" y="814790"/>
                    <a:pt x="970691" y="894026"/>
                  </a:cubicBezTo>
                  <a:cubicBezTo>
                    <a:pt x="1065655" y="807730"/>
                    <a:pt x="1167096" y="743912"/>
                    <a:pt x="1303113" y="812587"/>
                  </a:cubicBezTo>
                  <a:cubicBezTo>
                    <a:pt x="1266751" y="777476"/>
                    <a:pt x="1217263" y="762322"/>
                    <a:pt x="1167226" y="763781"/>
                  </a:cubicBezTo>
                  <a:close/>
                  <a:moveTo>
                    <a:pt x="1268424" y="404428"/>
                  </a:moveTo>
                  <a:cubicBezTo>
                    <a:pt x="1251351" y="407031"/>
                    <a:pt x="1232890" y="413156"/>
                    <a:pt x="1212721" y="422729"/>
                  </a:cubicBezTo>
                  <a:cubicBezTo>
                    <a:pt x="1079562" y="485975"/>
                    <a:pt x="988312" y="596084"/>
                    <a:pt x="898872" y="707622"/>
                  </a:cubicBezTo>
                  <a:cubicBezTo>
                    <a:pt x="884585" y="725434"/>
                    <a:pt x="884585" y="749151"/>
                    <a:pt x="904397" y="759629"/>
                  </a:cubicBezTo>
                  <a:cubicBezTo>
                    <a:pt x="916493" y="766010"/>
                    <a:pt x="942401" y="762200"/>
                    <a:pt x="953070" y="752675"/>
                  </a:cubicBezTo>
                  <a:cubicBezTo>
                    <a:pt x="981740" y="727339"/>
                    <a:pt x="1003838" y="694668"/>
                    <a:pt x="1031746" y="668188"/>
                  </a:cubicBezTo>
                  <a:cubicBezTo>
                    <a:pt x="1076418" y="625802"/>
                    <a:pt x="1119471" y="579701"/>
                    <a:pt x="1170621" y="546554"/>
                  </a:cubicBezTo>
                  <a:cubicBezTo>
                    <a:pt x="1271681" y="481117"/>
                    <a:pt x="1359501" y="509026"/>
                    <a:pt x="1413698" y="616563"/>
                  </a:cubicBezTo>
                  <a:cubicBezTo>
                    <a:pt x="1429320" y="647519"/>
                    <a:pt x="1441892" y="679999"/>
                    <a:pt x="1457132" y="714670"/>
                  </a:cubicBezTo>
                  <a:cubicBezTo>
                    <a:pt x="1460276" y="651901"/>
                    <a:pt x="1428462" y="536267"/>
                    <a:pt x="1393315" y="478165"/>
                  </a:cubicBezTo>
                  <a:cubicBezTo>
                    <a:pt x="1358382" y="420515"/>
                    <a:pt x="1319645" y="396619"/>
                    <a:pt x="1268424" y="404428"/>
                  </a:cubicBezTo>
                  <a:close/>
                  <a:moveTo>
                    <a:pt x="276339" y="384242"/>
                  </a:moveTo>
                  <a:cubicBezTo>
                    <a:pt x="244112" y="378330"/>
                    <a:pt x="217644" y="392511"/>
                    <a:pt x="193641" y="425015"/>
                  </a:cubicBezTo>
                  <a:cubicBezTo>
                    <a:pt x="128681" y="513217"/>
                    <a:pt x="101820" y="615039"/>
                    <a:pt x="89438" y="721433"/>
                  </a:cubicBezTo>
                  <a:cubicBezTo>
                    <a:pt x="92581" y="722386"/>
                    <a:pt x="95629" y="723243"/>
                    <a:pt x="98772" y="724195"/>
                  </a:cubicBezTo>
                  <a:cubicBezTo>
                    <a:pt x="105535" y="706003"/>
                    <a:pt x="110297" y="686667"/>
                    <a:pt x="119441" y="669712"/>
                  </a:cubicBezTo>
                  <a:cubicBezTo>
                    <a:pt x="144873" y="622659"/>
                    <a:pt x="167828" y="573415"/>
                    <a:pt x="199642" y="530838"/>
                  </a:cubicBezTo>
                  <a:cubicBezTo>
                    <a:pt x="241838" y="474259"/>
                    <a:pt x="284033" y="470354"/>
                    <a:pt x="342422" y="509692"/>
                  </a:cubicBezTo>
                  <a:cubicBezTo>
                    <a:pt x="365567" y="525313"/>
                    <a:pt x="387951" y="543030"/>
                    <a:pt x="406906" y="563413"/>
                  </a:cubicBezTo>
                  <a:cubicBezTo>
                    <a:pt x="443387" y="602752"/>
                    <a:pt x="476819" y="644947"/>
                    <a:pt x="512157" y="685524"/>
                  </a:cubicBezTo>
                  <a:cubicBezTo>
                    <a:pt x="532826" y="709241"/>
                    <a:pt x="553496" y="733149"/>
                    <a:pt x="576260" y="754771"/>
                  </a:cubicBezTo>
                  <a:cubicBezTo>
                    <a:pt x="593024" y="770773"/>
                    <a:pt x="617885" y="776583"/>
                    <a:pt x="632077" y="756866"/>
                  </a:cubicBezTo>
                  <a:cubicBezTo>
                    <a:pt x="640935" y="744484"/>
                    <a:pt x="635696" y="720862"/>
                    <a:pt x="634077" y="702574"/>
                  </a:cubicBezTo>
                  <a:cubicBezTo>
                    <a:pt x="633410" y="695525"/>
                    <a:pt x="625886" y="688667"/>
                    <a:pt x="620361" y="682666"/>
                  </a:cubicBezTo>
                  <a:cubicBezTo>
                    <a:pt x="558163" y="615991"/>
                    <a:pt x="498060" y="547126"/>
                    <a:pt x="432528" y="483880"/>
                  </a:cubicBezTo>
                  <a:cubicBezTo>
                    <a:pt x="396905" y="449494"/>
                    <a:pt x="354328" y="420348"/>
                    <a:pt x="310608" y="396916"/>
                  </a:cubicBezTo>
                  <a:cubicBezTo>
                    <a:pt x="298464" y="390415"/>
                    <a:pt x="287081" y="386212"/>
                    <a:pt x="276339" y="384242"/>
                  </a:cubicBezTo>
                  <a:close/>
                  <a:moveTo>
                    <a:pt x="1164441" y="1498"/>
                  </a:moveTo>
                  <a:cubicBezTo>
                    <a:pt x="1201815" y="6677"/>
                    <a:pt x="1237343" y="25298"/>
                    <a:pt x="1271776" y="57541"/>
                  </a:cubicBezTo>
                  <a:cubicBezTo>
                    <a:pt x="1400363" y="177937"/>
                    <a:pt x="1472468" y="325003"/>
                    <a:pt x="1481040" y="502834"/>
                  </a:cubicBezTo>
                  <a:cubicBezTo>
                    <a:pt x="1487231" y="630565"/>
                    <a:pt x="1508377" y="755533"/>
                    <a:pt x="1551335" y="877262"/>
                  </a:cubicBezTo>
                  <a:cubicBezTo>
                    <a:pt x="1568956" y="926792"/>
                    <a:pt x="1567622" y="982894"/>
                    <a:pt x="1574957" y="1036044"/>
                  </a:cubicBezTo>
                  <a:cubicBezTo>
                    <a:pt x="1572385" y="1136723"/>
                    <a:pt x="1541238" y="1230163"/>
                    <a:pt x="1512092" y="1323985"/>
                  </a:cubicBezTo>
                  <a:cubicBezTo>
                    <a:pt x="1477421" y="1435522"/>
                    <a:pt x="1442273" y="1546965"/>
                    <a:pt x="1409031" y="1658979"/>
                  </a:cubicBezTo>
                  <a:cubicBezTo>
                    <a:pt x="1402173" y="1682125"/>
                    <a:pt x="1399125" y="1707842"/>
                    <a:pt x="1400840" y="1731940"/>
                  </a:cubicBezTo>
                  <a:cubicBezTo>
                    <a:pt x="1410555" y="1867862"/>
                    <a:pt x="1356739" y="1981114"/>
                    <a:pt x="1275586" y="2083699"/>
                  </a:cubicBezTo>
                  <a:cubicBezTo>
                    <a:pt x="1224151" y="2148755"/>
                    <a:pt x="1168239" y="2210286"/>
                    <a:pt x="1114042" y="2273151"/>
                  </a:cubicBezTo>
                  <a:cubicBezTo>
                    <a:pt x="1050034" y="2347446"/>
                    <a:pt x="960023" y="2366687"/>
                    <a:pt x="870583" y="2385641"/>
                  </a:cubicBezTo>
                  <a:cubicBezTo>
                    <a:pt x="836388" y="2392880"/>
                    <a:pt x="801146" y="2395452"/>
                    <a:pt x="766189" y="2398024"/>
                  </a:cubicBezTo>
                  <a:cubicBezTo>
                    <a:pt x="655032" y="2406120"/>
                    <a:pt x="556639" y="2376688"/>
                    <a:pt x="481582" y="2291058"/>
                  </a:cubicBezTo>
                  <a:cubicBezTo>
                    <a:pt x="389094" y="2185616"/>
                    <a:pt x="298797" y="2078174"/>
                    <a:pt x="208214" y="1971113"/>
                  </a:cubicBezTo>
                  <a:cubicBezTo>
                    <a:pt x="174782" y="1931680"/>
                    <a:pt x="166400" y="1883102"/>
                    <a:pt x="163447" y="1833286"/>
                  </a:cubicBezTo>
                  <a:cubicBezTo>
                    <a:pt x="159161" y="1762039"/>
                    <a:pt x="155732" y="1690792"/>
                    <a:pt x="151350" y="1619546"/>
                  </a:cubicBezTo>
                  <a:cubicBezTo>
                    <a:pt x="146207" y="1536773"/>
                    <a:pt x="126395" y="1456859"/>
                    <a:pt x="89533" y="1383230"/>
                  </a:cubicBezTo>
                  <a:cubicBezTo>
                    <a:pt x="13809" y="1232164"/>
                    <a:pt x="-3241" y="1071382"/>
                    <a:pt x="474" y="906123"/>
                  </a:cubicBezTo>
                  <a:cubicBezTo>
                    <a:pt x="569" y="900408"/>
                    <a:pt x="1712" y="894407"/>
                    <a:pt x="3427" y="888978"/>
                  </a:cubicBezTo>
                  <a:cubicBezTo>
                    <a:pt x="44480" y="761057"/>
                    <a:pt x="59720" y="628945"/>
                    <a:pt x="71626" y="495881"/>
                  </a:cubicBezTo>
                  <a:cubicBezTo>
                    <a:pt x="83056" y="368437"/>
                    <a:pt x="116774" y="247183"/>
                    <a:pt x="195451" y="142885"/>
                  </a:cubicBezTo>
                  <a:cubicBezTo>
                    <a:pt x="279366" y="31633"/>
                    <a:pt x="372997" y="-4658"/>
                    <a:pt x="487583" y="34395"/>
                  </a:cubicBezTo>
                  <a:cubicBezTo>
                    <a:pt x="532445" y="49635"/>
                    <a:pt x="574165" y="74876"/>
                    <a:pt x="616170" y="97450"/>
                  </a:cubicBezTo>
                  <a:cubicBezTo>
                    <a:pt x="641792" y="111262"/>
                    <a:pt x="664938" y="129740"/>
                    <a:pt x="690084" y="144599"/>
                  </a:cubicBezTo>
                  <a:cubicBezTo>
                    <a:pt x="743710" y="176317"/>
                    <a:pt x="799241" y="178508"/>
                    <a:pt x="853819" y="148123"/>
                  </a:cubicBezTo>
                  <a:cubicBezTo>
                    <a:pt x="888395" y="128788"/>
                    <a:pt x="920684" y="105356"/>
                    <a:pt x="954117" y="83925"/>
                  </a:cubicBezTo>
                  <a:cubicBezTo>
                    <a:pt x="984597" y="64399"/>
                    <a:pt x="1014029" y="42586"/>
                    <a:pt x="1046033" y="26108"/>
                  </a:cubicBezTo>
                  <a:cubicBezTo>
                    <a:pt x="1087848" y="4581"/>
                    <a:pt x="1127067" y="-3682"/>
                    <a:pt x="1164441" y="1498"/>
                  </a:cubicBezTo>
                  <a:close/>
                </a:path>
              </a:pathLst>
            </a:custGeom>
            <a:solidFill>
              <a:srgbClr val="E04444"/>
            </a:solidFill>
            <a:ln w="9525" cap="flat">
              <a:noFill/>
              <a:prstDash val="solid"/>
              <a:miter/>
            </a:ln>
          </p:spPr>
          <p:txBody>
            <a:bodyPr rtlCol="0" anchor="ctr"/>
            <a:lstStyle/>
            <a:p>
              <a:endParaRPr lang="en-GB" dirty="0"/>
            </a:p>
          </p:txBody>
        </p:sp>
        <p:sp>
          <p:nvSpPr>
            <p:cNvPr id="320" name="Freeform: Shape 319">
              <a:extLst>
                <a:ext uri="{FF2B5EF4-FFF2-40B4-BE49-F238E27FC236}">
                  <a16:creationId xmlns:a16="http://schemas.microsoft.com/office/drawing/2014/main" id="{2E76CAC5-8AEC-402C-A2E8-45FD9656FC84}"/>
                </a:ext>
              </a:extLst>
            </p:cNvPr>
            <p:cNvSpPr/>
            <p:nvPr/>
          </p:nvSpPr>
          <p:spPr>
            <a:xfrm>
              <a:off x="1470376" y="1875763"/>
              <a:ext cx="76446" cy="45619"/>
            </a:xfrm>
            <a:custGeom>
              <a:avLst/>
              <a:gdLst>
                <a:gd name="connsiteX0" fmla="*/ 353184 w 353183"/>
                <a:gd name="connsiteY0" fmla="*/ 149702 h 210762"/>
                <a:gd name="connsiteX1" fmla="*/ 131728 w 353183"/>
                <a:gd name="connsiteY1" fmla="*/ 208091 h 210762"/>
                <a:gd name="connsiteX2" fmla="*/ 56385 w 353183"/>
                <a:gd name="connsiteY2" fmla="*/ 181611 h 210762"/>
                <a:gd name="connsiteX3" fmla="*/ 2283 w 353183"/>
                <a:gd name="connsiteY3" fmla="*/ 81123 h 210762"/>
                <a:gd name="connsiteX4" fmla="*/ 101438 w 353183"/>
                <a:gd name="connsiteY4" fmla="*/ 65 h 210762"/>
                <a:gd name="connsiteX5" fmla="*/ 206975 w 353183"/>
                <a:gd name="connsiteY5" fmla="*/ 28735 h 210762"/>
                <a:gd name="connsiteX6" fmla="*/ 353184 w 353183"/>
                <a:gd name="connsiteY6" fmla="*/ 149702 h 210762"/>
                <a:gd name="connsiteX7" fmla="*/ 227644 w 353183"/>
                <a:gd name="connsiteY7" fmla="*/ 124366 h 210762"/>
                <a:gd name="connsiteX8" fmla="*/ 162208 w 353183"/>
                <a:gd name="connsiteY8" fmla="*/ 61692 h 210762"/>
                <a:gd name="connsiteX9" fmla="*/ 103343 w 353183"/>
                <a:gd name="connsiteY9" fmla="*/ 121890 h 210762"/>
                <a:gd name="connsiteX10" fmla="*/ 161541 w 353183"/>
                <a:gd name="connsiteY10" fmla="*/ 187231 h 210762"/>
                <a:gd name="connsiteX11" fmla="*/ 227644 w 353183"/>
                <a:gd name="connsiteY11" fmla="*/ 124366 h 21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183" h="210762">
                  <a:moveTo>
                    <a:pt x="353184" y="149702"/>
                  </a:moveTo>
                  <a:cubicBezTo>
                    <a:pt x="275841" y="191136"/>
                    <a:pt x="208404" y="219902"/>
                    <a:pt x="131728" y="208091"/>
                  </a:cubicBezTo>
                  <a:cubicBezTo>
                    <a:pt x="105820" y="204090"/>
                    <a:pt x="79340" y="194375"/>
                    <a:pt x="56385" y="181611"/>
                  </a:cubicBezTo>
                  <a:cubicBezTo>
                    <a:pt x="11522" y="156561"/>
                    <a:pt x="-6861" y="118556"/>
                    <a:pt x="2283" y="81123"/>
                  </a:cubicBezTo>
                  <a:cubicBezTo>
                    <a:pt x="12665" y="38546"/>
                    <a:pt x="55432" y="-1840"/>
                    <a:pt x="101438" y="65"/>
                  </a:cubicBezTo>
                  <a:cubicBezTo>
                    <a:pt x="137347" y="1589"/>
                    <a:pt x="177733" y="9590"/>
                    <a:pt x="206975" y="28735"/>
                  </a:cubicBezTo>
                  <a:cubicBezTo>
                    <a:pt x="257172" y="61406"/>
                    <a:pt x="300225" y="105030"/>
                    <a:pt x="353184" y="149702"/>
                  </a:cubicBezTo>
                  <a:close/>
                  <a:moveTo>
                    <a:pt x="227644" y="124366"/>
                  </a:moveTo>
                  <a:cubicBezTo>
                    <a:pt x="228406" y="89790"/>
                    <a:pt x="199355" y="61977"/>
                    <a:pt x="162208" y="61692"/>
                  </a:cubicBezTo>
                  <a:cubicBezTo>
                    <a:pt x="128299" y="61501"/>
                    <a:pt x="104391" y="85885"/>
                    <a:pt x="103343" y="121890"/>
                  </a:cubicBezTo>
                  <a:cubicBezTo>
                    <a:pt x="102295" y="157799"/>
                    <a:pt x="127441" y="185993"/>
                    <a:pt x="161541" y="187231"/>
                  </a:cubicBezTo>
                  <a:cubicBezTo>
                    <a:pt x="196307" y="188565"/>
                    <a:pt x="226882" y="159418"/>
                    <a:pt x="227644" y="124366"/>
                  </a:cubicBezTo>
                  <a:close/>
                </a:path>
              </a:pathLst>
            </a:custGeom>
            <a:solidFill>
              <a:schemeClr val="bg1">
                <a:lumMod val="95000"/>
              </a:schemeClr>
            </a:solidFill>
            <a:ln w="9525" cap="flat">
              <a:noFill/>
              <a:prstDash val="solid"/>
              <a:miter/>
            </a:ln>
          </p:spPr>
          <p:txBody>
            <a:bodyPr rtlCol="0" anchor="ctr"/>
            <a:lstStyle/>
            <a:p>
              <a:endParaRPr lang="en-GB" dirty="0"/>
            </a:p>
          </p:txBody>
        </p:sp>
        <p:sp>
          <p:nvSpPr>
            <p:cNvPr id="321" name="Freeform: Shape 320">
              <a:extLst>
                <a:ext uri="{FF2B5EF4-FFF2-40B4-BE49-F238E27FC236}">
                  <a16:creationId xmlns:a16="http://schemas.microsoft.com/office/drawing/2014/main" id="{1301A369-50ED-409C-902A-25837017A429}"/>
                </a:ext>
              </a:extLst>
            </p:cNvPr>
            <p:cNvSpPr/>
            <p:nvPr/>
          </p:nvSpPr>
          <p:spPr>
            <a:xfrm>
              <a:off x="1635185" y="1875725"/>
              <a:ext cx="75264" cy="45557"/>
            </a:xfrm>
            <a:custGeom>
              <a:avLst/>
              <a:gdLst>
                <a:gd name="connsiteX0" fmla="*/ 0 w 347722"/>
                <a:gd name="connsiteY0" fmla="*/ 154735 h 210477"/>
                <a:gd name="connsiteX1" fmla="*/ 200692 w 347722"/>
                <a:gd name="connsiteY1" fmla="*/ 3383 h 210477"/>
                <a:gd name="connsiteX2" fmla="*/ 282130 w 347722"/>
                <a:gd name="connsiteY2" fmla="*/ 9384 h 210477"/>
                <a:gd name="connsiteX3" fmla="*/ 347186 w 347722"/>
                <a:gd name="connsiteY3" fmla="*/ 93775 h 210477"/>
                <a:gd name="connsiteX4" fmla="*/ 298418 w 347722"/>
                <a:gd name="connsiteY4" fmla="*/ 176167 h 210477"/>
                <a:gd name="connsiteX5" fmla="*/ 183261 w 347722"/>
                <a:gd name="connsiteY5" fmla="*/ 209980 h 210477"/>
                <a:gd name="connsiteX6" fmla="*/ 0 w 347722"/>
                <a:gd name="connsiteY6" fmla="*/ 154735 h 210477"/>
                <a:gd name="connsiteX7" fmla="*/ 181166 w 347722"/>
                <a:gd name="connsiteY7" fmla="*/ 61486 h 210477"/>
                <a:gd name="connsiteX8" fmla="*/ 121348 w 347722"/>
                <a:gd name="connsiteY8" fmla="*/ 126160 h 210477"/>
                <a:gd name="connsiteX9" fmla="*/ 183833 w 347722"/>
                <a:gd name="connsiteY9" fmla="*/ 187501 h 210477"/>
                <a:gd name="connsiteX10" fmla="*/ 246412 w 347722"/>
                <a:gd name="connsiteY10" fmla="*/ 125017 h 210477"/>
                <a:gd name="connsiteX11" fmla="*/ 181166 w 347722"/>
                <a:gd name="connsiteY11" fmla="*/ 61486 h 2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722" h="210477">
                  <a:moveTo>
                    <a:pt x="0" y="154735"/>
                  </a:moveTo>
                  <a:cubicBezTo>
                    <a:pt x="60008" y="89203"/>
                    <a:pt x="115729" y="25767"/>
                    <a:pt x="200692" y="3383"/>
                  </a:cubicBezTo>
                  <a:cubicBezTo>
                    <a:pt x="225838" y="-3284"/>
                    <a:pt x="257080" y="526"/>
                    <a:pt x="282130" y="9384"/>
                  </a:cubicBezTo>
                  <a:cubicBezTo>
                    <a:pt x="319373" y="22433"/>
                    <a:pt x="342710" y="53675"/>
                    <a:pt x="347186" y="93775"/>
                  </a:cubicBezTo>
                  <a:cubicBezTo>
                    <a:pt x="351472" y="131875"/>
                    <a:pt x="329565" y="161498"/>
                    <a:pt x="298418" y="176167"/>
                  </a:cubicBezTo>
                  <a:cubicBezTo>
                    <a:pt x="262509" y="193121"/>
                    <a:pt x="222504" y="206932"/>
                    <a:pt x="183261" y="209980"/>
                  </a:cubicBezTo>
                  <a:cubicBezTo>
                    <a:pt x="118967" y="214838"/>
                    <a:pt x="62389" y="183215"/>
                    <a:pt x="0" y="154735"/>
                  </a:cubicBezTo>
                  <a:close/>
                  <a:moveTo>
                    <a:pt x="181166" y="61486"/>
                  </a:moveTo>
                  <a:cubicBezTo>
                    <a:pt x="147828" y="61295"/>
                    <a:pt x="121634" y="89584"/>
                    <a:pt x="121348" y="126160"/>
                  </a:cubicBezTo>
                  <a:cubicBezTo>
                    <a:pt x="121063" y="161308"/>
                    <a:pt x="148114" y="187882"/>
                    <a:pt x="183833" y="187501"/>
                  </a:cubicBezTo>
                  <a:cubicBezTo>
                    <a:pt x="218408" y="187120"/>
                    <a:pt x="245554" y="159974"/>
                    <a:pt x="246412" y="125017"/>
                  </a:cubicBezTo>
                  <a:cubicBezTo>
                    <a:pt x="247269" y="90156"/>
                    <a:pt x="218027" y="61676"/>
                    <a:pt x="181166" y="61486"/>
                  </a:cubicBezTo>
                  <a:close/>
                </a:path>
              </a:pathLst>
            </a:custGeom>
            <a:solidFill>
              <a:schemeClr val="bg1">
                <a:lumMod val="95000"/>
              </a:schemeClr>
            </a:solidFill>
            <a:ln w="9525" cap="flat">
              <a:noFill/>
              <a:prstDash val="solid"/>
              <a:miter/>
            </a:ln>
          </p:spPr>
          <p:txBody>
            <a:bodyPr rtlCol="0" anchor="ctr"/>
            <a:lstStyle/>
            <a:p>
              <a:endParaRPr lang="en-GB" dirty="0"/>
            </a:p>
          </p:txBody>
        </p:sp>
        <p:sp>
          <p:nvSpPr>
            <p:cNvPr id="322" name="TextBox 321">
              <a:extLst>
                <a:ext uri="{FF2B5EF4-FFF2-40B4-BE49-F238E27FC236}">
                  <a16:creationId xmlns:a16="http://schemas.microsoft.com/office/drawing/2014/main" id="{AAD57B56-8E30-4D3C-81CE-575988DDC09B}"/>
                </a:ext>
              </a:extLst>
            </p:cNvPr>
            <p:cNvSpPr txBox="1"/>
            <p:nvPr/>
          </p:nvSpPr>
          <p:spPr>
            <a:xfrm>
              <a:off x="1870131" y="1490596"/>
              <a:ext cx="1554836" cy="276999"/>
            </a:xfrm>
            <a:prstGeom prst="rect">
              <a:avLst/>
            </a:prstGeom>
            <a:noFill/>
          </p:spPr>
          <p:txBody>
            <a:bodyPr wrap="square" rtlCol="0">
              <a:spAutoFit/>
            </a:bodyPr>
            <a:lstStyle/>
            <a:p>
              <a:r>
                <a:rPr lang="en-IN" sz="1200" b="1" dirty="0">
                  <a:solidFill>
                    <a:schemeClr val="bg1"/>
                  </a:solidFill>
                  <a:latin typeface="Roboto" panose="02000000000000000000" pitchFamily="2" charset="0"/>
                  <a:ea typeface="Roboto" panose="02000000000000000000" pitchFamily="2" charset="0"/>
                  <a:cs typeface="Arial" panose="020B0604020202020204" pitchFamily="34" charset="0"/>
                </a:rPr>
                <a:t>ACHIEVEMENT  2</a:t>
              </a:r>
            </a:p>
          </p:txBody>
        </p:sp>
        <p:sp>
          <p:nvSpPr>
            <p:cNvPr id="323" name="TextBox 322">
              <a:extLst>
                <a:ext uri="{FF2B5EF4-FFF2-40B4-BE49-F238E27FC236}">
                  <a16:creationId xmlns:a16="http://schemas.microsoft.com/office/drawing/2014/main" id="{0A3F9AFA-972C-4D52-AE59-B78CAB32B571}"/>
                </a:ext>
              </a:extLst>
            </p:cNvPr>
            <p:cNvSpPr txBox="1"/>
            <p:nvPr/>
          </p:nvSpPr>
          <p:spPr>
            <a:xfrm>
              <a:off x="1868099" y="1782522"/>
              <a:ext cx="1935744" cy="632224"/>
            </a:xfrm>
            <a:prstGeom prst="rect">
              <a:avLst/>
            </a:prstGeom>
            <a:noFill/>
          </p:spPr>
          <p:txBody>
            <a:bodyPr wrap="square" rtlCol="0">
              <a:spAutoFit/>
            </a:bodyPr>
            <a:lstStyle/>
            <a:p>
              <a:pPr>
                <a:lnSpc>
                  <a:spcPct val="120000"/>
                </a:lnSpc>
              </a:pP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Lorem ipsum dolor sita amet, dolore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tempor</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 in consectetur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voluptate </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eli</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a:t>
              </a:r>
              <a:endParaRPr lang="en-IN" sz="1000" dirty="0">
                <a:solidFill>
                  <a:schemeClr val="bg1"/>
                </a:solidFill>
                <a:latin typeface="Roboto" panose="02000000000000000000" pitchFamily="2" charset="0"/>
                <a:ea typeface="Roboto" panose="02000000000000000000" pitchFamily="2" charset="0"/>
                <a:cs typeface="Arial" panose="020B0604020202020204" pitchFamily="34" charset="0"/>
              </a:endParaRPr>
            </a:p>
          </p:txBody>
        </p:sp>
      </p:grpSp>
      <p:grpSp>
        <p:nvGrpSpPr>
          <p:cNvPr id="324" name="Group 323">
            <a:extLst>
              <a:ext uri="{FF2B5EF4-FFF2-40B4-BE49-F238E27FC236}">
                <a16:creationId xmlns:a16="http://schemas.microsoft.com/office/drawing/2014/main" id="{8A5F0904-F8CE-47F7-B8F8-DFEBF392DB16}"/>
              </a:ext>
            </a:extLst>
          </p:cNvPr>
          <p:cNvGrpSpPr/>
          <p:nvPr/>
        </p:nvGrpSpPr>
        <p:grpSpPr>
          <a:xfrm>
            <a:off x="6466432" y="1675796"/>
            <a:ext cx="2364993" cy="924150"/>
            <a:chOff x="1438850" y="1490596"/>
            <a:chExt cx="2364993" cy="924150"/>
          </a:xfrm>
        </p:grpSpPr>
        <p:sp>
          <p:nvSpPr>
            <p:cNvPr id="325" name="Freeform: Shape 324">
              <a:extLst>
                <a:ext uri="{FF2B5EF4-FFF2-40B4-BE49-F238E27FC236}">
                  <a16:creationId xmlns:a16="http://schemas.microsoft.com/office/drawing/2014/main" id="{9C58C9B7-B1AE-412B-B53D-C4EC5892C393}"/>
                </a:ext>
              </a:extLst>
            </p:cNvPr>
            <p:cNvSpPr/>
            <p:nvPr/>
          </p:nvSpPr>
          <p:spPr>
            <a:xfrm>
              <a:off x="1438850" y="1716613"/>
              <a:ext cx="309906" cy="472116"/>
            </a:xfrm>
            <a:custGeom>
              <a:avLst/>
              <a:gdLst>
                <a:gd name="connsiteX0" fmla="*/ 756605 w 1574957"/>
                <a:gd name="connsiteY0" fmla="*/ 1987056 h 2399311"/>
                <a:gd name="connsiteX1" fmla="*/ 662366 w 1574957"/>
                <a:gd name="connsiteY1" fmla="*/ 2005022 h 2399311"/>
                <a:gd name="connsiteX2" fmla="*/ 846770 w 1574957"/>
                <a:gd name="connsiteY2" fmla="*/ 2005022 h 2399311"/>
                <a:gd name="connsiteX3" fmla="*/ 756605 w 1574957"/>
                <a:gd name="connsiteY3" fmla="*/ 1987056 h 2399311"/>
                <a:gd name="connsiteX4" fmla="*/ 664096 w 1574957"/>
                <a:gd name="connsiteY4" fmla="*/ 1888992 h 2399311"/>
                <a:gd name="connsiteX5" fmla="*/ 512443 w 1574957"/>
                <a:gd name="connsiteY5" fmla="*/ 1975399 h 2399311"/>
                <a:gd name="connsiteX6" fmla="*/ 1043938 w 1574957"/>
                <a:gd name="connsiteY6" fmla="*/ 1975114 h 2399311"/>
                <a:gd name="connsiteX7" fmla="*/ 823244 w 1574957"/>
                <a:gd name="connsiteY7" fmla="*/ 1890722 h 2399311"/>
                <a:gd name="connsiteX8" fmla="*/ 726565 w 1574957"/>
                <a:gd name="connsiteY8" fmla="*/ 1890246 h 2399311"/>
                <a:gd name="connsiteX9" fmla="*/ 664096 w 1574957"/>
                <a:gd name="connsiteY9" fmla="*/ 1888992 h 2399311"/>
                <a:gd name="connsiteX10" fmla="*/ 1060607 w 1574957"/>
                <a:gd name="connsiteY10" fmla="*/ 1609449 h 2399311"/>
                <a:gd name="connsiteX11" fmla="*/ 1021364 w 1574957"/>
                <a:gd name="connsiteY11" fmla="*/ 1672600 h 2399311"/>
                <a:gd name="connsiteX12" fmla="*/ 1060607 w 1574957"/>
                <a:gd name="connsiteY12" fmla="*/ 1609449 h 2399311"/>
                <a:gd name="connsiteX13" fmla="*/ 253172 w 1574957"/>
                <a:gd name="connsiteY13" fmla="*/ 1049284 h 2399311"/>
                <a:gd name="connsiteX14" fmla="*/ 239647 w 1574957"/>
                <a:gd name="connsiteY14" fmla="*/ 1168060 h 2399311"/>
                <a:gd name="connsiteX15" fmla="*/ 230408 w 1574957"/>
                <a:gd name="connsiteY15" fmla="*/ 1173013 h 2399311"/>
                <a:gd name="connsiteX16" fmla="*/ 170781 w 1574957"/>
                <a:gd name="connsiteY16" fmla="*/ 1105957 h 2399311"/>
                <a:gd name="connsiteX17" fmla="*/ 165257 w 1574957"/>
                <a:gd name="connsiteY17" fmla="*/ 1109291 h 2399311"/>
                <a:gd name="connsiteX18" fmla="*/ 220216 w 1574957"/>
                <a:gd name="connsiteY18" fmla="*/ 1184729 h 2399311"/>
                <a:gd name="connsiteX19" fmla="*/ 255839 w 1574957"/>
                <a:gd name="connsiteY19" fmla="*/ 1267692 h 2399311"/>
                <a:gd name="connsiteX20" fmla="*/ 223645 w 1574957"/>
                <a:gd name="connsiteY20" fmla="*/ 1454477 h 2399311"/>
                <a:gd name="connsiteX21" fmla="*/ 231646 w 1574957"/>
                <a:gd name="connsiteY21" fmla="*/ 1697746 h 2399311"/>
                <a:gd name="connsiteX22" fmla="*/ 393380 w 1574957"/>
                <a:gd name="connsiteY22" fmla="*/ 1832334 h 2399311"/>
                <a:gd name="connsiteX23" fmla="*/ 553877 w 1574957"/>
                <a:gd name="connsiteY23" fmla="*/ 1826143 h 2399311"/>
                <a:gd name="connsiteX24" fmla="*/ 933829 w 1574957"/>
                <a:gd name="connsiteY24" fmla="*/ 1816237 h 2399311"/>
                <a:gd name="connsiteX25" fmla="*/ 1111184 w 1574957"/>
                <a:gd name="connsiteY25" fmla="*/ 1836430 h 2399311"/>
                <a:gd name="connsiteX26" fmla="*/ 1334736 w 1574957"/>
                <a:gd name="connsiteY26" fmla="*/ 1640405 h 2399311"/>
                <a:gd name="connsiteX27" fmla="*/ 1308162 w 1574957"/>
                <a:gd name="connsiteY27" fmla="*/ 1330652 h 2399311"/>
                <a:gd name="connsiteX28" fmla="*/ 1297398 w 1574957"/>
                <a:gd name="connsiteY28" fmla="*/ 1230259 h 2399311"/>
                <a:gd name="connsiteX29" fmla="*/ 1322163 w 1574957"/>
                <a:gd name="connsiteY29" fmla="*/ 1194064 h 2399311"/>
                <a:gd name="connsiteX30" fmla="*/ 1376075 w 1574957"/>
                <a:gd name="connsiteY30" fmla="*/ 1112911 h 2399311"/>
                <a:gd name="connsiteX31" fmla="*/ 1316258 w 1574957"/>
                <a:gd name="connsiteY31" fmla="*/ 1174823 h 2399311"/>
                <a:gd name="connsiteX32" fmla="*/ 1293398 w 1574957"/>
                <a:gd name="connsiteY32" fmla="*/ 1049855 h 2399311"/>
                <a:gd name="connsiteX33" fmla="*/ 1274633 w 1574957"/>
                <a:gd name="connsiteY33" fmla="*/ 1140152 h 2399311"/>
                <a:gd name="connsiteX34" fmla="*/ 1226628 w 1574957"/>
                <a:gd name="connsiteY34" fmla="*/ 1175014 h 2399311"/>
                <a:gd name="connsiteX35" fmla="*/ 1109375 w 1574957"/>
                <a:gd name="connsiteY35" fmla="*/ 1160345 h 2399311"/>
                <a:gd name="connsiteX36" fmla="*/ 1108041 w 1574957"/>
                <a:gd name="connsiteY36" fmla="*/ 1167298 h 2399311"/>
                <a:gd name="connsiteX37" fmla="*/ 1242153 w 1574957"/>
                <a:gd name="connsiteY37" fmla="*/ 1201779 h 2399311"/>
                <a:gd name="connsiteX38" fmla="*/ 1280539 w 1574957"/>
                <a:gd name="connsiteY38" fmla="*/ 1467336 h 2399311"/>
                <a:gd name="connsiteX39" fmla="*/ 1291302 w 1574957"/>
                <a:gd name="connsiteY39" fmla="*/ 1624498 h 2399311"/>
                <a:gd name="connsiteX40" fmla="*/ 1214721 w 1574957"/>
                <a:gd name="connsiteY40" fmla="*/ 1705651 h 2399311"/>
                <a:gd name="connsiteX41" fmla="*/ 1162334 w 1574957"/>
                <a:gd name="connsiteY41" fmla="*/ 1707938 h 2399311"/>
                <a:gd name="connsiteX42" fmla="*/ 938782 w 1574957"/>
                <a:gd name="connsiteY42" fmla="*/ 1689364 h 2399311"/>
                <a:gd name="connsiteX43" fmla="*/ 934781 w 1574957"/>
                <a:gd name="connsiteY43" fmla="*/ 1680791 h 2399311"/>
                <a:gd name="connsiteX44" fmla="*/ 987455 w 1574957"/>
                <a:gd name="connsiteY44" fmla="*/ 1648882 h 2399311"/>
                <a:gd name="connsiteX45" fmla="*/ 1006981 w 1574957"/>
                <a:gd name="connsiteY45" fmla="*/ 1604115 h 2399311"/>
                <a:gd name="connsiteX46" fmla="*/ 979549 w 1574957"/>
                <a:gd name="connsiteY46" fmla="*/ 1585446 h 2399311"/>
                <a:gd name="connsiteX47" fmla="*/ 942973 w 1574957"/>
                <a:gd name="connsiteY47" fmla="*/ 1615354 h 2399311"/>
                <a:gd name="connsiteX48" fmla="*/ 833435 w 1574957"/>
                <a:gd name="connsiteY48" fmla="*/ 1716129 h 2399311"/>
                <a:gd name="connsiteX49" fmla="*/ 608074 w 1574957"/>
                <a:gd name="connsiteY49" fmla="*/ 1618117 h 2399311"/>
                <a:gd name="connsiteX50" fmla="*/ 595406 w 1574957"/>
                <a:gd name="connsiteY50" fmla="*/ 1597733 h 2399311"/>
                <a:gd name="connsiteX51" fmla="*/ 551114 w 1574957"/>
                <a:gd name="connsiteY51" fmla="*/ 1588970 h 2399311"/>
                <a:gd name="connsiteX52" fmla="*/ 545018 w 1574957"/>
                <a:gd name="connsiteY52" fmla="*/ 1632500 h 2399311"/>
                <a:gd name="connsiteX53" fmla="*/ 575498 w 1574957"/>
                <a:gd name="connsiteY53" fmla="*/ 1658788 h 2399311"/>
                <a:gd name="connsiteX54" fmla="*/ 623504 w 1574957"/>
                <a:gd name="connsiteY54" fmla="*/ 1686982 h 2399311"/>
                <a:gd name="connsiteX55" fmla="*/ 397571 w 1574957"/>
                <a:gd name="connsiteY55" fmla="*/ 1706604 h 2399311"/>
                <a:gd name="connsiteX56" fmla="*/ 263174 w 1574957"/>
                <a:gd name="connsiteY56" fmla="*/ 1573159 h 2399311"/>
                <a:gd name="connsiteX57" fmla="*/ 310037 w 1574957"/>
                <a:gd name="connsiteY57" fmla="*/ 1202160 h 2399311"/>
                <a:gd name="connsiteX58" fmla="*/ 447673 w 1574957"/>
                <a:gd name="connsiteY58" fmla="*/ 1165775 h 2399311"/>
                <a:gd name="connsiteX59" fmla="*/ 321276 w 1574957"/>
                <a:gd name="connsiteY59" fmla="*/ 1174442 h 2399311"/>
                <a:gd name="connsiteX60" fmla="*/ 281652 w 1574957"/>
                <a:gd name="connsiteY60" fmla="*/ 1147010 h 2399311"/>
                <a:gd name="connsiteX61" fmla="*/ 253172 w 1574957"/>
                <a:gd name="connsiteY61" fmla="*/ 1049284 h 2399311"/>
                <a:gd name="connsiteX62" fmla="*/ 872107 w 1574957"/>
                <a:gd name="connsiteY62" fmla="*/ 905170 h 2399311"/>
                <a:gd name="connsiteX63" fmla="*/ 840103 w 1574957"/>
                <a:gd name="connsiteY63" fmla="*/ 1043188 h 2399311"/>
                <a:gd name="connsiteX64" fmla="*/ 906302 w 1574957"/>
                <a:gd name="connsiteY64" fmla="*/ 1393327 h 2399311"/>
                <a:gd name="connsiteX65" fmla="*/ 914493 w 1574957"/>
                <a:gd name="connsiteY65" fmla="*/ 1408090 h 2399311"/>
                <a:gd name="connsiteX66" fmla="*/ 879441 w 1574957"/>
                <a:gd name="connsiteY66" fmla="*/ 1221781 h 2399311"/>
                <a:gd name="connsiteX67" fmla="*/ 872107 w 1574957"/>
                <a:gd name="connsiteY67" fmla="*/ 905170 h 2399311"/>
                <a:gd name="connsiteX68" fmla="*/ 679892 w 1574957"/>
                <a:gd name="connsiteY68" fmla="*/ 901837 h 2399311"/>
                <a:gd name="connsiteX69" fmla="*/ 671606 w 1574957"/>
                <a:gd name="connsiteY69" fmla="*/ 905075 h 2399311"/>
                <a:gd name="connsiteX70" fmla="*/ 691037 w 1574957"/>
                <a:gd name="connsiteY70" fmla="*/ 1100909 h 2399311"/>
                <a:gd name="connsiteX71" fmla="*/ 666557 w 1574957"/>
                <a:gd name="connsiteY71" fmla="*/ 1238926 h 2399311"/>
                <a:gd name="connsiteX72" fmla="*/ 623028 w 1574957"/>
                <a:gd name="connsiteY72" fmla="*/ 1458192 h 2399311"/>
                <a:gd name="connsiteX73" fmla="*/ 632934 w 1574957"/>
                <a:gd name="connsiteY73" fmla="*/ 1460192 h 2399311"/>
                <a:gd name="connsiteX74" fmla="*/ 640268 w 1574957"/>
                <a:gd name="connsiteY74" fmla="*/ 1441618 h 2399311"/>
                <a:gd name="connsiteX75" fmla="*/ 708563 w 1574957"/>
                <a:gd name="connsiteY75" fmla="*/ 1058904 h 2399311"/>
                <a:gd name="connsiteX76" fmla="*/ 699514 w 1574957"/>
                <a:gd name="connsiteY76" fmla="*/ 941270 h 2399311"/>
                <a:gd name="connsiteX77" fmla="*/ 679892 w 1574957"/>
                <a:gd name="connsiteY77" fmla="*/ 901837 h 2399311"/>
                <a:gd name="connsiteX78" fmla="*/ 1233986 w 1574957"/>
                <a:gd name="connsiteY78" fmla="*/ 827649 h 2399311"/>
                <a:gd name="connsiteX79" fmla="*/ 1181003 w 1574957"/>
                <a:gd name="connsiteY79" fmla="*/ 829256 h 2399311"/>
                <a:gd name="connsiteX80" fmla="*/ 948212 w 1574957"/>
                <a:gd name="connsiteY80" fmla="*/ 1007755 h 2399311"/>
                <a:gd name="connsiteX81" fmla="*/ 1201958 w 1574957"/>
                <a:gd name="connsiteY81" fmla="*/ 1069572 h 2399311"/>
                <a:gd name="connsiteX82" fmla="*/ 1292826 w 1574957"/>
                <a:gd name="connsiteY82" fmla="*/ 1037282 h 2399311"/>
                <a:gd name="connsiteX83" fmla="*/ 1284825 w 1574957"/>
                <a:gd name="connsiteY83" fmla="*/ 842686 h 2399311"/>
                <a:gd name="connsiteX84" fmla="*/ 1233986 w 1574957"/>
                <a:gd name="connsiteY84" fmla="*/ 827649 h 2399311"/>
                <a:gd name="connsiteX85" fmla="*/ 339564 w 1574957"/>
                <a:gd name="connsiteY85" fmla="*/ 823827 h 2399311"/>
                <a:gd name="connsiteX86" fmla="*/ 201547 w 1574957"/>
                <a:gd name="connsiteY86" fmla="*/ 917839 h 2399311"/>
                <a:gd name="connsiteX87" fmla="*/ 285557 w 1574957"/>
                <a:gd name="connsiteY87" fmla="*/ 1054808 h 2399311"/>
                <a:gd name="connsiteX88" fmla="*/ 592453 w 1574957"/>
                <a:gd name="connsiteY88" fmla="*/ 1009374 h 2399311"/>
                <a:gd name="connsiteX89" fmla="*/ 598835 w 1574957"/>
                <a:gd name="connsiteY89" fmla="*/ 993943 h 2399311"/>
                <a:gd name="connsiteX90" fmla="*/ 428432 w 1574957"/>
                <a:gd name="connsiteY90" fmla="*/ 851545 h 2399311"/>
                <a:gd name="connsiteX91" fmla="*/ 339564 w 1574957"/>
                <a:gd name="connsiteY91" fmla="*/ 823827 h 2399311"/>
                <a:gd name="connsiteX92" fmla="*/ 388618 w 1574957"/>
                <a:gd name="connsiteY92" fmla="*/ 763819 h 2399311"/>
                <a:gd name="connsiteX93" fmla="*/ 136967 w 1574957"/>
                <a:gd name="connsiteY93" fmla="*/ 924601 h 2399311"/>
                <a:gd name="connsiteX94" fmla="*/ 34955 w 1574957"/>
                <a:gd name="connsiteY94" fmla="*/ 910504 h 2399311"/>
                <a:gd name="connsiteX95" fmla="*/ 35145 w 1574957"/>
                <a:gd name="connsiteY95" fmla="*/ 914886 h 2399311"/>
                <a:gd name="connsiteX96" fmla="*/ 128681 w 1574957"/>
                <a:gd name="connsiteY96" fmla="*/ 944318 h 2399311"/>
                <a:gd name="connsiteX97" fmla="*/ 125442 w 1574957"/>
                <a:gd name="connsiteY97" fmla="*/ 951938 h 2399311"/>
                <a:gd name="connsiteX98" fmla="*/ 23810 w 1574957"/>
                <a:gd name="connsiteY98" fmla="*/ 970893 h 2399311"/>
                <a:gd name="connsiteX99" fmla="*/ 26001 w 1574957"/>
                <a:gd name="connsiteY99" fmla="*/ 982323 h 2399311"/>
                <a:gd name="connsiteX100" fmla="*/ 49718 w 1574957"/>
                <a:gd name="connsiteY100" fmla="*/ 979846 h 2399311"/>
                <a:gd name="connsiteX101" fmla="*/ 184497 w 1574957"/>
                <a:gd name="connsiteY101" fmla="*/ 895550 h 2399311"/>
                <a:gd name="connsiteX102" fmla="*/ 456436 w 1574957"/>
                <a:gd name="connsiteY102" fmla="*/ 806682 h 2399311"/>
                <a:gd name="connsiteX103" fmla="*/ 588452 w 1574957"/>
                <a:gd name="connsiteY103" fmla="*/ 888692 h 2399311"/>
                <a:gd name="connsiteX104" fmla="*/ 388618 w 1574957"/>
                <a:gd name="connsiteY104" fmla="*/ 763819 h 2399311"/>
                <a:gd name="connsiteX105" fmla="*/ 1167226 w 1574957"/>
                <a:gd name="connsiteY105" fmla="*/ 763781 h 2399311"/>
                <a:gd name="connsiteX106" fmla="*/ 970691 w 1574957"/>
                <a:gd name="connsiteY106" fmla="*/ 894026 h 2399311"/>
                <a:gd name="connsiteX107" fmla="*/ 1303113 w 1574957"/>
                <a:gd name="connsiteY107" fmla="*/ 812587 h 2399311"/>
                <a:gd name="connsiteX108" fmla="*/ 1167226 w 1574957"/>
                <a:gd name="connsiteY108" fmla="*/ 763781 h 2399311"/>
                <a:gd name="connsiteX109" fmla="*/ 1268424 w 1574957"/>
                <a:gd name="connsiteY109" fmla="*/ 404428 h 2399311"/>
                <a:gd name="connsiteX110" fmla="*/ 1212721 w 1574957"/>
                <a:gd name="connsiteY110" fmla="*/ 422729 h 2399311"/>
                <a:gd name="connsiteX111" fmla="*/ 898872 w 1574957"/>
                <a:gd name="connsiteY111" fmla="*/ 707622 h 2399311"/>
                <a:gd name="connsiteX112" fmla="*/ 904397 w 1574957"/>
                <a:gd name="connsiteY112" fmla="*/ 759629 h 2399311"/>
                <a:gd name="connsiteX113" fmla="*/ 953070 w 1574957"/>
                <a:gd name="connsiteY113" fmla="*/ 752675 h 2399311"/>
                <a:gd name="connsiteX114" fmla="*/ 1031746 w 1574957"/>
                <a:gd name="connsiteY114" fmla="*/ 668188 h 2399311"/>
                <a:gd name="connsiteX115" fmla="*/ 1170621 w 1574957"/>
                <a:gd name="connsiteY115" fmla="*/ 546554 h 2399311"/>
                <a:gd name="connsiteX116" fmla="*/ 1413698 w 1574957"/>
                <a:gd name="connsiteY116" fmla="*/ 616563 h 2399311"/>
                <a:gd name="connsiteX117" fmla="*/ 1457132 w 1574957"/>
                <a:gd name="connsiteY117" fmla="*/ 714670 h 2399311"/>
                <a:gd name="connsiteX118" fmla="*/ 1393315 w 1574957"/>
                <a:gd name="connsiteY118" fmla="*/ 478165 h 2399311"/>
                <a:gd name="connsiteX119" fmla="*/ 1268424 w 1574957"/>
                <a:gd name="connsiteY119" fmla="*/ 404428 h 2399311"/>
                <a:gd name="connsiteX120" fmla="*/ 276339 w 1574957"/>
                <a:gd name="connsiteY120" fmla="*/ 384242 h 2399311"/>
                <a:gd name="connsiteX121" fmla="*/ 193641 w 1574957"/>
                <a:gd name="connsiteY121" fmla="*/ 425015 h 2399311"/>
                <a:gd name="connsiteX122" fmla="*/ 89438 w 1574957"/>
                <a:gd name="connsiteY122" fmla="*/ 721433 h 2399311"/>
                <a:gd name="connsiteX123" fmla="*/ 98772 w 1574957"/>
                <a:gd name="connsiteY123" fmla="*/ 724195 h 2399311"/>
                <a:gd name="connsiteX124" fmla="*/ 119441 w 1574957"/>
                <a:gd name="connsiteY124" fmla="*/ 669712 h 2399311"/>
                <a:gd name="connsiteX125" fmla="*/ 199642 w 1574957"/>
                <a:gd name="connsiteY125" fmla="*/ 530838 h 2399311"/>
                <a:gd name="connsiteX126" fmla="*/ 342422 w 1574957"/>
                <a:gd name="connsiteY126" fmla="*/ 509692 h 2399311"/>
                <a:gd name="connsiteX127" fmla="*/ 406906 w 1574957"/>
                <a:gd name="connsiteY127" fmla="*/ 563413 h 2399311"/>
                <a:gd name="connsiteX128" fmla="*/ 512157 w 1574957"/>
                <a:gd name="connsiteY128" fmla="*/ 685524 h 2399311"/>
                <a:gd name="connsiteX129" fmla="*/ 576260 w 1574957"/>
                <a:gd name="connsiteY129" fmla="*/ 754771 h 2399311"/>
                <a:gd name="connsiteX130" fmla="*/ 632077 w 1574957"/>
                <a:gd name="connsiteY130" fmla="*/ 756866 h 2399311"/>
                <a:gd name="connsiteX131" fmla="*/ 634077 w 1574957"/>
                <a:gd name="connsiteY131" fmla="*/ 702574 h 2399311"/>
                <a:gd name="connsiteX132" fmla="*/ 620361 w 1574957"/>
                <a:gd name="connsiteY132" fmla="*/ 682666 h 2399311"/>
                <a:gd name="connsiteX133" fmla="*/ 432528 w 1574957"/>
                <a:gd name="connsiteY133" fmla="*/ 483880 h 2399311"/>
                <a:gd name="connsiteX134" fmla="*/ 310608 w 1574957"/>
                <a:gd name="connsiteY134" fmla="*/ 396916 h 2399311"/>
                <a:gd name="connsiteX135" fmla="*/ 276339 w 1574957"/>
                <a:gd name="connsiteY135" fmla="*/ 384242 h 2399311"/>
                <a:gd name="connsiteX136" fmla="*/ 1164441 w 1574957"/>
                <a:gd name="connsiteY136" fmla="*/ 1498 h 2399311"/>
                <a:gd name="connsiteX137" fmla="*/ 1271776 w 1574957"/>
                <a:gd name="connsiteY137" fmla="*/ 57541 h 2399311"/>
                <a:gd name="connsiteX138" fmla="*/ 1481040 w 1574957"/>
                <a:gd name="connsiteY138" fmla="*/ 502834 h 2399311"/>
                <a:gd name="connsiteX139" fmla="*/ 1551335 w 1574957"/>
                <a:gd name="connsiteY139" fmla="*/ 877262 h 2399311"/>
                <a:gd name="connsiteX140" fmla="*/ 1574957 w 1574957"/>
                <a:gd name="connsiteY140" fmla="*/ 1036044 h 2399311"/>
                <a:gd name="connsiteX141" fmla="*/ 1512092 w 1574957"/>
                <a:gd name="connsiteY141" fmla="*/ 1323985 h 2399311"/>
                <a:gd name="connsiteX142" fmla="*/ 1409031 w 1574957"/>
                <a:gd name="connsiteY142" fmla="*/ 1658979 h 2399311"/>
                <a:gd name="connsiteX143" fmla="*/ 1400840 w 1574957"/>
                <a:gd name="connsiteY143" fmla="*/ 1731940 h 2399311"/>
                <a:gd name="connsiteX144" fmla="*/ 1275586 w 1574957"/>
                <a:gd name="connsiteY144" fmla="*/ 2083699 h 2399311"/>
                <a:gd name="connsiteX145" fmla="*/ 1114042 w 1574957"/>
                <a:gd name="connsiteY145" fmla="*/ 2273151 h 2399311"/>
                <a:gd name="connsiteX146" fmla="*/ 870583 w 1574957"/>
                <a:gd name="connsiteY146" fmla="*/ 2385641 h 2399311"/>
                <a:gd name="connsiteX147" fmla="*/ 766189 w 1574957"/>
                <a:gd name="connsiteY147" fmla="*/ 2398024 h 2399311"/>
                <a:gd name="connsiteX148" fmla="*/ 481582 w 1574957"/>
                <a:gd name="connsiteY148" fmla="*/ 2291058 h 2399311"/>
                <a:gd name="connsiteX149" fmla="*/ 208214 w 1574957"/>
                <a:gd name="connsiteY149" fmla="*/ 1971113 h 2399311"/>
                <a:gd name="connsiteX150" fmla="*/ 163447 w 1574957"/>
                <a:gd name="connsiteY150" fmla="*/ 1833286 h 2399311"/>
                <a:gd name="connsiteX151" fmla="*/ 151350 w 1574957"/>
                <a:gd name="connsiteY151" fmla="*/ 1619546 h 2399311"/>
                <a:gd name="connsiteX152" fmla="*/ 89533 w 1574957"/>
                <a:gd name="connsiteY152" fmla="*/ 1383230 h 2399311"/>
                <a:gd name="connsiteX153" fmla="*/ 474 w 1574957"/>
                <a:gd name="connsiteY153" fmla="*/ 906123 h 2399311"/>
                <a:gd name="connsiteX154" fmla="*/ 3427 w 1574957"/>
                <a:gd name="connsiteY154" fmla="*/ 888978 h 2399311"/>
                <a:gd name="connsiteX155" fmla="*/ 71626 w 1574957"/>
                <a:gd name="connsiteY155" fmla="*/ 495881 h 2399311"/>
                <a:gd name="connsiteX156" fmla="*/ 195451 w 1574957"/>
                <a:gd name="connsiteY156" fmla="*/ 142885 h 2399311"/>
                <a:gd name="connsiteX157" fmla="*/ 487583 w 1574957"/>
                <a:gd name="connsiteY157" fmla="*/ 34395 h 2399311"/>
                <a:gd name="connsiteX158" fmla="*/ 616170 w 1574957"/>
                <a:gd name="connsiteY158" fmla="*/ 97450 h 2399311"/>
                <a:gd name="connsiteX159" fmla="*/ 690084 w 1574957"/>
                <a:gd name="connsiteY159" fmla="*/ 144599 h 2399311"/>
                <a:gd name="connsiteX160" fmla="*/ 853819 w 1574957"/>
                <a:gd name="connsiteY160" fmla="*/ 148123 h 2399311"/>
                <a:gd name="connsiteX161" fmla="*/ 954117 w 1574957"/>
                <a:gd name="connsiteY161" fmla="*/ 83925 h 2399311"/>
                <a:gd name="connsiteX162" fmla="*/ 1046033 w 1574957"/>
                <a:gd name="connsiteY162" fmla="*/ 26108 h 2399311"/>
                <a:gd name="connsiteX163" fmla="*/ 1164441 w 1574957"/>
                <a:gd name="connsiteY163" fmla="*/ 1498 h 239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574957" h="2399311">
                  <a:moveTo>
                    <a:pt x="756605" y="1987056"/>
                  </a:moveTo>
                  <a:cubicBezTo>
                    <a:pt x="726136" y="1986353"/>
                    <a:pt x="694989" y="1991640"/>
                    <a:pt x="662366" y="2005022"/>
                  </a:cubicBezTo>
                  <a:cubicBezTo>
                    <a:pt x="729327" y="2005022"/>
                    <a:pt x="788001" y="2005022"/>
                    <a:pt x="846770" y="2005022"/>
                  </a:cubicBezTo>
                  <a:cubicBezTo>
                    <a:pt x="816862" y="1994450"/>
                    <a:pt x="787073" y="1987758"/>
                    <a:pt x="756605" y="1987056"/>
                  </a:cubicBezTo>
                  <a:close/>
                  <a:moveTo>
                    <a:pt x="664096" y="1888992"/>
                  </a:moveTo>
                  <a:cubicBezTo>
                    <a:pt x="605026" y="1895961"/>
                    <a:pt x="555734" y="1926894"/>
                    <a:pt x="512443" y="1975399"/>
                  </a:cubicBezTo>
                  <a:cubicBezTo>
                    <a:pt x="689798" y="1940062"/>
                    <a:pt x="866392" y="1940633"/>
                    <a:pt x="1043938" y="1975114"/>
                  </a:cubicBezTo>
                  <a:cubicBezTo>
                    <a:pt x="983930" y="1911201"/>
                    <a:pt x="911921" y="1881102"/>
                    <a:pt x="823244" y="1890722"/>
                  </a:cubicBezTo>
                  <a:cubicBezTo>
                    <a:pt x="791335" y="1894151"/>
                    <a:pt x="758188" y="1894818"/>
                    <a:pt x="726565" y="1890246"/>
                  </a:cubicBezTo>
                  <a:cubicBezTo>
                    <a:pt x="704562" y="1887008"/>
                    <a:pt x="683786" y="1886668"/>
                    <a:pt x="664096" y="1888992"/>
                  </a:cubicBezTo>
                  <a:close/>
                  <a:moveTo>
                    <a:pt x="1060607" y="1609449"/>
                  </a:moveTo>
                  <a:cubicBezTo>
                    <a:pt x="1047653" y="1630309"/>
                    <a:pt x="1034318" y="1651740"/>
                    <a:pt x="1021364" y="1672600"/>
                  </a:cubicBezTo>
                  <a:cubicBezTo>
                    <a:pt x="1061750" y="1664313"/>
                    <a:pt x="1071275" y="1647739"/>
                    <a:pt x="1060607" y="1609449"/>
                  </a:cubicBezTo>
                  <a:close/>
                  <a:moveTo>
                    <a:pt x="253172" y="1049284"/>
                  </a:moveTo>
                  <a:cubicBezTo>
                    <a:pt x="218882" y="1090527"/>
                    <a:pt x="242314" y="1130818"/>
                    <a:pt x="239647" y="1168060"/>
                  </a:cubicBezTo>
                  <a:cubicBezTo>
                    <a:pt x="236599" y="1169680"/>
                    <a:pt x="233456" y="1171394"/>
                    <a:pt x="230408" y="1173013"/>
                  </a:cubicBezTo>
                  <a:cubicBezTo>
                    <a:pt x="210500" y="1150534"/>
                    <a:pt x="190688" y="1128246"/>
                    <a:pt x="170781" y="1105957"/>
                  </a:cubicBezTo>
                  <a:cubicBezTo>
                    <a:pt x="168971" y="1107100"/>
                    <a:pt x="167162" y="1108148"/>
                    <a:pt x="165257" y="1109291"/>
                  </a:cubicBezTo>
                  <a:cubicBezTo>
                    <a:pt x="183164" y="1135294"/>
                    <a:pt x="195451" y="1172918"/>
                    <a:pt x="220216" y="1184729"/>
                  </a:cubicBezTo>
                  <a:cubicBezTo>
                    <a:pt x="262507" y="1204922"/>
                    <a:pt x="260507" y="1235117"/>
                    <a:pt x="255839" y="1267692"/>
                  </a:cubicBezTo>
                  <a:cubicBezTo>
                    <a:pt x="247076" y="1330271"/>
                    <a:pt x="234027" y="1392184"/>
                    <a:pt x="223645" y="1454477"/>
                  </a:cubicBezTo>
                  <a:cubicBezTo>
                    <a:pt x="210024" y="1536011"/>
                    <a:pt x="205452" y="1617450"/>
                    <a:pt x="231646" y="1697746"/>
                  </a:cubicBezTo>
                  <a:cubicBezTo>
                    <a:pt x="257363" y="1776422"/>
                    <a:pt x="309560" y="1826524"/>
                    <a:pt x="393380" y="1832334"/>
                  </a:cubicBezTo>
                  <a:cubicBezTo>
                    <a:pt x="446530" y="1836049"/>
                    <a:pt x="501108" y="1833667"/>
                    <a:pt x="553877" y="1826143"/>
                  </a:cubicBezTo>
                  <a:cubicBezTo>
                    <a:pt x="680369" y="1808140"/>
                    <a:pt x="805718" y="1788329"/>
                    <a:pt x="933829" y="1816237"/>
                  </a:cubicBezTo>
                  <a:cubicBezTo>
                    <a:pt x="991741" y="1828810"/>
                    <a:pt x="1051939" y="1835572"/>
                    <a:pt x="1111184" y="1836430"/>
                  </a:cubicBezTo>
                  <a:cubicBezTo>
                    <a:pt x="1245963" y="1838430"/>
                    <a:pt x="1318448" y="1773469"/>
                    <a:pt x="1334736" y="1640405"/>
                  </a:cubicBezTo>
                  <a:cubicBezTo>
                    <a:pt x="1347500" y="1535535"/>
                    <a:pt x="1331498" y="1432855"/>
                    <a:pt x="1308162" y="1330652"/>
                  </a:cubicBezTo>
                  <a:cubicBezTo>
                    <a:pt x="1300732" y="1297981"/>
                    <a:pt x="1297208" y="1263787"/>
                    <a:pt x="1297398" y="1230259"/>
                  </a:cubicBezTo>
                  <a:cubicBezTo>
                    <a:pt x="1297493" y="1217876"/>
                    <a:pt x="1310638" y="1201779"/>
                    <a:pt x="1322163" y="1194064"/>
                  </a:cubicBezTo>
                  <a:cubicBezTo>
                    <a:pt x="1350738" y="1175014"/>
                    <a:pt x="1373122" y="1142724"/>
                    <a:pt x="1376075" y="1112911"/>
                  </a:cubicBezTo>
                  <a:cubicBezTo>
                    <a:pt x="1360549" y="1128913"/>
                    <a:pt x="1341404" y="1148820"/>
                    <a:pt x="1316258" y="1174823"/>
                  </a:cubicBezTo>
                  <a:cubicBezTo>
                    <a:pt x="1309495" y="1127103"/>
                    <a:pt x="1338165" y="1084907"/>
                    <a:pt x="1293398" y="1049855"/>
                  </a:cubicBezTo>
                  <a:cubicBezTo>
                    <a:pt x="1286349" y="1083479"/>
                    <a:pt x="1280253" y="1111768"/>
                    <a:pt x="1274633" y="1140152"/>
                  </a:cubicBezTo>
                  <a:cubicBezTo>
                    <a:pt x="1269395" y="1166917"/>
                    <a:pt x="1257393" y="1180634"/>
                    <a:pt x="1226628" y="1175014"/>
                  </a:cubicBezTo>
                  <a:cubicBezTo>
                    <a:pt x="1187956" y="1167870"/>
                    <a:pt x="1148522" y="1165013"/>
                    <a:pt x="1109375" y="1160345"/>
                  </a:cubicBezTo>
                  <a:cubicBezTo>
                    <a:pt x="1108898" y="1162631"/>
                    <a:pt x="1108517" y="1165013"/>
                    <a:pt x="1108041" y="1167298"/>
                  </a:cubicBezTo>
                  <a:cubicBezTo>
                    <a:pt x="1154047" y="1179109"/>
                    <a:pt x="1200053" y="1190921"/>
                    <a:pt x="1242153" y="1201779"/>
                  </a:cubicBezTo>
                  <a:cubicBezTo>
                    <a:pt x="1255298" y="1291600"/>
                    <a:pt x="1269585" y="1379230"/>
                    <a:pt x="1280539" y="1467336"/>
                  </a:cubicBezTo>
                  <a:cubicBezTo>
                    <a:pt x="1287111" y="1519438"/>
                    <a:pt x="1292159" y="1572206"/>
                    <a:pt x="1291302" y="1624498"/>
                  </a:cubicBezTo>
                  <a:cubicBezTo>
                    <a:pt x="1290540" y="1672695"/>
                    <a:pt x="1262537" y="1698508"/>
                    <a:pt x="1214721" y="1705651"/>
                  </a:cubicBezTo>
                  <a:cubicBezTo>
                    <a:pt x="1197481" y="1708223"/>
                    <a:pt x="1179669" y="1709176"/>
                    <a:pt x="1162334" y="1707938"/>
                  </a:cubicBezTo>
                  <a:cubicBezTo>
                    <a:pt x="1087753" y="1702413"/>
                    <a:pt x="1013267" y="1695841"/>
                    <a:pt x="938782" y="1689364"/>
                  </a:cubicBezTo>
                  <a:cubicBezTo>
                    <a:pt x="937734" y="1689268"/>
                    <a:pt x="936972" y="1685554"/>
                    <a:pt x="934781" y="1680791"/>
                  </a:cubicBezTo>
                  <a:cubicBezTo>
                    <a:pt x="952498" y="1670504"/>
                    <a:pt x="973072" y="1662884"/>
                    <a:pt x="987455" y="1648882"/>
                  </a:cubicBezTo>
                  <a:cubicBezTo>
                    <a:pt x="998504" y="1638119"/>
                    <a:pt x="1004981" y="1619831"/>
                    <a:pt x="1006981" y="1604115"/>
                  </a:cubicBezTo>
                  <a:cubicBezTo>
                    <a:pt x="1007648" y="1598686"/>
                    <a:pt x="985931" y="1583065"/>
                    <a:pt x="979549" y="1585446"/>
                  </a:cubicBezTo>
                  <a:cubicBezTo>
                    <a:pt x="965166" y="1590875"/>
                    <a:pt x="945164" y="1603067"/>
                    <a:pt x="942973" y="1615354"/>
                  </a:cubicBezTo>
                  <a:cubicBezTo>
                    <a:pt x="931638" y="1678219"/>
                    <a:pt x="884870" y="1700127"/>
                    <a:pt x="833435" y="1716129"/>
                  </a:cubicBezTo>
                  <a:cubicBezTo>
                    <a:pt x="734566" y="1746800"/>
                    <a:pt x="653413" y="1710604"/>
                    <a:pt x="608074" y="1618117"/>
                  </a:cubicBezTo>
                  <a:cubicBezTo>
                    <a:pt x="604454" y="1610782"/>
                    <a:pt x="601311" y="1600019"/>
                    <a:pt x="595406" y="1597733"/>
                  </a:cubicBezTo>
                  <a:cubicBezTo>
                    <a:pt x="581499" y="1592590"/>
                    <a:pt x="565973" y="1591637"/>
                    <a:pt x="551114" y="1588970"/>
                  </a:cubicBezTo>
                  <a:cubicBezTo>
                    <a:pt x="548543" y="1603639"/>
                    <a:pt x="541113" y="1619831"/>
                    <a:pt x="545018" y="1632500"/>
                  </a:cubicBezTo>
                  <a:cubicBezTo>
                    <a:pt x="548447" y="1643453"/>
                    <a:pt x="564259" y="1651168"/>
                    <a:pt x="575498" y="1658788"/>
                  </a:cubicBezTo>
                  <a:cubicBezTo>
                    <a:pt x="588262" y="1667456"/>
                    <a:pt x="602073" y="1674505"/>
                    <a:pt x="623504" y="1686982"/>
                  </a:cubicBezTo>
                  <a:cubicBezTo>
                    <a:pt x="541018" y="1694317"/>
                    <a:pt x="469485" y="1703080"/>
                    <a:pt x="397571" y="1706604"/>
                  </a:cubicBezTo>
                  <a:cubicBezTo>
                    <a:pt x="287558" y="1711938"/>
                    <a:pt x="254030" y="1681839"/>
                    <a:pt x="263174" y="1573159"/>
                  </a:cubicBezTo>
                  <a:cubicBezTo>
                    <a:pt x="273651" y="1448953"/>
                    <a:pt x="294035" y="1325604"/>
                    <a:pt x="310037" y="1202160"/>
                  </a:cubicBezTo>
                  <a:cubicBezTo>
                    <a:pt x="355185" y="1190254"/>
                    <a:pt x="401381" y="1177967"/>
                    <a:pt x="447673" y="1165775"/>
                  </a:cubicBezTo>
                  <a:cubicBezTo>
                    <a:pt x="404239" y="1163679"/>
                    <a:pt x="362615" y="1167870"/>
                    <a:pt x="321276" y="1174442"/>
                  </a:cubicBezTo>
                  <a:cubicBezTo>
                    <a:pt x="297559" y="1178157"/>
                    <a:pt x="287177" y="1168918"/>
                    <a:pt x="281652" y="1147010"/>
                  </a:cubicBezTo>
                  <a:cubicBezTo>
                    <a:pt x="273746" y="1115959"/>
                    <a:pt x="263840" y="1085384"/>
                    <a:pt x="253172" y="1049284"/>
                  </a:cubicBezTo>
                  <a:close/>
                  <a:moveTo>
                    <a:pt x="872107" y="905170"/>
                  </a:moveTo>
                  <a:cubicBezTo>
                    <a:pt x="841532" y="946699"/>
                    <a:pt x="832102" y="994896"/>
                    <a:pt x="840103" y="1043188"/>
                  </a:cubicBezTo>
                  <a:cubicBezTo>
                    <a:pt x="859534" y="1160345"/>
                    <a:pt x="883728" y="1276646"/>
                    <a:pt x="906302" y="1393327"/>
                  </a:cubicBezTo>
                  <a:cubicBezTo>
                    <a:pt x="907349" y="1398565"/>
                    <a:pt x="911731" y="1403233"/>
                    <a:pt x="914493" y="1408090"/>
                  </a:cubicBezTo>
                  <a:cubicBezTo>
                    <a:pt x="906016" y="1344559"/>
                    <a:pt x="891347" y="1283408"/>
                    <a:pt x="879441" y="1221781"/>
                  </a:cubicBezTo>
                  <a:cubicBezTo>
                    <a:pt x="859153" y="1116911"/>
                    <a:pt x="833531" y="1011946"/>
                    <a:pt x="872107" y="905170"/>
                  </a:cubicBezTo>
                  <a:close/>
                  <a:moveTo>
                    <a:pt x="679892" y="901837"/>
                  </a:moveTo>
                  <a:cubicBezTo>
                    <a:pt x="677130" y="902884"/>
                    <a:pt x="674368" y="903932"/>
                    <a:pt x="671606" y="905075"/>
                  </a:cubicBezTo>
                  <a:cubicBezTo>
                    <a:pt x="703705" y="968226"/>
                    <a:pt x="700943" y="1034520"/>
                    <a:pt x="691037" y="1100909"/>
                  </a:cubicBezTo>
                  <a:cubicBezTo>
                    <a:pt x="684179" y="1147105"/>
                    <a:pt x="675416" y="1193016"/>
                    <a:pt x="666557" y="1238926"/>
                  </a:cubicBezTo>
                  <a:cubicBezTo>
                    <a:pt x="652460" y="1312079"/>
                    <a:pt x="637601" y="1385135"/>
                    <a:pt x="623028" y="1458192"/>
                  </a:cubicBezTo>
                  <a:cubicBezTo>
                    <a:pt x="626362" y="1458859"/>
                    <a:pt x="629600" y="1459525"/>
                    <a:pt x="632934" y="1460192"/>
                  </a:cubicBezTo>
                  <a:cubicBezTo>
                    <a:pt x="635411" y="1454001"/>
                    <a:pt x="639030" y="1448096"/>
                    <a:pt x="640268" y="1441618"/>
                  </a:cubicBezTo>
                  <a:cubicBezTo>
                    <a:pt x="663700" y="1314174"/>
                    <a:pt x="689037" y="1187015"/>
                    <a:pt x="708563" y="1058904"/>
                  </a:cubicBezTo>
                  <a:cubicBezTo>
                    <a:pt x="714373" y="1020994"/>
                    <a:pt x="704943" y="980227"/>
                    <a:pt x="699514" y="941270"/>
                  </a:cubicBezTo>
                  <a:cubicBezTo>
                    <a:pt x="697609" y="927459"/>
                    <a:pt x="686750" y="914981"/>
                    <a:pt x="679892" y="901837"/>
                  </a:cubicBezTo>
                  <a:close/>
                  <a:moveTo>
                    <a:pt x="1233986" y="827649"/>
                  </a:moveTo>
                  <a:cubicBezTo>
                    <a:pt x="1215793" y="825279"/>
                    <a:pt x="1197243" y="825684"/>
                    <a:pt x="1181003" y="829256"/>
                  </a:cubicBezTo>
                  <a:cubicBezTo>
                    <a:pt x="1079085" y="851640"/>
                    <a:pt x="1018030" y="930983"/>
                    <a:pt x="948212" y="1007755"/>
                  </a:cubicBezTo>
                  <a:cubicBezTo>
                    <a:pt x="1034032" y="1050713"/>
                    <a:pt x="1114709" y="1077478"/>
                    <a:pt x="1201958" y="1069572"/>
                  </a:cubicBezTo>
                  <a:cubicBezTo>
                    <a:pt x="1233105" y="1066714"/>
                    <a:pt x="1266156" y="1054142"/>
                    <a:pt x="1292826" y="1037282"/>
                  </a:cubicBezTo>
                  <a:cubicBezTo>
                    <a:pt x="1373313" y="986133"/>
                    <a:pt x="1370074" y="886025"/>
                    <a:pt x="1284825" y="842686"/>
                  </a:cubicBezTo>
                  <a:cubicBezTo>
                    <a:pt x="1270014" y="835161"/>
                    <a:pt x="1252178" y="830018"/>
                    <a:pt x="1233986" y="827649"/>
                  </a:cubicBezTo>
                  <a:close/>
                  <a:moveTo>
                    <a:pt x="339564" y="823827"/>
                  </a:moveTo>
                  <a:cubicBezTo>
                    <a:pt x="275270" y="816493"/>
                    <a:pt x="216025" y="859260"/>
                    <a:pt x="201547" y="917839"/>
                  </a:cubicBezTo>
                  <a:cubicBezTo>
                    <a:pt x="188402" y="971083"/>
                    <a:pt x="223740" y="1033853"/>
                    <a:pt x="285557" y="1054808"/>
                  </a:cubicBezTo>
                  <a:cubicBezTo>
                    <a:pt x="395381" y="1092051"/>
                    <a:pt x="495774" y="1059190"/>
                    <a:pt x="592453" y="1009374"/>
                  </a:cubicBezTo>
                  <a:cubicBezTo>
                    <a:pt x="594548" y="1004230"/>
                    <a:pt x="596739" y="999087"/>
                    <a:pt x="598835" y="993943"/>
                  </a:cubicBezTo>
                  <a:cubicBezTo>
                    <a:pt x="542351" y="946033"/>
                    <a:pt x="487964" y="895360"/>
                    <a:pt x="428432" y="851545"/>
                  </a:cubicBezTo>
                  <a:cubicBezTo>
                    <a:pt x="404620" y="834114"/>
                    <a:pt x="370139" y="827351"/>
                    <a:pt x="339564" y="823827"/>
                  </a:cubicBezTo>
                  <a:close/>
                  <a:moveTo>
                    <a:pt x="388618" y="763819"/>
                  </a:moveTo>
                  <a:cubicBezTo>
                    <a:pt x="271079" y="762486"/>
                    <a:pt x="191355" y="829447"/>
                    <a:pt x="136967" y="924601"/>
                  </a:cubicBezTo>
                  <a:cubicBezTo>
                    <a:pt x="102201" y="919839"/>
                    <a:pt x="68578" y="915172"/>
                    <a:pt x="34955" y="910504"/>
                  </a:cubicBezTo>
                  <a:cubicBezTo>
                    <a:pt x="35050" y="911933"/>
                    <a:pt x="35050" y="913457"/>
                    <a:pt x="35145" y="914886"/>
                  </a:cubicBezTo>
                  <a:cubicBezTo>
                    <a:pt x="66292" y="924697"/>
                    <a:pt x="97439" y="934507"/>
                    <a:pt x="128681" y="944318"/>
                  </a:cubicBezTo>
                  <a:cubicBezTo>
                    <a:pt x="127633" y="946890"/>
                    <a:pt x="126490" y="949462"/>
                    <a:pt x="125442" y="951938"/>
                  </a:cubicBezTo>
                  <a:cubicBezTo>
                    <a:pt x="91533" y="958225"/>
                    <a:pt x="57719" y="964606"/>
                    <a:pt x="23810" y="970893"/>
                  </a:cubicBezTo>
                  <a:cubicBezTo>
                    <a:pt x="24572" y="974703"/>
                    <a:pt x="25239" y="978513"/>
                    <a:pt x="26001" y="982323"/>
                  </a:cubicBezTo>
                  <a:cubicBezTo>
                    <a:pt x="33907" y="981466"/>
                    <a:pt x="41813" y="979561"/>
                    <a:pt x="49718" y="979846"/>
                  </a:cubicBezTo>
                  <a:cubicBezTo>
                    <a:pt x="114012" y="982228"/>
                    <a:pt x="152207" y="955843"/>
                    <a:pt x="184497" y="895550"/>
                  </a:cubicBezTo>
                  <a:cubicBezTo>
                    <a:pt x="243266" y="785822"/>
                    <a:pt x="342707" y="756676"/>
                    <a:pt x="456436" y="806682"/>
                  </a:cubicBezTo>
                  <a:cubicBezTo>
                    <a:pt x="503394" y="827446"/>
                    <a:pt x="544828" y="861165"/>
                    <a:pt x="588452" y="888692"/>
                  </a:cubicBezTo>
                  <a:cubicBezTo>
                    <a:pt x="541018" y="819064"/>
                    <a:pt x="477962" y="764867"/>
                    <a:pt x="388618" y="763819"/>
                  </a:cubicBezTo>
                  <a:close/>
                  <a:moveTo>
                    <a:pt x="1167226" y="763781"/>
                  </a:moveTo>
                  <a:cubicBezTo>
                    <a:pt x="1083830" y="766212"/>
                    <a:pt x="998908" y="814790"/>
                    <a:pt x="970691" y="894026"/>
                  </a:cubicBezTo>
                  <a:cubicBezTo>
                    <a:pt x="1065655" y="807730"/>
                    <a:pt x="1167096" y="743912"/>
                    <a:pt x="1303113" y="812587"/>
                  </a:cubicBezTo>
                  <a:cubicBezTo>
                    <a:pt x="1266751" y="777476"/>
                    <a:pt x="1217263" y="762322"/>
                    <a:pt x="1167226" y="763781"/>
                  </a:cubicBezTo>
                  <a:close/>
                  <a:moveTo>
                    <a:pt x="1268424" y="404428"/>
                  </a:moveTo>
                  <a:cubicBezTo>
                    <a:pt x="1251351" y="407031"/>
                    <a:pt x="1232890" y="413156"/>
                    <a:pt x="1212721" y="422729"/>
                  </a:cubicBezTo>
                  <a:cubicBezTo>
                    <a:pt x="1079562" y="485975"/>
                    <a:pt x="988312" y="596084"/>
                    <a:pt x="898872" y="707622"/>
                  </a:cubicBezTo>
                  <a:cubicBezTo>
                    <a:pt x="884585" y="725434"/>
                    <a:pt x="884585" y="749151"/>
                    <a:pt x="904397" y="759629"/>
                  </a:cubicBezTo>
                  <a:cubicBezTo>
                    <a:pt x="916493" y="766010"/>
                    <a:pt x="942401" y="762200"/>
                    <a:pt x="953070" y="752675"/>
                  </a:cubicBezTo>
                  <a:cubicBezTo>
                    <a:pt x="981740" y="727339"/>
                    <a:pt x="1003838" y="694668"/>
                    <a:pt x="1031746" y="668188"/>
                  </a:cubicBezTo>
                  <a:cubicBezTo>
                    <a:pt x="1076418" y="625802"/>
                    <a:pt x="1119471" y="579701"/>
                    <a:pt x="1170621" y="546554"/>
                  </a:cubicBezTo>
                  <a:cubicBezTo>
                    <a:pt x="1271681" y="481117"/>
                    <a:pt x="1359501" y="509026"/>
                    <a:pt x="1413698" y="616563"/>
                  </a:cubicBezTo>
                  <a:cubicBezTo>
                    <a:pt x="1429320" y="647519"/>
                    <a:pt x="1441892" y="679999"/>
                    <a:pt x="1457132" y="714670"/>
                  </a:cubicBezTo>
                  <a:cubicBezTo>
                    <a:pt x="1460276" y="651901"/>
                    <a:pt x="1428462" y="536267"/>
                    <a:pt x="1393315" y="478165"/>
                  </a:cubicBezTo>
                  <a:cubicBezTo>
                    <a:pt x="1358382" y="420515"/>
                    <a:pt x="1319645" y="396619"/>
                    <a:pt x="1268424" y="404428"/>
                  </a:cubicBezTo>
                  <a:close/>
                  <a:moveTo>
                    <a:pt x="276339" y="384242"/>
                  </a:moveTo>
                  <a:cubicBezTo>
                    <a:pt x="244112" y="378330"/>
                    <a:pt x="217644" y="392511"/>
                    <a:pt x="193641" y="425015"/>
                  </a:cubicBezTo>
                  <a:cubicBezTo>
                    <a:pt x="128681" y="513217"/>
                    <a:pt x="101820" y="615039"/>
                    <a:pt x="89438" y="721433"/>
                  </a:cubicBezTo>
                  <a:cubicBezTo>
                    <a:pt x="92581" y="722386"/>
                    <a:pt x="95629" y="723243"/>
                    <a:pt x="98772" y="724195"/>
                  </a:cubicBezTo>
                  <a:cubicBezTo>
                    <a:pt x="105535" y="706003"/>
                    <a:pt x="110297" y="686667"/>
                    <a:pt x="119441" y="669712"/>
                  </a:cubicBezTo>
                  <a:cubicBezTo>
                    <a:pt x="144873" y="622659"/>
                    <a:pt x="167828" y="573415"/>
                    <a:pt x="199642" y="530838"/>
                  </a:cubicBezTo>
                  <a:cubicBezTo>
                    <a:pt x="241838" y="474259"/>
                    <a:pt x="284033" y="470354"/>
                    <a:pt x="342422" y="509692"/>
                  </a:cubicBezTo>
                  <a:cubicBezTo>
                    <a:pt x="365567" y="525313"/>
                    <a:pt x="387951" y="543030"/>
                    <a:pt x="406906" y="563413"/>
                  </a:cubicBezTo>
                  <a:cubicBezTo>
                    <a:pt x="443387" y="602752"/>
                    <a:pt x="476819" y="644947"/>
                    <a:pt x="512157" y="685524"/>
                  </a:cubicBezTo>
                  <a:cubicBezTo>
                    <a:pt x="532826" y="709241"/>
                    <a:pt x="553496" y="733149"/>
                    <a:pt x="576260" y="754771"/>
                  </a:cubicBezTo>
                  <a:cubicBezTo>
                    <a:pt x="593024" y="770773"/>
                    <a:pt x="617885" y="776583"/>
                    <a:pt x="632077" y="756866"/>
                  </a:cubicBezTo>
                  <a:cubicBezTo>
                    <a:pt x="640935" y="744484"/>
                    <a:pt x="635696" y="720862"/>
                    <a:pt x="634077" y="702574"/>
                  </a:cubicBezTo>
                  <a:cubicBezTo>
                    <a:pt x="633410" y="695525"/>
                    <a:pt x="625886" y="688667"/>
                    <a:pt x="620361" y="682666"/>
                  </a:cubicBezTo>
                  <a:cubicBezTo>
                    <a:pt x="558163" y="615991"/>
                    <a:pt x="498060" y="547126"/>
                    <a:pt x="432528" y="483880"/>
                  </a:cubicBezTo>
                  <a:cubicBezTo>
                    <a:pt x="396905" y="449494"/>
                    <a:pt x="354328" y="420348"/>
                    <a:pt x="310608" y="396916"/>
                  </a:cubicBezTo>
                  <a:cubicBezTo>
                    <a:pt x="298464" y="390415"/>
                    <a:pt x="287081" y="386212"/>
                    <a:pt x="276339" y="384242"/>
                  </a:cubicBezTo>
                  <a:close/>
                  <a:moveTo>
                    <a:pt x="1164441" y="1498"/>
                  </a:moveTo>
                  <a:cubicBezTo>
                    <a:pt x="1201815" y="6677"/>
                    <a:pt x="1237343" y="25298"/>
                    <a:pt x="1271776" y="57541"/>
                  </a:cubicBezTo>
                  <a:cubicBezTo>
                    <a:pt x="1400363" y="177937"/>
                    <a:pt x="1472468" y="325003"/>
                    <a:pt x="1481040" y="502834"/>
                  </a:cubicBezTo>
                  <a:cubicBezTo>
                    <a:pt x="1487231" y="630565"/>
                    <a:pt x="1508377" y="755533"/>
                    <a:pt x="1551335" y="877262"/>
                  </a:cubicBezTo>
                  <a:cubicBezTo>
                    <a:pt x="1568956" y="926792"/>
                    <a:pt x="1567622" y="982894"/>
                    <a:pt x="1574957" y="1036044"/>
                  </a:cubicBezTo>
                  <a:cubicBezTo>
                    <a:pt x="1572385" y="1136723"/>
                    <a:pt x="1541238" y="1230163"/>
                    <a:pt x="1512092" y="1323985"/>
                  </a:cubicBezTo>
                  <a:cubicBezTo>
                    <a:pt x="1477421" y="1435522"/>
                    <a:pt x="1442273" y="1546965"/>
                    <a:pt x="1409031" y="1658979"/>
                  </a:cubicBezTo>
                  <a:cubicBezTo>
                    <a:pt x="1402173" y="1682125"/>
                    <a:pt x="1399125" y="1707842"/>
                    <a:pt x="1400840" y="1731940"/>
                  </a:cubicBezTo>
                  <a:cubicBezTo>
                    <a:pt x="1410555" y="1867862"/>
                    <a:pt x="1356739" y="1981114"/>
                    <a:pt x="1275586" y="2083699"/>
                  </a:cubicBezTo>
                  <a:cubicBezTo>
                    <a:pt x="1224151" y="2148755"/>
                    <a:pt x="1168239" y="2210286"/>
                    <a:pt x="1114042" y="2273151"/>
                  </a:cubicBezTo>
                  <a:cubicBezTo>
                    <a:pt x="1050034" y="2347446"/>
                    <a:pt x="960023" y="2366687"/>
                    <a:pt x="870583" y="2385641"/>
                  </a:cubicBezTo>
                  <a:cubicBezTo>
                    <a:pt x="836388" y="2392880"/>
                    <a:pt x="801146" y="2395452"/>
                    <a:pt x="766189" y="2398024"/>
                  </a:cubicBezTo>
                  <a:cubicBezTo>
                    <a:pt x="655032" y="2406120"/>
                    <a:pt x="556639" y="2376688"/>
                    <a:pt x="481582" y="2291058"/>
                  </a:cubicBezTo>
                  <a:cubicBezTo>
                    <a:pt x="389094" y="2185616"/>
                    <a:pt x="298797" y="2078174"/>
                    <a:pt x="208214" y="1971113"/>
                  </a:cubicBezTo>
                  <a:cubicBezTo>
                    <a:pt x="174782" y="1931680"/>
                    <a:pt x="166400" y="1883102"/>
                    <a:pt x="163447" y="1833286"/>
                  </a:cubicBezTo>
                  <a:cubicBezTo>
                    <a:pt x="159161" y="1762039"/>
                    <a:pt x="155732" y="1690792"/>
                    <a:pt x="151350" y="1619546"/>
                  </a:cubicBezTo>
                  <a:cubicBezTo>
                    <a:pt x="146207" y="1536773"/>
                    <a:pt x="126395" y="1456859"/>
                    <a:pt x="89533" y="1383230"/>
                  </a:cubicBezTo>
                  <a:cubicBezTo>
                    <a:pt x="13809" y="1232164"/>
                    <a:pt x="-3241" y="1071382"/>
                    <a:pt x="474" y="906123"/>
                  </a:cubicBezTo>
                  <a:cubicBezTo>
                    <a:pt x="569" y="900408"/>
                    <a:pt x="1712" y="894407"/>
                    <a:pt x="3427" y="888978"/>
                  </a:cubicBezTo>
                  <a:cubicBezTo>
                    <a:pt x="44480" y="761057"/>
                    <a:pt x="59720" y="628945"/>
                    <a:pt x="71626" y="495881"/>
                  </a:cubicBezTo>
                  <a:cubicBezTo>
                    <a:pt x="83056" y="368437"/>
                    <a:pt x="116774" y="247183"/>
                    <a:pt x="195451" y="142885"/>
                  </a:cubicBezTo>
                  <a:cubicBezTo>
                    <a:pt x="279366" y="31633"/>
                    <a:pt x="372997" y="-4658"/>
                    <a:pt x="487583" y="34395"/>
                  </a:cubicBezTo>
                  <a:cubicBezTo>
                    <a:pt x="532445" y="49635"/>
                    <a:pt x="574165" y="74876"/>
                    <a:pt x="616170" y="97450"/>
                  </a:cubicBezTo>
                  <a:cubicBezTo>
                    <a:pt x="641792" y="111262"/>
                    <a:pt x="664938" y="129740"/>
                    <a:pt x="690084" y="144599"/>
                  </a:cubicBezTo>
                  <a:cubicBezTo>
                    <a:pt x="743710" y="176317"/>
                    <a:pt x="799241" y="178508"/>
                    <a:pt x="853819" y="148123"/>
                  </a:cubicBezTo>
                  <a:cubicBezTo>
                    <a:pt x="888395" y="128788"/>
                    <a:pt x="920684" y="105356"/>
                    <a:pt x="954117" y="83925"/>
                  </a:cubicBezTo>
                  <a:cubicBezTo>
                    <a:pt x="984597" y="64399"/>
                    <a:pt x="1014029" y="42586"/>
                    <a:pt x="1046033" y="26108"/>
                  </a:cubicBezTo>
                  <a:cubicBezTo>
                    <a:pt x="1087848" y="4581"/>
                    <a:pt x="1127067" y="-3682"/>
                    <a:pt x="1164441" y="1498"/>
                  </a:cubicBezTo>
                  <a:close/>
                </a:path>
              </a:pathLst>
            </a:custGeom>
            <a:solidFill>
              <a:srgbClr val="E04444"/>
            </a:solidFill>
            <a:ln w="9525" cap="flat">
              <a:noFill/>
              <a:prstDash val="solid"/>
              <a:miter/>
            </a:ln>
          </p:spPr>
          <p:txBody>
            <a:bodyPr rtlCol="0" anchor="ctr"/>
            <a:lstStyle/>
            <a:p>
              <a:endParaRPr lang="en-GB" dirty="0"/>
            </a:p>
          </p:txBody>
        </p:sp>
        <p:sp>
          <p:nvSpPr>
            <p:cNvPr id="326" name="Freeform: Shape 325">
              <a:extLst>
                <a:ext uri="{FF2B5EF4-FFF2-40B4-BE49-F238E27FC236}">
                  <a16:creationId xmlns:a16="http://schemas.microsoft.com/office/drawing/2014/main" id="{E1DB318F-4393-4C77-BA20-7F59E531F871}"/>
                </a:ext>
              </a:extLst>
            </p:cNvPr>
            <p:cNvSpPr/>
            <p:nvPr/>
          </p:nvSpPr>
          <p:spPr>
            <a:xfrm>
              <a:off x="1470376" y="1875763"/>
              <a:ext cx="76446" cy="45619"/>
            </a:xfrm>
            <a:custGeom>
              <a:avLst/>
              <a:gdLst>
                <a:gd name="connsiteX0" fmla="*/ 353184 w 353183"/>
                <a:gd name="connsiteY0" fmla="*/ 149702 h 210762"/>
                <a:gd name="connsiteX1" fmla="*/ 131728 w 353183"/>
                <a:gd name="connsiteY1" fmla="*/ 208091 h 210762"/>
                <a:gd name="connsiteX2" fmla="*/ 56385 w 353183"/>
                <a:gd name="connsiteY2" fmla="*/ 181611 h 210762"/>
                <a:gd name="connsiteX3" fmla="*/ 2283 w 353183"/>
                <a:gd name="connsiteY3" fmla="*/ 81123 h 210762"/>
                <a:gd name="connsiteX4" fmla="*/ 101438 w 353183"/>
                <a:gd name="connsiteY4" fmla="*/ 65 h 210762"/>
                <a:gd name="connsiteX5" fmla="*/ 206975 w 353183"/>
                <a:gd name="connsiteY5" fmla="*/ 28735 h 210762"/>
                <a:gd name="connsiteX6" fmla="*/ 353184 w 353183"/>
                <a:gd name="connsiteY6" fmla="*/ 149702 h 210762"/>
                <a:gd name="connsiteX7" fmla="*/ 227644 w 353183"/>
                <a:gd name="connsiteY7" fmla="*/ 124366 h 210762"/>
                <a:gd name="connsiteX8" fmla="*/ 162208 w 353183"/>
                <a:gd name="connsiteY8" fmla="*/ 61692 h 210762"/>
                <a:gd name="connsiteX9" fmla="*/ 103343 w 353183"/>
                <a:gd name="connsiteY9" fmla="*/ 121890 h 210762"/>
                <a:gd name="connsiteX10" fmla="*/ 161541 w 353183"/>
                <a:gd name="connsiteY10" fmla="*/ 187231 h 210762"/>
                <a:gd name="connsiteX11" fmla="*/ 227644 w 353183"/>
                <a:gd name="connsiteY11" fmla="*/ 124366 h 21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183" h="210762">
                  <a:moveTo>
                    <a:pt x="353184" y="149702"/>
                  </a:moveTo>
                  <a:cubicBezTo>
                    <a:pt x="275841" y="191136"/>
                    <a:pt x="208404" y="219902"/>
                    <a:pt x="131728" y="208091"/>
                  </a:cubicBezTo>
                  <a:cubicBezTo>
                    <a:pt x="105820" y="204090"/>
                    <a:pt x="79340" y="194375"/>
                    <a:pt x="56385" y="181611"/>
                  </a:cubicBezTo>
                  <a:cubicBezTo>
                    <a:pt x="11522" y="156561"/>
                    <a:pt x="-6861" y="118556"/>
                    <a:pt x="2283" y="81123"/>
                  </a:cubicBezTo>
                  <a:cubicBezTo>
                    <a:pt x="12665" y="38546"/>
                    <a:pt x="55432" y="-1840"/>
                    <a:pt x="101438" y="65"/>
                  </a:cubicBezTo>
                  <a:cubicBezTo>
                    <a:pt x="137347" y="1589"/>
                    <a:pt x="177733" y="9590"/>
                    <a:pt x="206975" y="28735"/>
                  </a:cubicBezTo>
                  <a:cubicBezTo>
                    <a:pt x="257172" y="61406"/>
                    <a:pt x="300225" y="105030"/>
                    <a:pt x="353184" y="149702"/>
                  </a:cubicBezTo>
                  <a:close/>
                  <a:moveTo>
                    <a:pt x="227644" y="124366"/>
                  </a:moveTo>
                  <a:cubicBezTo>
                    <a:pt x="228406" y="89790"/>
                    <a:pt x="199355" y="61977"/>
                    <a:pt x="162208" y="61692"/>
                  </a:cubicBezTo>
                  <a:cubicBezTo>
                    <a:pt x="128299" y="61501"/>
                    <a:pt x="104391" y="85885"/>
                    <a:pt x="103343" y="121890"/>
                  </a:cubicBezTo>
                  <a:cubicBezTo>
                    <a:pt x="102295" y="157799"/>
                    <a:pt x="127441" y="185993"/>
                    <a:pt x="161541" y="187231"/>
                  </a:cubicBezTo>
                  <a:cubicBezTo>
                    <a:pt x="196307" y="188565"/>
                    <a:pt x="226882" y="159418"/>
                    <a:pt x="227644" y="124366"/>
                  </a:cubicBezTo>
                  <a:close/>
                </a:path>
              </a:pathLst>
            </a:custGeom>
            <a:solidFill>
              <a:schemeClr val="bg1">
                <a:lumMod val="95000"/>
              </a:schemeClr>
            </a:solidFill>
            <a:ln w="9525" cap="flat">
              <a:noFill/>
              <a:prstDash val="solid"/>
              <a:miter/>
            </a:ln>
          </p:spPr>
          <p:txBody>
            <a:bodyPr rtlCol="0" anchor="ctr"/>
            <a:lstStyle/>
            <a:p>
              <a:endParaRPr lang="en-GB" dirty="0"/>
            </a:p>
          </p:txBody>
        </p:sp>
        <p:sp>
          <p:nvSpPr>
            <p:cNvPr id="327" name="Freeform: Shape 326">
              <a:extLst>
                <a:ext uri="{FF2B5EF4-FFF2-40B4-BE49-F238E27FC236}">
                  <a16:creationId xmlns:a16="http://schemas.microsoft.com/office/drawing/2014/main" id="{52E88205-5C48-40F0-94A6-01E5700473E7}"/>
                </a:ext>
              </a:extLst>
            </p:cNvPr>
            <p:cNvSpPr/>
            <p:nvPr/>
          </p:nvSpPr>
          <p:spPr>
            <a:xfrm>
              <a:off x="1635185" y="1875725"/>
              <a:ext cx="75264" cy="45557"/>
            </a:xfrm>
            <a:custGeom>
              <a:avLst/>
              <a:gdLst>
                <a:gd name="connsiteX0" fmla="*/ 0 w 347722"/>
                <a:gd name="connsiteY0" fmla="*/ 154735 h 210477"/>
                <a:gd name="connsiteX1" fmla="*/ 200692 w 347722"/>
                <a:gd name="connsiteY1" fmla="*/ 3383 h 210477"/>
                <a:gd name="connsiteX2" fmla="*/ 282130 w 347722"/>
                <a:gd name="connsiteY2" fmla="*/ 9384 h 210477"/>
                <a:gd name="connsiteX3" fmla="*/ 347186 w 347722"/>
                <a:gd name="connsiteY3" fmla="*/ 93775 h 210477"/>
                <a:gd name="connsiteX4" fmla="*/ 298418 w 347722"/>
                <a:gd name="connsiteY4" fmla="*/ 176167 h 210477"/>
                <a:gd name="connsiteX5" fmla="*/ 183261 w 347722"/>
                <a:gd name="connsiteY5" fmla="*/ 209980 h 210477"/>
                <a:gd name="connsiteX6" fmla="*/ 0 w 347722"/>
                <a:gd name="connsiteY6" fmla="*/ 154735 h 210477"/>
                <a:gd name="connsiteX7" fmla="*/ 181166 w 347722"/>
                <a:gd name="connsiteY7" fmla="*/ 61486 h 210477"/>
                <a:gd name="connsiteX8" fmla="*/ 121348 w 347722"/>
                <a:gd name="connsiteY8" fmla="*/ 126160 h 210477"/>
                <a:gd name="connsiteX9" fmla="*/ 183833 w 347722"/>
                <a:gd name="connsiteY9" fmla="*/ 187501 h 210477"/>
                <a:gd name="connsiteX10" fmla="*/ 246412 w 347722"/>
                <a:gd name="connsiteY10" fmla="*/ 125017 h 210477"/>
                <a:gd name="connsiteX11" fmla="*/ 181166 w 347722"/>
                <a:gd name="connsiteY11" fmla="*/ 61486 h 2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722" h="210477">
                  <a:moveTo>
                    <a:pt x="0" y="154735"/>
                  </a:moveTo>
                  <a:cubicBezTo>
                    <a:pt x="60008" y="89203"/>
                    <a:pt x="115729" y="25767"/>
                    <a:pt x="200692" y="3383"/>
                  </a:cubicBezTo>
                  <a:cubicBezTo>
                    <a:pt x="225838" y="-3284"/>
                    <a:pt x="257080" y="526"/>
                    <a:pt x="282130" y="9384"/>
                  </a:cubicBezTo>
                  <a:cubicBezTo>
                    <a:pt x="319373" y="22433"/>
                    <a:pt x="342710" y="53675"/>
                    <a:pt x="347186" y="93775"/>
                  </a:cubicBezTo>
                  <a:cubicBezTo>
                    <a:pt x="351472" y="131875"/>
                    <a:pt x="329565" y="161498"/>
                    <a:pt x="298418" y="176167"/>
                  </a:cubicBezTo>
                  <a:cubicBezTo>
                    <a:pt x="262509" y="193121"/>
                    <a:pt x="222504" y="206932"/>
                    <a:pt x="183261" y="209980"/>
                  </a:cubicBezTo>
                  <a:cubicBezTo>
                    <a:pt x="118967" y="214838"/>
                    <a:pt x="62389" y="183215"/>
                    <a:pt x="0" y="154735"/>
                  </a:cubicBezTo>
                  <a:close/>
                  <a:moveTo>
                    <a:pt x="181166" y="61486"/>
                  </a:moveTo>
                  <a:cubicBezTo>
                    <a:pt x="147828" y="61295"/>
                    <a:pt x="121634" y="89584"/>
                    <a:pt x="121348" y="126160"/>
                  </a:cubicBezTo>
                  <a:cubicBezTo>
                    <a:pt x="121063" y="161308"/>
                    <a:pt x="148114" y="187882"/>
                    <a:pt x="183833" y="187501"/>
                  </a:cubicBezTo>
                  <a:cubicBezTo>
                    <a:pt x="218408" y="187120"/>
                    <a:pt x="245554" y="159974"/>
                    <a:pt x="246412" y="125017"/>
                  </a:cubicBezTo>
                  <a:cubicBezTo>
                    <a:pt x="247269" y="90156"/>
                    <a:pt x="218027" y="61676"/>
                    <a:pt x="181166" y="61486"/>
                  </a:cubicBezTo>
                  <a:close/>
                </a:path>
              </a:pathLst>
            </a:custGeom>
            <a:solidFill>
              <a:schemeClr val="bg1">
                <a:lumMod val="95000"/>
              </a:schemeClr>
            </a:solidFill>
            <a:ln w="9525" cap="flat">
              <a:noFill/>
              <a:prstDash val="solid"/>
              <a:miter/>
            </a:ln>
          </p:spPr>
          <p:txBody>
            <a:bodyPr rtlCol="0" anchor="ctr"/>
            <a:lstStyle/>
            <a:p>
              <a:endParaRPr lang="en-GB" dirty="0"/>
            </a:p>
          </p:txBody>
        </p:sp>
        <p:sp>
          <p:nvSpPr>
            <p:cNvPr id="328" name="TextBox 327">
              <a:extLst>
                <a:ext uri="{FF2B5EF4-FFF2-40B4-BE49-F238E27FC236}">
                  <a16:creationId xmlns:a16="http://schemas.microsoft.com/office/drawing/2014/main" id="{1F29792C-96B9-4A25-8B7F-D0EBB98A4F69}"/>
                </a:ext>
              </a:extLst>
            </p:cNvPr>
            <p:cNvSpPr txBox="1"/>
            <p:nvPr/>
          </p:nvSpPr>
          <p:spPr>
            <a:xfrm>
              <a:off x="1870131" y="1490596"/>
              <a:ext cx="1554836" cy="276999"/>
            </a:xfrm>
            <a:prstGeom prst="rect">
              <a:avLst/>
            </a:prstGeom>
            <a:noFill/>
          </p:spPr>
          <p:txBody>
            <a:bodyPr wrap="square" rtlCol="0">
              <a:spAutoFit/>
            </a:bodyPr>
            <a:lstStyle/>
            <a:p>
              <a:r>
                <a:rPr lang="en-IN" sz="1200" b="1" dirty="0">
                  <a:solidFill>
                    <a:schemeClr val="bg1"/>
                  </a:solidFill>
                  <a:latin typeface="Roboto" panose="02000000000000000000" pitchFamily="2" charset="0"/>
                  <a:ea typeface="Roboto" panose="02000000000000000000" pitchFamily="2" charset="0"/>
                  <a:cs typeface="Arial" panose="020B0604020202020204" pitchFamily="34" charset="0"/>
                </a:rPr>
                <a:t>ACHIEVEMENT 3</a:t>
              </a:r>
            </a:p>
          </p:txBody>
        </p:sp>
        <p:sp>
          <p:nvSpPr>
            <p:cNvPr id="329" name="TextBox 328">
              <a:extLst>
                <a:ext uri="{FF2B5EF4-FFF2-40B4-BE49-F238E27FC236}">
                  <a16:creationId xmlns:a16="http://schemas.microsoft.com/office/drawing/2014/main" id="{67C32663-546A-43D6-8743-2C91EECD565A}"/>
                </a:ext>
              </a:extLst>
            </p:cNvPr>
            <p:cNvSpPr txBox="1"/>
            <p:nvPr/>
          </p:nvSpPr>
          <p:spPr>
            <a:xfrm>
              <a:off x="1868099" y="1782522"/>
              <a:ext cx="1935744" cy="632224"/>
            </a:xfrm>
            <a:prstGeom prst="rect">
              <a:avLst/>
            </a:prstGeom>
            <a:noFill/>
          </p:spPr>
          <p:txBody>
            <a:bodyPr wrap="square" rtlCol="0">
              <a:spAutoFit/>
            </a:bodyPr>
            <a:lstStyle/>
            <a:p>
              <a:pPr>
                <a:lnSpc>
                  <a:spcPct val="120000"/>
                </a:lnSpc>
              </a:pP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Lorem ipsum dolor sita amet, dolore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tempor</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 in consectetur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voluptate </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eli</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a:t>
              </a:r>
              <a:endParaRPr lang="en-IN" sz="1000" dirty="0">
                <a:solidFill>
                  <a:schemeClr val="bg1"/>
                </a:solidFill>
                <a:latin typeface="Roboto" panose="02000000000000000000" pitchFamily="2" charset="0"/>
                <a:ea typeface="Roboto" panose="02000000000000000000" pitchFamily="2" charset="0"/>
                <a:cs typeface="Arial" panose="020B0604020202020204" pitchFamily="34" charset="0"/>
              </a:endParaRPr>
            </a:p>
          </p:txBody>
        </p:sp>
      </p:grpSp>
      <p:grpSp>
        <p:nvGrpSpPr>
          <p:cNvPr id="337" name="Group 336">
            <a:extLst>
              <a:ext uri="{FF2B5EF4-FFF2-40B4-BE49-F238E27FC236}">
                <a16:creationId xmlns:a16="http://schemas.microsoft.com/office/drawing/2014/main" id="{6F2F7847-9148-4FA8-AD5A-855D712447C4}"/>
              </a:ext>
            </a:extLst>
          </p:cNvPr>
          <p:cNvGrpSpPr/>
          <p:nvPr/>
        </p:nvGrpSpPr>
        <p:grpSpPr>
          <a:xfrm>
            <a:off x="9286481" y="1675796"/>
            <a:ext cx="2364993" cy="924150"/>
            <a:chOff x="1438850" y="1490596"/>
            <a:chExt cx="2364993" cy="924150"/>
          </a:xfrm>
        </p:grpSpPr>
        <p:sp>
          <p:nvSpPr>
            <p:cNvPr id="338" name="Freeform: Shape 337">
              <a:extLst>
                <a:ext uri="{FF2B5EF4-FFF2-40B4-BE49-F238E27FC236}">
                  <a16:creationId xmlns:a16="http://schemas.microsoft.com/office/drawing/2014/main" id="{65382F8A-59E2-4348-BC67-DF9917A814D8}"/>
                </a:ext>
              </a:extLst>
            </p:cNvPr>
            <p:cNvSpPr/>
            <p:nvPr/>
          </p:nvSpPr>
          <p:spPr>
            <a:xfrm>
              <a:off x="1438850" y="1716613"/>
              <a:ext cx="309906" cy="472116"/>
            </a:xfrm>
            <a:custGeom>
              <a:avLst/>
              <a:gdLst>
                <a:gd name="connsiteX0" fmla="*/ 756605 w 1574957"/>
                <a:gd name="connsiteY0" fmla="*/ 1987056 h 2399311"/>
                <a:gd name="connsiteX1" fmla="*/ 662366 w 1574957"/>
                <a:gd name="connsiteY1" fmla="*/ 2005022 h 2399311"/>
                <a:gd name="connsiteX2" fmla="*/ 846770 w 1574957"/>
                <a:gd name="connsiteY2" fmla="*/ 2005022 h 2399311"/>
                <a:gd name="connsiteX3" fmla="*/ 756605 w 1574957"/>
                <a:gd name="connsiteY3" fmla="*/ 1987056 h 2399311"/>
                <a:gd name="connsiteX4" fmla="*/ 664096 w 1574957"/>
                <a:gd name="connsiteY4" fmla="*/ 1888992 h 2399311"/>
                <a:gd name="connsiteX5" fmla="*/ 512443 w 1574957"/>
                <a:gd name="connsiteY5" fmla="*/ 1975399 h 2399311"/>
                <a:gd name="connsiteX6" fmla="*/ 1043938 w 1574957"/>
                <a:gd name="connsiteY6" fmla="*/ 1975114 h 2399311"/>
                <a:gd name="connsiteX7" fmla="*/ 823244 w 1574957"/>
                <a:gd name="connsiteY7" fmla="*/ 1890722 h 2399311"/>
                <a:gd name="connsiteX8" fmla="*/ 726565 w 1574957"/>
                <a:gd name="connsiteY8" fmla="*/ 1890246 h 2399311"/>
                <a:gd name="connsiteX9" fmla="*/ 664096 w 1574957"/>
                <a:gd name="connsiteY9" fmla="*/ 1888992 h 2399311"/>
                <a:gd name="connsiteX10" fmla="*/ 1060607 w 1574957"/>
                <a:gd name="connsiteY10" fmla="*/ 1609449 h 2399311"/>
                <a:gd name="connsiteX11" fmla="*/ 1021364 w 1574957"/>
                <a:gd name="connsiteY11" fmla="*/ 1672600 h 2399311"/>
                <a:gd name="connsiteX12" fmla="*/ 1060607 w 1574957"/>
                <a:gd name="connsiteY12" fmla="*/ 1609449 h 2399311"/>
                <a:gd name="connsiteX13" fmla="*/ 253172 w 1574957"/>
                <a:gd name="connsiteY13" fmla="*/ 1049284 h 2399311"/>
                <a:gd name="connsiteX14" fmla="*/ 239647 w 1574957"/>
                <a:gd name="connsiteY14" fmla="*/ 1168060 h 2399311"/>
                <a:gd name="connsiteX15" fmla="*/ 230408 w 1574957"/>
                <a:gd name="connsiteY15" fmla="*/ 1173013 h 2399311"/>
                <a:gd name="connsiteX16" fmla="*/ 170781 w 1574957"/>
                <a:gd name="connsiteY16" fmla="*/ 1105957 h 2399311"/>
                <a:gd name="connsiteX17" fmla="*/ 165257 w 1574957"/>
                <a:gd name="connsiteY17" fmla="*/ 1109291 h 2399311"/>
                <a:gd name="connsiteX18" fmla="*/ 220216 w 1574957"/>
                <a:gd name="connsiteY18" fmla="*/ 1184729 h 2399311"/>
                <a:gd name="connsiteX19" fmla="*/ 255839 w 1574957"/>
                <a:gd name="connsiteY19" fmla="*/ 1267692 h 2399311"/>
                <a:gd name="connsiteX20" fmla="*/ 223645 w 1574957"/>
                <a:gd name="connsiteY20" fmla="*/ 1454477 h 2399311"/>
                <a:gd name="connsiteX21" fmla="*/ 231646 w 1574957"/>
                <a:gd name="connsiteY21" fmla="*/ 1697746 h 2399311"/>
                <a:gd name="connsiteX22" fmla="*/ 393380 w 1574957"/>
                <a:gd name="connsiteY22" fmla="*/ 1832334 h 2399311"/>
                <a:gd name="connsiteX23" fmla="*/ 553877 w 1574957"/>
                <a:gd name="connsiteY23" fmla="*/ 1826143 h 2399311"/>
                <a:gd name="connsiteX24" fmla="*/ 933829 w 1574957"/>
                <a:gd name="connsiteY24" fmla="*/ 1816237 h 2399311"/>
                <a:gd name="connsiteX25" fmla="*/ 1111184 w 1574957"/>
                <a:gd name="connsiteY25" fmla="*/ 1836430 h 2399311"/>
                <a:gd name="connsiteX26" fmla="*/ 1334736 w 1574957"/>
                <a:gd name="connsiteY26" fmla="*/ 1640405 h 2399311"/>
                <a:gd name="connsiteX27" fmla="*/ 1308162 w 1574957"/>
                <a:gd name="connsiteY27" fmla="*/ 1330652 h 2399311"/>
                <a:gd name="connsiteX28" fmla="*/ 1297398 w 1574957"/>
                <a:gd name="connsiteY28" fmla="*/ 1230259 h 2399311"/>
                <a:gd name="connsiteX29" fmla="*/ 1322163 w 1574957"/>
                <a:gd name="connsiteY29" fmla="*/ 1194064 h 2399311"/>
                <a:gd name="connsiteX30" fmla="*/ 1376075 w 1574957"/>
                <a:gd name="connsiteY30" fmla="*/ 1112911 h 2399311"/>
                <a:gd name="connsiteX31" fmla="*/ 1316258 w 1574957"/>
                <a:gd name="connsiteY31" fmla="*/ 1174823 h 2399311"/>
                <a:gd name="connsiteX32" fmla="*/ 1293398 w 1574957"/>
                <a:gd name="connsiteY32" fmla="*/ 1049855 h 2399311"/>
                <a:gd name="connsiteX33" fmla="*/ 1274633 w 1574957"/>
                <a:gd name="connsiteY33" fmla="*/ 1140152 h 2399311"/>
                <a:gd name="connsiteX34" fmla="*/ 1226628 w 1574957"/>
                <a:gd name="connsiteY34" fmla="*/ 1175014 h 2399311"/>
                <a:gd name="connsiteX35" fmla="*/ 1109375 w 1574957"/>
                <a:gd name="connsiteY35" fmla="*/ 1160345 h 2399311"/>
                <a:gd name="connsiteX36" fmla="*/ 1108041 w 1574957"/>
                <a:gd name="connsiteY36" fmla="*/ 1167298 h 2399311"/>
                <a:gd name="connsiteX37" fmla="*/ 1242153 w 1574957"/>
                <a:gd name="connsiteY37" fmla="*/ 1201779 h 2399311"/>
                <a:gd name="connsiteX38" fmla="*/ 1280539 w 1574957"/>
                <a:gd name="connsiteY38" fmla="*/ 1467336 h 2399311"/>
                <a:gd name="connsiteX39" fmla="*/ 1291302 w 1574957"/>
                <a:gd name="connsiteY39" fmla="*/ 1624498 h 2399311"/>
                <a:gd name="connsiteX40" fmla="*/ 1214721 w 1574957"/>
                <a:gd name="connsiteY40" fmla="*/ 1705651 h 2399311"/>
                <a:gd name="connsiteX41" fmla="*/ 1162334 w 1574957"/>
                <a:gd name="connsiteY41" fmla="*/ 1707938 h 2399311"/>
                <a:gd name="connsiteX42" fmla="*/ 938782 w 1574957"/>
                <a:gd name="connsiteY42" fmla="*/ 1689364 h 2399311"/>
                <a:gd name="connsiteX43" fmla="*/ 934781 w 1574957"/>
                <a:gd name="connsiteY43" fmla="*/ 1680791 h 2399311"/>
                <a:gd name="connsiteX44" fmla="*/ 987455 w 1574957"/>
                <a:gd name="connsiteY44" fmla="*/ 1648882 h 2399311"/>
                <a:gd name="connsiteX45" fmla="*/ 1006981 w 1574957"/>
                <a:gd name="connsiteY45" fmla="*/ 1604115 h 2399311"/>
                <a:gd name="connsiteX46" fmla="*/ 979549 w 1574957"/>
                <a:gd name="connsiteY46" fmla="*/ 1585446 h 2399311"/>
                <a:gd name="connsiteX47" fmla="*/ 942973 w 1574957"/>
                <a:gd name="connsiteY47" fmla="*/ 1615354 h 2399311"/>
                <a:gd name="connsiteX48" fmla="*/ 833435 w 1574957"/>
                <a:gd name="connsiteY48" fmla="*/ 1716129 h 2399311"/>
                <a:gd name="connsiteX49" fmla="*/ 608074 w 1574957"/>
                <a:gd name="connsiteY49" fmla="*/ 1618117 h 2399311"/>
                <a:gd name="connsiteX50" fmla="*/ 595406 w 1574957"/>
                <a:gd name="connsiteY50" fmla="*/ 1597733 h 2399311"/>
                <a:gd name="connsiteX51" fmla="*/ 551114 w 1574957"/>
                <a:gd name="connsiteY51" fmla="*/ 1588970 h 2399311"/>
                <a:gd name="connsiteX52" fmla="*/ 545018 w 1574957"/>
                <a:gd name="connsiteY52" fmla="*/ 1632500 h 2399311"/>
                <a:gd name="connsiteX53" fmla="*/ 575498 w 1574957"/>
                <a:gd name="connsiteY53" fmla="*/ 1658788 h 2399311"/>
                <a:gd name="connsiteX54" fmla="*/ 623504 w 1574957"/>
                <a:gd name="connsiteY54" fmla="*/ 1686982 h 2399311"/>
                <a:gd name="connsiteX55" fmla="*/ 397571 w 1574957"/>
                <a:gd name="connsiteY55" fmla="*/ 1706604 h 2399311"/>
                <a:gd name="connsiteX56" fmla="*/ 263174 w 1574957"/>
                <a:gd name="connsiteY56" fmla="*/ 1573159 h 2399311"/>
                <a:gd name="connsiteX57" fmla="*/ 310037 w 1574957"/>
                <a:gd name="connsiteY57" fmla="*/ 1202160 h 2399311"/>
                <a:gd name="connsiteX58" fmla="*/ 447673 w 1574957"/>
                <a:gd name="connsiteY58" fmla="*/ 1165775 h 2399311"/>
                <a:gd name="connsiteX59" fmla="*/ 321276 w 1574957"/>
                <a:gd name="connsiteY59" fmla="*/ 1174442 h 2399311"/>
                <a:gd name="connsiteX60" fmla="*/ 281652 w 1574957"/>
                <a:gd name="connsiteY60" fmla="*/ 1147010 h 2399311"/>
                <a:gd name="connsiteX61" fmla="*/ 253172 w 1574957"/>
                <a:gd name="connsiteY61" fmla="*/ 1049284 h 2399311"/>
                <a:gd name="connsiteX62" fmla="*/ 872107 w 1574957"/>
                <a:gd name="connsiteY62" fmla="*/ 905170 h 2399311"/>
                <a:gd name="connsiteX63" fmla="*/ 840103 w 1574957"/>
                <a:gd name="connsiteY63" fmla="*/ 1043188 h 2399311"/>
                <a:gd name="connsiteX64" fmla="*/ 906302 w 1574957"/>
                <a:gd name="connsiteY64" fmla="*/ 1393327 h 2399311"/>
                <a:gd name="connsiteX65" fmla="*/ 914493 w 1574957"/>
                <a:gd name="connsiteY65" fmla="*/ 1408090 h 2399311"/>
                <a:gd name="connsiteX66" fmla="*/ 879441 w 1574957"/>
                <a:gd name="connsiteY66" fmla="*/ 1221781 h 2399311"/>
                <a:gd name="connsiteX67" fmla="*/ 872107 w 1574957"/>
                <a:gd name="connsiteY67" fmla="*/ 905170 h 2399311"/>
                <a:gd name="connsiteX68" fmla="*/ 679892 w 1574957"/>
                <a:gd name="connsiteY68" fmla="*/ 901837 h 2399311"/>
                <a:gd name="connsiteX69" fmla="*/ 671606 w 1574957"/>
                <a:gd name="connsiteY69" fmla="*/ 905075 h 2399311"/>
                <a:gd name="connsiteX70" fmla="*/ 691037 w 1574957"/>
                <a:gd name="connsiteY70" fmla="*/ 1100909 h 2399311"/>
                <a:gd name="connsiteX71" fmla="*/ 666557 w 1574957"/>
                <a:gd name="connsiteY71" fmla="*/ 1238926 h 2399311"/>
                <a:gd name="connsiteX72" fmla="*/ 623028 w 1574957"/>
                <a:gd name="connsiteY72" fmla="*/ 1458192 h 2399311"/>
                <a:gd name="connsiteX73" fmla="*/ 632934 w 1574957"/>
                <a:gd name="connsiteY73" fmla="*/ 1460192 h 2399311"/>
                <a:gd name="connsiteX74" fmla="*/ 640268 w 1574957"/>
                <a:gd name="connsiteY74" fmla="*/ 1441618 h 2399311"/>
                <a:gd name="connsiteX75" fmla="*/ 708563 w 1574957"/>
                <a:gd name="connsiteY75" fmla="*/ 1058904 h 2399311"/>
                <a:gd name="connsiteX76" fmla="*/ 699514 w 1574957"/>
                <a:gd name="connsiteY76" fmla="*/ 941270 h 2399311"/>
                <a:gd name="connsiteX77" fmla="*/ 679892 w 1574957"/>
                <a:gd name="connsiteY77" fmla="*/ 901837 h 2399311"/>
                <a:gd name="connsiteX78" fmla="*/ 1233986 w 1574957"/>
                <a:gd name="connsiteY78" fmla="*/ 827649 h 2399311"/>
                <a:gd name="connsiteX79" fmla="*/ 1181003 w 1574957"/>
                <a:gd name="connsiteY79" fmla="*/ 829256 h 2399311"/>
                <a:gd name="connsiteX80" fmla="*/ 948212 w 1574957"/>
                <a:gd name="connsiteY80" fmla="*/ 1007755 h 2399311"/>
                <a:gd name="connsiteX81" fmla="*/ 1201958 w 1574957"/>
                <a:gd name="connsiteY81" fmla="*/ 1069572 h 2399311"/>
                <a:gd name="connsiteX82" fmla="*/ 1292826 w 1574957"/>
                <a:gd name="connsiteY82" fmla="*/ 1037282 h 2399311"/>
                <a:gd name="connsiteX83" fmla="*/ 1284825 w 1574957"/>
                <a:gd name="connsiteY83" fmla="*/ 842686 h 2399311"/>
                <a:gd name="connsiteX84" fmla="*/ 1233986 w 1574957"/>
                <a:gd name="connsiteY84" fmla="*/ 827649 h 2399311"/>
                <a:gd name="connsiteX85" fmla="*/ 339564 w 1574957"/>
                <a:gd name="connsiteY85" fmla="*/ 823827 h 2399311"/>
                <a:gd name="connsiteX86" fmla="*/ 201547 w 1574957"/>
                <a:gd name="connsiteY86" fmla="*/ 917839 h 2399311"/>
                <a:gd name="connsiteX87" fmla="*/ 285557 w 1574957"/>
                <a:gd name="connsiteY87" fmla="*/ 1054808 h 2399311"/>
                <a:gd name="connsiteX88" fmla="*/ 592453 w 1574957"/>
                <a:gd name="connsiteY88" fmla="*/ 1009374 h 2399311"/>
                <a:gd name="connsiteX89" fmla="*/ 598835 w 1574957"/>
                <a:gd name="connsiteY89" fmla="*/ 993943 h 2399311"/>
                <a:gd name="connsiteX90" fmla="*/ 428432 w 1574957"/>
                <a:gd name="connsiteY90" fmla="*/ 851545 h 2399311"/>
                <a:gd name="connsiteX91" fmla="*/ 339564 w 1574957"/>
                <a:gd name="connsiteY91" fmla="*/ 823827 h 2399311"/>
                <a:gd name="connsiteX92" fmla="*/ 388618 w 1574957"/>
                <a:gd name="connsiteY92" fmla="*/ 763819 h 2399311"/>
                <a:gd name="connsiteX93" fmla="*/ 136967 w 1574957"/>
                <a:gd name="connsiteY93" fmla="*/ 924601 h 2399311"/>
                <a:gd name="connsiteX94" fmla="*/ 34955 w 1574957"/>
                <a:gd name="connsiteY94" fmla="*/ 910504 h 2399311"/>
                <a:gd name="connsiteX95" fmla="*/ 35145 w 1574957"/>
                <a:gd name="connsiteY95" fmla="*/ 914886 h 2399311"/>
                <a:gd name="connsiteX96" fmla="*/ 128681 w 1574957"/>
                <a:gd name="connsiteY96" fmla="*/ 944318 h 2399311"/>
                <a:gd name="connsiteX97" fmla="*/ 125442 w 1574957"/>
                <a:gd name="connsiteY97" fmla="*/ 951938 h 2399311"/>
                <a:gd name="connsiteX98" fmla="*/ 23810 w 1574957"/>
                <a:gd name="connsiteY98" fmla="*/ 970893 h 2399311"/>
                <a:gd name="connsiteX99" fmla="*/ 26001 w 1574957"/>
                <a:gd name="connsiteY99" fmla="*/ 982323 h 2399311"/>
                <a:gd name="connsiteX100" fmla="*/ 49718 w 1574957"/>
                <a:gd name="connsiteY100" fmla="*/ 979846 h 2399311"/>
                <a:gd name="connsiteX101" fmla="*/ 184497 w 1574957"/>
                <a:gd name="connsiteY101" fmla="*/ 895550 h 2399311"/>
                <a:gd name="connsiteX102" fmla="*/ 456436 w 1574957"/>
                <a:gd name="connsiteY102" fmla="*/ 806682 h 2399311"/>
                <a:gd name="connsiteX103" fmla="*/ 588452 w 1574957"/>
                <a:gd name="connsiteY103" fmla="*/ 888692 h 2399311"/>
                <a:gd name="connsiteX104" fmla="*/ 388618 w 1574957"/>
                <a:gd name="connsiteY104" fmla="*/ 763819 h 2399311"/>
                <a:gd name="connsiteX105" fmla="*/ 1167226 w 1574957"/>
                <a:gd name="connsiteY105" fmla="*/ 763781 h 2399311"/>
                <a:gd name="connsiteX106" fmla="*/ 970691 w 1574957"/>
                <a:gd name="connsiteY106" fmla="*/ 894026 h 2399311"/>
                <a:gd name="connsiteX107" fmla="*/ 1303113 w 1574957"/>
                <a:gd name="connsiteY107" fmla="*/ 812587 h 2399311"/>
                <a:gd name="connsiteX108" fmla="*/ 1167226 w 1574957"/>
                <a:gd name="connsiteY108" fmla="*/ 763781 h 2399311"/>
                <a:gd name="connsiteX109" fmla="*/ 1268424 w 1574957"/>
                <a:gd name="connsiteY109" fmla="*/ 404428 h 2399311"/>
                <a:gd name="connsiteX110" fmla="*/ 1212721 w 1574957"/>
                <a:gd name="connsiteY110" fmla="*/ 422729 h 2399311"/>
                <a:gd name="connsiteX111" fmla="*/ 898872 w 1574957"/>
                <a:gd name="connsiteY111" fmla="*/ 707622 h 2399311"/>
                <a:gd name="connsiteX112" fmla="*/ 904397 w 1574957"/>
                <a:gd name="connsiteY112" fmla="*/ 759629 h 2399311"/>
                <a:gd name="connsiteX113" fmla="*/ 953070 w 1574957"/>
                <a:gd name="connsiteY113" fmla="*/ 752675 h 2399311"/>
                <a:gd name="connsiteX114" fmla="*/ 1031746 w 1574957"/>
                <a:gd name="connsiteY114" fmla="*/ 668188 h 2399311"/>
                <a:gd name="connsiteX115" fmla="*/ 1170621 w 1574957"/>
                <a:gd name="connsiteY115" fmla="*/ 546554 h 2399311"/>
                <a:gd name="connsiteX116" fmla="*/ 1413698 w 1574957"/>
                <a:gd name="connsiteY116" fmla="*/ 616563 h 2399311"/>
                <a:gd name="connsiteX117" fmla="*/ 1457132 w 1574957"/>
                <a:gd name="connsiteY117" fmla="*/ 714670 h 2399311"/>
                <a:gd name="connsiteX118" fmla="*/ 1393315 w 1574957"/>
                <a:gd name="connsiteY118" fmla="*/ 478165 h 2399311"/>
                <a:gd name="connsiteX119" fmla="*/ 1268424 w 1574957"/>
                <a:gd name="connsiteY119" fmla="*/ 404428 h 2399311"/>
                <a:gd name="connsiteX120" fmla="*/ 276339 w 1574957"/>
                <a:gd name="connsiteY120" fmla="*/ 384242 h 2399311"/>
                <a:gd name="connsiteX121" fmla="*/ 193641 w 1574957"/>
                <a:gd name="connsiteY121" fmla="*/ 425015 h 2399311"/>
                <a:gd name="connsiteX122" fmla="*/ 89438 w 1574957"/>
                <a:gd name="connsiteY122" fmla="*/ 721433 h 2399311"/>
                <a:gd name="connsiteX123" fmla="*/ 98772 w 1574957"/>
                <a:gd name="connsiteY123" fmla="*/ 724195 h 2399311"/>
                <a:gd name="connsiteX124" fmla="*/ 119441 w 1574957"/>
                <a:gd name="connsiteY124" fmla="*/ 669712 h 2399311"/>
                <a:gd name="connsiteX125" fmla="*/ 199642 w 1574957"/>
                <a:gd name="connsiteY125" fmla="*/ 530838 h 2399311"/>
                <a:gd name="connsiteX126" fmla="*/ 342422 w 1574957"/>
                <a:gd name="connsiteY126" fmla="*/ 509692 h 2399311"/>
                <a:gd name="connsiteX127" fmla="*/ 406906 w 1574957"/>
                <a:gd name="connsiteY127" fmla="*/ 563413 h 2399311"/>
                <a:gd name="connsiteX128" fmla="*/ 512157 w 1574957"/>
                <a:gd name="connsiteY128" fmla="*/ 685524 h 2399311"/>
                <a:gd name="connsiteX129" fmla="*/ 576260 w 1574957"/>
                <a:gd name="connsiteY129" fmla="*/ 754771 h 2399311"/>
                <a:gd name="connsiteX130" fmla="*/ 632077 w 1574957"/>
                <a:gd name="connsiteY130" fmla="*/ 756866 h 2399311"/>
                <a:gd name="connsiteX131" fmla="*/ 634077 w 1574957"/>
                <a:gd name="connsiteY131" fmla="*/ 702574 h 2399311"/>
                <a:gd name="connsiteX132" fmla="*/ 620361 w 1574957"/>
                <a:gd name="connsiteY132" fmla="*/ 682666 h 2399311"/>
                <a:gd name="connsiteX133" fmla="*/ 432528 w 1574957"/>
                <a:gd name="connsiteY133" fmla="*/ 483880 h 2399311"/>
                <a:gd name="connsiteX134" fmla="*/ 310608 w 1574957"/>
                <a:gd name="connsiteY134" fmla="*/ 396916 h 2399311"/>
                <a:gd name="connsiteX135" fmla="*/ 276339 w 1574957"/>
                <a:gd name="connsiteY135" fmla="*/ 384242 h 2399311"/>
                <a:gd name="connsiteX136" fmla="*/ 1164441 w 1574957"/>
                <a:gd name="connsiteY136" fmla="*/ 1498 h 2399311"/>
                <a:gd name="connsiteX137" fmla="*/ 1271776 w 1574957"/>
                <a:gd name="connsiteY137" fmla="*/ 57541 h 2399311"/>
                <a:gd name="connsiteX138" fmla="*/ 1481040 w 1574957"/>
                <a:gd name="connsiteY138" fmla="*/ 502834 h 2399311"/>
                <a:gd name="connsiteX139" fmla="*/ 1551335 w 1574957"/>
                <a:gd name="connsiteY139" fmla="*/ 877262 h 2399311"/>
                <a:gd name="connsiteX140" fmla="*/ 1574957 w 1574957"/>
                <a:gd name="connsiteY140" fmla="*/ 1036044 h 2399311"/>
                <a:gd name="connsiteX141" fmla="*/ 1512092 w 1574957"/>
                <a:gd name="connsiteY141" fmla="*/ 1323985 h 2399311"/>
                <a:gd name="connsiteX142" fmla="*/ 1409031 w 1574957"/>
                <a:gd name="connsiteY142" fmla="*/ 1658979 h 2399311"/>
                <a:gd name="connsiteX143" fmla="*/ 1400840 w 1574957"/>
                <a:gd name="connsiteY143" fmla="*/ 1731940 h 2399311"/>
                <a:gd name="connsiteX144" fmla="*/ 1275586 w 1574957"/>
                <a:gd name="connsiteY144" fmla="*/ 2083699 h 2399311"/>
                <a:gd name="connsiteX145" fmla="*/ 1114042 w 1574957"/>
                <a:gd name="connsiteY145" fmla="*/ 2273151 h 2399311"/>
                <a:gd name="connsiteX146" fmla="*/ 870583 w 1574957"/>
                <a:gd name="connsiteY146" fmla="*/ 2385641 h 2399311"/>
                <a:gd name="connsiteX147" fmla="*/ 766189 w 1574957"/>
                <a:gd name="connsiteY147" fmla="*/ 2398024 h 2399311"/>
                <a:gd name="connsiteX148" fmla="*/ 481582 w 1574957"/>
                <a:gd name="connsiteY148" fmla="*/ 2291058 h 2399311"/>
                <a:gd name="connsiteX149" fmla="*/ 208214 w 1574957"/>
                <a:gd name="connsiteY149" fmla="*/ 1971113 h 2399311"/>
                <a:gd name="connsiteX150" fmla="*/ 163447 w 1574957"/>
                <a:gd name="connsiteY150" fmla="*/ 1833286 h 2399311"/>
                <a:gd name="connsiteX151" fmla="*/ 151350 w 1574957"/>
                <a:gd name="connsiteY151" fmla="*/ 1619546 h 2399311"/>
                <a:gd name="connsiteX152" fmla="*/ 89533 w 1574957"/>
                <a:gd name="connsiteY152" fmla="*/ 1383230 h 2399311"/>
                <a:gd name="connsiteX153" fmla="*/ 474 w 1574957"/>
                <a:gd name="connsiteY153" fmla="*/ 906123 h 2399311"/>
                <a:gd name="connsiteX154" fmla="*/ 3427 w 1574957"/>
                <a:gd name="connsiteY154" fmla="*/ 888978 h 2399311"/>
                <a:gd name="connsiteX155" fmla="*/ 71626 w 1574957"/>
                <a:gd name="connsiteY155" fmla="*/ 495881 h 2399311"/>
                <a:gd name="connsiteX156" fmla="*/ 195451 w 1574957"/>
                <a:gd name="connsiteY156" fmla="*/ 142885 h 2399311"/>
                <a:gd name="connsiteX157" fmla="*/ 487583 w 1574957"/>
                <a:gd name="connsiteY157" fmla="*/ 34395 h 2399311"/>
                <a:gd name="connsiteX158" fmla="*/ 616170 w 1574957"/>
                <a:gd name="connsiteY158" fmla="*/ 97450 h 2399311"/>
                <a:gd name="connsiteX159" fmla="*/ 690084 w 1574957"/>
                <a:gd name="connsiteY159" fmla="*/ 144599 h 2399311"/>
                <a:gd name="connsiteX160" fmla="*/ 853819 w 1574957"/>
                <a:gd name="connsiteY160" fmla="*/ 148123 h 2399311"/>
                <a:gd name="connsiteX161" fmla="*/ 954117 w 1574957"/>
                <a:gd name="connsiteY161" fmla="*/ 83925 h 2399311"/>
                <a:gd name="connsiteX162" fmla="*/ 1046033 w 1574957"/>
                <a:gd name="connsiteY162" fmla="*/ 26108 h 2399311"/>
                <a:gd name="connsiteX163" fmla="*/ 1164441 w 1574957"/>
                <a:gd name="connsiteY163" fmla="*/ 1498 h 239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574957" h="2399311">
                  <a:moveTo>
                    <a:pt x="756605" y="1987056"/>
                  </a:moveTo>
                  <a:cubicBezTo>
                    <a:pt x="726136" y="1986353"/>
                    <a:pt x="694989" y="1991640"/>
                    <a:pt x="662366" y="2005022"/>
                  </a:cubicBezTo>
                  <a:cubicBezTo>
                    <a:pt x="729327" y="2005022"/>
                    <a:pt x="788001" y="2005022"/>
                    <a:pt x="846770" y="2005022"/>
                  </a:cubicBezTo>
                  <a:cubicBezTo>
                    <a:pt x="816862" y="1994450"/>
                    <a:pt x="787073" y="1987758"/>
                    <a:pt x="756605" y="1987056"/>
                  </a:cubicBezTo>
                  <a:close/>
                  <a:moveTo>
                    <a:pt x="664096" y="1888992"/>
                  </a:moveTo>
                  <a:cubicBezTo>
                    <a:pt x="605026" y="1895961"/>
                    <a:pt x="555734" y="1926894"/>
                    <a:pt x="512443" y="1975399"/>
                  </a:cubicBezTo>
                  <a:cubicBezTo>
                    <a:pt x="689798" y="1940062"/>
                    <a:pt x="866392" y="1940633"/>
                    <a:pt x="1043938" y="1975114"/>
                  </a:cubicBezTo>
                  <a:cubicBezTo>
                    <a:pt x="983930" y="1911201"/>
                    <a:pt x="911921" y="1881102"/>
                    <a:pt x="823244" y="1890722"/>
                  </a:cubicBezTo>
                  <a:cubicBezTo>
                    <a:pt x="791335" y="1894151"/>
                    <a:pt x="758188" y="1894818"/>
                    <a:pt x="726565" y="1890246"/>
                  </a:cubicBezTo>
                  <a:cubicBezTo>
                    <a:pt x="704562" y="1887008"/>
                    <a:pt x="683786" y="1886668"/>
                    <a:pt x="664096" y="1888992"/>
                  </a:cubicBezTo>
                  <a:close/>
                  <a:moveTo>
                    <a:pt x="1060607" y="1609449"/>
                  </a:moveTo>
                  <a:cubicBezTo>
                    <a:pt x="1047653" y="1630309"/>
                    <a:pt x="1034318" y="1651740"/>
                    <a:pt x="1021364" y="1672600"/>
                  </a:cubicBezTo>
                  <a:cubicBezTo>
                    <a:pt x="1061750" y="1664313"/>
                    <a:pt x="1071275" y="1647739"/>
                    <a:pt x="1060607" y="1609449"/>
                  </a:cubicBezTo>
                  <a:close/>
                  <a:moveTo>
                    <a:pt x="253172" y="1049284"/>
                  </a:moveTo>
                  <a:cubicBezTo>
                    <a:pt x="218882" y="1090527"/>
                    <a:pt x="242314" y="1130818"/>
                    <a:pt x="239647" y="1168060"/>
                  </a:cubicBezTo>
                  <a:cubicBezTo>
                    <a:pt x="236599" y="1169680"/>
                    <a:pt x="233456" y="1171394"/>
                    <a:pt x="230408" y="1173013"/>
                  </a:cubicBezTo>
                  <a:cubicBezTo>
                    <a:pt x="210500" y="1150534"/>
                    <a:pt x="190688" y="1128246"/>
                    <a:pt x="170781" y="1105957"/>
                  </a:cubicBezTo>
                  <a:cubicBezTo>
                    <a:pt x="168971" y="1107100"/>
                    <a:pt x="167162" y="1108148"/>
                    <a:pt x="165257" y="1109291"/>
                  </a:cubicBezTo>
                  <a:cubicBezTo>
                    <a:pt x="183164" y="1135294"/>
                    <a:pt x="195451" y="1172918"/>
                    <a:pt x="220216" y="1184729"/>
                  </a:cubicBezTo>
                  <a:cubicBezTo>
                    <a:pt x="262507" y="1204922"/>
                    <a:pt x="260507" y="1235117"/>
                    <a:pt x="255839" y="1267692"/>
                  </a:cubicBezTo>
                  <a:cubicBezTo>
                    <a:pt x="247076" y="1330271"/>
                    <a:pt x="234027" y="1392184"/>
                    <a:pt x="223645" y="1454477"/>
                  </a:cubicBezTo>
                  <a:cubicBezTo>
                    <a:pt x="210024" y="1536011"/>
                    <a:pt x="205452" y="1617450"/>
                    <a:pt x="231646" y="1697746"/>
                  </a:cubicBezTo>
                  <a:cubicBezTo>
                    <a:pt x="257363" y="1776422"/>
                    <a:pt x="309560" y="1826524"/>
                    <a:pt x="393380" y="1832334"/>
                  </a:cubicBezTo>
                  <a:cubicBezTo>
                    <a:pt x="446530" y="1836049"/>
                    <a:pt x="501108" y="1833667"/>
                    <a:pt x="553877" y="1826143"/>
                  </a:cubicBezTo>
                  <a:cubicBezTo>
                    <a:pt x="680369" y="1808140"/>
                    <a:pt x="805718" y="1788329"/>
                    <a:pt x="933829" y="1816237"/>
                  </a:cubicBezTo>
                  <a:cubicBezTo>
                    <a:pt x="991741" y="1828810"/>
                    <a:pt x="1051939" y="1835572"/>
                    <a:pt x="1111184" y="1836430"/>
                  </a:cubicBezTo>
                  <a:cubicBezTo>
                    <a:pt x="1245963" y="1838430"/>
                    <a:pt x="1318448" y="1773469"/>
                    <a:pt x="1334736" y="1640405"/>
                  </a:cubicBezTo>
                  <a:cubicBezTo>
                    <a:pt x="1347500" y="1535535"/>
                    <a:pt x="1331498" y="1432855"/>
                    <a:pt x="1308162" y="1330652"/>
                  </a:cubicBezTo>
                  <a:cubicBezTo>
                    <a:pt x="1300732" y="1297981"/>
                    <a:pt x="1297208" y="1263787"/>
                    <a:pt x="1297398" y="1230259"/>
                  </a:cubicBezTo>
                  <a:cubicBezTo>
                    <a:pt x="1297493" y="1217876"/>
                    <a:pt x="1310638" y="1201779"/>
                    <a:pt x="1322163" y="1194064"/>
                  </a:cubicBezTo>
                  <a:cubicBezTo>
                    <a:pt x="1350738" y="1175014"/>
                    <a:pt x="1373122" y="1142724"/>
                    <a:pt x="1376075" y="1112911"/>
                  </a:cubicBezTo>
                  <a:cubicBezTo>
                    <a:pt x="1360549" y="1128913"/>
                    <a:pt x="1341404" y="1148820"/>
                    <a:pt x="1316258" y="1174823"/>
                  </a:cubicBezTo>
                  <a:cubicBezTo>
                    <a:pt x="1309495" y="1127103"/>
                    <a:pt x="1338165" y="1084907"/>
                    <a:pt x="1293398" y="1049855"/>
                  </a:cubicBezTo>
                  <a:cubicBezTo>
                    <a:pt x="1286349" y="1083479"/>
                    <a:pt x="1280253" y="1111768"/>
                    <a:pt x="1274633" y="1140152"/>
                  </a:cubicBezTo>
                  <a:cubicBezTo>
                    <a:pt x="1269395" y="1166917"/>
                    <a:pt x="1257393" y="1180634"/>
                    <a:pt x="1226628" y="1175014"/>
                  </a:cubicBezTo>
                  <a:cubicBezTo>
                    <a:pt x="1187956" y="1167870"/>
                    <a:pt x="1148522" y="1165013"/>
                    <a:pt x="1109375" y="1160345"/>
                  </a:cubicBezTo>
                  <a:cubicBezTo>
                    <a:pt x="1108898" y="1162631"/>
                    <a:pt x="1108517" y="1165013"/>
                    <a:pt x="1108041" y="1167298"/>
                  </a:cubicBezTo>
                  <a:cubicBezTo>
                    <a:pt x="1154047" y="1179109"/>
                    <a:pt x="1200053" y="1190921"/>
                    <a:pt x="1242153" y="1201779"/>
                  </a:cubicBezTo>
                  <a:cubicBezTo>
                    <a:pt x="1255298" y="1291600"/>
                    <a:pt x="1269585" y="1379230"/>
                    <a:pt x="1280539" y="1467336"/>
                  </a:cubicBezTo>
                  <a:cubicBezTo>
                    <a:pt x="1287111" y="1519438"/>
                    <a:pt x="1292159" y="1572206"/>
                    <a:pt x="1291302" y="1624498"/>
                  </a:cubicBezTo>
                  <a:cubicBezTo>
                    <a:pt x="1290540" y="1672695"/>
                    <a:pt x="1262537" y="1698508"/>
                    <a:pt x="1214721" y="1705651"/>
                  </a:cubicBezTo>
                  <a:cubicBezTo>
                    <a:pt x="1197481" y="1708223"/>
                    <a:pt x="1179669" y="1709176"/>
                    <a:pt x="1162334" y="1707938"/>
                  </a:cubicBezTo>
                  <a:cubicBezTo>
                    <a:pt x="1087753" y="1702413"/>
                    <a:pt x="1013267" y="1695841"/>
                    <a:pt x="938782" y="1689364"/>
                  </a:cubicBezTo>
                  <a:cubicBezTo>
                    <a:pt x="937734" y="1689268"/>
                    <a:pt x="936972" y="1685554"/>
                    <a:pt x="934781" y="1680791"/>
                  </a:cubicBezTo>
                  <a:cubicBezTo>
                    <a:pt x="952498" y="1670504"/>
                    <a:pt x="973072" y="1662884"/>
                    <a:pt x="987455" y="1648882"/>
                  </a:cubicBezTo>
                  <a:cubicBezTo>
                    <a:pt x="998504" y="1638119"/>
                    <a:pt x="1004981" y="1619831"/>
                    <a:pt x="1006981" y="1604115"/>
                  </a:cubicBezTo>
                  <a:cubicBezTo>
                    <a:pt x="1007648" y="1598686"/>
                    <a:pt x="985931" y="1583065"/>
                    <a:pt x="979549" y="1585446"/>
                  </a:cubicBezTo>
                  <a:cubicBezTo>
                    <a:pt x="965166" y="1590875"/>
                    <a:pt x="945164" y="1603067"/>
                    <a:pt x="942973" y="1615354"/>
                  </a:cubicBezTo>
                  <a:cubicBezTo>
                    <a:pt x="931638" y="1678219"/>
                    <a:pt x="884870" y="1700127"/>
                    <a:pt x="833435" y="1716129"/>
                  </a:cubicBezTo>
                  <a:cubicBezTo>
                    <a:pt x="734566" y="1746800"/>
                    <a:pt x="653413" y="1710604"/>
                    <a:pt x="608074" y="1618117"/>
                  </a:cubicBezTo>
                  <a:cubicBezTo>
                    <a:pt x="604454" y="1610782"/>
                    <a:pt x="601311" y="1600019"/>
                    <a:pt x="595406" y="1597733"/>
                  </a:cubicBezTo>
                  <a:cubicBezTo>
                    <a:pt x="581499" y="1592590"/>
                    <a:pt x="565973" y="1591637"/>
                    <a:pt x="551114" y="1588970"/>
                  </a:cubicBezTo>
                  <a:cubicBezTo>
                    <a:pt x="548543" y="1603639"/>
                    <a:pt x="541113" y="1619831"/>
                    <a:pt x="545018" y="1632500"/>
                  </a:cubicBezTo>
                  <a:cubicBezTo>
                    <a:pt x="548447" y="1643453"/>
                    <a:pt x="564259" y="1651168"/>
                    <a:pt x="575498" y="1658788"/>
                  </a:cubicBezTo>
                  <a:cubicBezTo>
                    <a:pt x="588262" y="1667456"/>
                    <a:pt x="602073" y="1674505"/>
                    <a:pt x="623504" y="1686982"/>
                  </a:cubicBezTo>
                  <a:cubicBezTo>
                    <a:pt x="541018" y="1694317"/>
                    <a:pt x="469485" y="1703080"/>
                    <a:pt x="397571" y="1706604"/>
                  </a:cubicBezTo>
                  <a:cubicBezTo>
                    <a:pt x="287558" y="1711938"/>
                    <a:pt x="254030" y="1681839"/>
                    <a:pt x="263174" y="1573159"/>
                  </a:cubicBezTo>
                  <a:cubicBezTo>
                    <a:pt x="273651" y="1448953"/>
                    <a:pt x="294035" y="1325604"/>
                    <a:pt x="310037" y="1202160"/>
                  </a:cubicBezTo>
                  <a:cubicBezTo>
                    <a:pt x="355185" y="1190254"/>
                    <a:pt x="401381" y="1177967"/>
                    <a:pt x="447673" y="1165775"/>
                  </a:cubicBezTo>
                  <a:cubicBezTo>
                    <a:pt x="404239" y="1163679"/>
                    <a:pt x="362615" y="1167870"/>
                    <a:pt x="321276" y="1174442"/>
                  </a:cubicBezTo>
                  <a:cubicBezTo>
                    <a:pt x="297559" y="1178157"/>
                    <a:pt x="287177" y="1168918"/>
                    <a:pt x="281652" y="1147010"/>
                  </a:cubicBezTo>
                  <a:cubicBezTo>
                    <a:pt x="273746" y="1115959"/>
                    <a:pt x="263840" y="1085384"/>
                    <a:pt x="253172" y="1049284"/>
                  </a:cubicBezTo>
                  <a:close/>
                  <a:moveTo>
                    <a:pt x="872107" y="905170"/>
                  </a:moveTo>
                  <a:cubicBezTo>
                    <a:pt x="841532" y="946699"/>
                    <a:pt x="832102" y="994896"/>
                    <a:pt x="840103" y="1043188"/>
                  </a:cubicBezTo>
                  <a:cubicBezTo>
                    <a:pt x="859534" y="1160345"/>
                    <a:pt x="883728" y="1276646"/>
                    <a:pt x="906302" y="1393327"/>
                  </a:cubicBezTo>
                  <a:cubicBezTo>
                    <a:pt x="907349" y="1398565"/>
                    <a:pt x="911731" y="1403233"/>
                    <a:pt x="914493" y="1408090"/>
                  </a:cubicBezTo>
                  <a:cubicBezTo>
                    <a:pt x="906016" y="1344559"/>
                    <a:pt x="891347" y="1283408"/>
                    <a:pt x="879441" y="1221781"/>
                  </a:cubicBezTo>
                  <a:cubicBezTo>
                    <a:pt x="859153" y="1116911"/>
                    <a:pt x="833531" y="1011946"/>
                    <a:pt x="872107" y="905170"/>
                  </a:cubicBezTo>
                  <a:close/>
                  <a:moveTo>
                    <a:pt x="679892" y="901837"/>
                  </a:moveTo>
                  <a:cubicBezTo>
                    <a:pt x="677130" y="902884"/>
                    <a:pt x="674368" y="903932"/>
                    <a:pt x="671606" y="905075"/>
                  </a:cubicBezTo>
                  <a:cubicBezTo>
                    <a:pt x="703705" y="968226"/>
                    <a:pt x="700943" y="1034520"/>
                    <a:pt x="691037" y="1100909"/>
                  </a:cubicBezTo>
                  <a:cubicBezTo>
                    <a:pt x="684179" y="1147105"/>
                    <a:pt x="675416" y="1193016"/>
                    <a:pt x="666557" y="1238926"/>
                  </a:cubicBezTo>
                  <a:cubicBezTo>
                    <a:pt x="652460" y="1312079"/>
                    <a:pt x="637601" y="1385135"/>
                    <a:pt x="623028" y="1458192"/>
                  </a:cubicBezTo>
                  <a:cubicBezTo>
                    <a:pt x="626362" y="1458859"/>
                    <a:pt x="629600" y="1459525"/>
                    <a:pt x="632934" y="1460192"/>
                  </a:cubicBezTo>
                  <a:cubicBezTo>
                    <a:pt x="635411" y="1454001"/>
                    <a:pt x="639030" y="1448096"/>
                    <a:pt x="640268" y="1441618"/>
                  </a:cubicBezTo>
                  <a:cubicBezTo>
                    <a:pt x="663700" y="1314174"/>
                    <a:pt x="689037" y="1187015"/>
                    <a:pt x="708563" y="1058904"/>
                  </a:cubicBezTo>
                  <a:cubicBezTo>
                    <a:pt x="714373" y="1020994"/>
                    <a:pt x="704943" y="980227"/>
                    <a:pt x="699514" y="941270"/>
                  </a:cubicBezTo>
                  <a:cubicBezTo>
                    <a:pt x="697609" y="927459"/>
                    <a:pt x="686750" y="914981"/>
                    <a:pt x="679892" y="901837"/>
                  </a:cubicBezTo>
                  <a:close/>
                  <a:moveTo>
                    <a:pt x="1233986" y="827649"/>
                  </a:moveTo>
                  <a:cubicBezTo>
                    <a:pt x="1215793" y="825279"/>
                    <a:pt x="1197243" y="825684"/>
                    <a:pt x="1181003" y="829256"/>
                  </a:cubicBezTo>
                  <a:cubicBezTo>
                    <a:pt x="1079085" y="851640"/>
                    <a:pt x="1018030" y="930983"/>
                    <a:pt x="948212" y="1007755"/>
                  </a:cubicBezTo>
                  <a:cubicBezTo>
                    <a:pt x="1034032" y="1050713"/>
                    <a:pt x="1114709" y="1077478"/>
                    <a:pt x="1201958" y="1069572"/>
                  </a:cubicBezTo>
                  <a:cubicBezTo>
                    <a:pt x="1233105" y="1066714"/>
                    <a:pt x="1266156" y="1054142"/>
                    <a:pt x="1292826" y="1037282"/>
                  </a:cubicBezTo>
                  <a:cubicBezTo>
                    <a:pt x="1373313" y="986133"/>
                    <a:pt x="1370074" y="886025"/>
                    <a:pt x="1284825" y="842686"/>
                  </a:cubicBezTo>
                  <a:cubicBezTo>
                    <a:pt x="1270014" y="835161"/>
                    <a:pt x="1252178" y="830018"/>
                    <a:pt x="1233986" y="827649"/>
                  </a:cubicBezTo>
                  <a:close/>
                  <a:moveTo>
                    <a:pt x="339564" y="823827"/>
                  </a:moveTo>
                  <a:cubicBezTo>
                    <a:pt x="275270" y="816493"/>
                    <a:pt x="216025" y="859260"/>
                    <a:pt x="201547" y="917839"/>
                  </a:cubicBezTo>
                  <a:cubicBezTo>
                    <a:pt x="188402" y="971083"/>
                    <a:pt x="223740" y="1033853"/>
                    <a:pt x="285557" y="1054808"/>
                  </a:cubicBezTo>
                  <a:cubicBezTo>
                    <a:pt x="395381" y="1092051"/>
                    <a:pt x="495774" y="1059190"/>
                    <a:pt x="592453" y="1009374"/>
                  </a:cubicBezTo>
                  <a:cubicBezTo>
                    <a:pt x="594548" y="1004230"/>
                    <a:pt x="596739" y="999087"/>
                    <a:pt x="598835" y="993943"/>
                  </a:cubicBezTo>
                  <a:cubicBezTo>
                    <a:pt x="542351" y="946033"/>
                    <a:pt x="487964" y="895360"/>
                    <a:pt x="428432" y="851545"/>
                  </a:cubicBezTo>
                  <a:cubicBezTo>
                    <a:pt x="404620" y="834114"/>
                    <a:pt x="370139" y="827351"/>
                    <a:pt x="339564" y="823827"/>
                  </a:cubicBezTo>
                  <a:close/>
                  <a:moveTo>
                    <a:pt x="388618" y="763819"/>
                  </a:moveTo>
                  <a:cubicBezTo>
                    <a:pt x="271079" y="762486"/>
                    <a:pt x="191355" y="829447"/>
                    <a:pt x="136967" y="924601"/>
                  </a:cubicBezTo>
                  <a:cubicBezTo>
                    <a:pt x="102201" y="919839"/>
                    <a:pt x="68578" y="915172"/>
                    <a:pt x="34955" y="910504"/>
                  </a:cubicBezTo>
                  <a:cubicBezTo>
                    <a:pt x="35050" y="911933"/>
                    <a:pt x="35050" y="913457"/>
                    <a:pt x="35145" y="914886"/>
                  </a:cubicBezTo>
                  <a:cubicBezTo>
                    <a:pt x="66292" y="924697"/>
                    <a:pt x="97439" y="934507"/>
                    <a:pt x="128681" y="944318"/>
                  </a:cubicBezTo>
                  <a:cubicBezTo>
                    <a:pt x="127633" y="946890"/>
                    <a:pt x="126490" y="949462"/>
                    <a:pt x="125442" y="951938"/>
                  </a:cubicBezTo>
                  <a:cubicBezTo>
                    <a:pt x="91533" y="958225"/>
                    <a:pt x="57719" y="964606"/>
                    <a:pt x="23810" y="970893"/>
                  </a:cubicBezTo>
                  <a:cubicBezTo>
                    <a:pt x="24572" y="974703"/>
                    <a:pt x="25239" y="978513"/>
                    <a:pt x="26001" y="982323"/>
                  </a:cubicBezTo>
                  <a:cubicBezTo>
                    <a:pt x="33907" y="981466"/>
                    <a:pt x="41813" y="979561"/>
                    <a:pt x="49718" y="979846"/>
                  </a:cubicBezTo>
                  <a:cubicBezTo>
                    <a:pt x="114012" y="982228"/>
                    <a:pt x="152207" y="955843"/>
                    <a:pt x="184497" y="895550"/>
                  </a:cubicBezTo>
                  <a:cubicBezTo>
                    <a:pt x="243266" y="785822"/>
                    <a:pt x="342707" y="756676"/>
                    <a:pt x="456436" y="806682"/>
                  </a:cubicBezTo>
                  <a:cubicBezTo>
                    <a:pt x="503394" y="827446"/>
                    <a:pt x="544828" y="861165"/>
                    <a:pt x="588452" y="888692"/>
                  </a:cubicBezTo>
                  <a:cubicBezTo>
                    <a:pt x="541018" y="819064"/>
                    <a:pt x="477962" y="764867"/>
                    <a:pt x="388618" y="763819"/>
                  </a:cubicBezTo>
                  <a:close/>
                  <a:moveTo>
                    <a:pt x="1167226" y="763781"/>
                  </a:moveTo>
                  <a:cubicBezTo>
                    <a:pt x="1083830" y="766212"/>
                    <a:pt x="998908" y="814790"/>
                    <a:pt x="970691" y="894026"/>
                  </a:cubicBezTo>
                  <a:cubicBezTo>
                    <a:pt x="1065655" y="807730"/>
                    <a:pt x="1167096" y="743912"/>
                    <a:pt x="1303113" y="812587"/>
                  </a:cubicBezTo>
                  <a:cubicBezTo>
                    <a:pt x="1266751" y="777476"/>
                    <a:pt x="1217263" y="762322"/>
                    <a:pt x="1167226" y="763781"/>
                  </a:cubicBezTo>
                  <a:close/>
                  <a:moveTo>
                    <a:pt x="1268424" y="404428"/>
                  </a:moveTo>
                  <a:cubicBezTo>
                    <a:pt x="1251351" y="407031"/>
                    <a:pt x="1232890" y="413156"/>
                    <a:pt x="1212721" y="422729"/>
                  </a:cubicBezTo>
                  <a:cubicBezTo>
                    <a:pt x="1079562" y="485975"/>
                    <a:pt x="988312" y="596084"/>
                    <a:pt x="898872" y="707622"/>
                  </a:cubicBezTo>
                  <a:cubicBezTo>
                    <a:pt x="884585" y="725434"/>
                    <a:pt x="884585" y="749151"/>
                    <a:pt x="904397" y="759629"/>
                  </a:cubicBezTo>
                  <a:cubicBezTo>
                    <a:pt x="916493" y="766010"/>
                    <a:pt x="942401" y="762200"/>
                    <a:pt x="953070" y="752675"/>
                  </a:cubicBezTo>
                  <a:cubicBezTo>
                    <a:pt x="981740" y="727339"/>
                    <a:pt x="1003838" y="694668"/>
                    <a:pt x="1031746" y="668188"/>
                  </a:cubicBezTo>
                  <a:cubicBezTo>
                    <a:pt x="1076418" y="625802"/>
                    <a:pt x="1119471" y="579701"/>
                    <a:pt x="1170621" y="546554"/>
                  </a:cubicBezTo>
                  <a:cubicBezTo>
                    <a:pt x="1271681" y="481117"/>
                    <a:pt x="1359501" y="509026"/>
                    <a:pt x="1413698" y="616563"/>
                  </a:cubicBezTo>
                  <a:cubicBezTo>
                    <a:pt x="1429320" y="647519"/>
                    <a:pt x="1441892" y="679999"/>
                    <a:pt x="1457132" y="714670"/>
                  </a:cubicBezTo>
                  <a:cubicBezTo>
                    <a:pt x="1460276" y="651901"/>
                    <a:pt x="1428462" y="536267"/>
                    <a:pt x="1393315" y="478165"/>
                  </a:cubicBezTo>
                  <a:cubicBezTo>
                    <a:pt x="1358382" y="420515"/>
                    <a:pt x="1319645" y="396619"/>
                    <a:pt x="1268424" y="404428"/>
                  </a:cubicBezTo>
                  <a:close/>
                  <a:moveTo>
                    <a:pt x="276339" y="384242"/>
                  </a:moveTo>
                  <a:cubicBezTo>
                    <a:pt x="244112" y="378330"/>
                    <a:pt x="217644" y="392511"/>
                    <a:pt x="193641" y="425015"/>
                  </a:cubicBezTo>
                  <a:cubicBezTo>
                    <a:pt x="128681" y="513217"/>
                    <a:pt x="101820" y="615039"/>
                    <a:pt x="89438" y="721433"/>
                  </a:cubicBezTo>
                  <a:cubicBezTo>
                    <a:pt x="92581" y="722386"/>
                    <a:pt x="95629" y="723243"/>
                    <a:pt x="98772" y="724195"/>
                  </a:cubicBezTo>
                  <a:cubicBezTo>
                    <a:pt x="105535" y="706003"/>
                    <a:pt x="110297" y="686667"/>
                    <a:pt x="119441" y="669712"/>
                  </a:cubicBezTo>
                  <a:cubicBezTo>
                    <a:pt x="144873" y="622659"/>
                    <a:pt x="167828" y="573415"/>
                    <a:pt x="199642" y="530838"/>
                  </a:cubicBezTo>
                  <a:cubicBezTo>
                    <a:pt x="241838" y="474259"/>
                    <a:pt x="284033" y="470354"/>
                    <a:pt x="342422" y="509692"/>
                  </a:cubicBezTo>
                  <a:cubicBezTo>
                    <a:pt x="365567" y="525313"/>
                    <a:pt x="387951" y="543030"/>
                    <a:pt x="406906" y="563413"/>
                  </a:cubicBezTo>
                  <a:cubicBezTo>
                    <a:pt x="443387" y="602752"/>
                    <a:pt x="476819" y="644947"/>
                    <a:pt x="512157" y="685524"/>
                  </a:cubicBezTo>
                  <a:cubicBezTo>
                    <a:pt x="532826" y="709241"/>
                    <a:pt x="553496" y="733149"/>
                    <a:pt x="576260" y="754771"/>
                  </a:cubicBezTo>
                  <a:cubicBezTo>
                    <a:pt x="593024" y="770773"/>
                    <a:pt x="617885" y="776583"/>
                    <a:pt x="632077" y="756866"/>
                  </a:cubicBezTo>
                  <a:cubicBezTo>
                    <a:pt x="640935" y="744484"/>
                    <a:pt x="635696" y="720862"/>
                    <a:pt x="634077" y="702574"/>
                  </a:cubicBezTo>
                  <a:cubicBezTo>
                    <a:pt x="633410" y="695525"/>
                    <a:pt x="625886" y="688667"/>
                    <a:pt x="620361" y="682666"/>
                  </a:cubicBezTo>
                  <a:cubicBezTo>
                    <a:pt x="558163" y="615991"/>
                    <a:pt x="498060" y="547126"/>
                    <a:pt x="432528" y="483880"/>
                  </a:cubicBezTo>
                  <a:cubicBezTo>
                    <a:pt x="396905" y="449494"/>
                    <a:pt x="354328" y="420348"/>
                    <a:pt x="310608" y="396916"/>
                  </a:cubicBezTo>
                  <a:cubicBezTo>
                    <a:pt x="298464" y="390415"/>
                    <a:pt x="287081" y="386212"/>
                    <a:pt x="276339" y="384242"/>
                  </a:cubicBezTo>
                  <a:close/>
                  <a:moveTo>
                    <a:pt x="1164441" y="1498"/>
                  </a:moveTo>
                  <a:cubicBezTo>
                    <a:pt x="1201815" y="6677"/>
                    <a:pt x="1237343" y="25298"/>
                    <a:pt x="1271776" y="57541"/>
                  </a:cubicBezTo>
                  <a:cubicBezTo>
                    <a:pt x="1400363" y="177937"/>
                    <a:pt x="1472468" y="325003"/>
                    <a:pt x="1481040" y="502834"/>
                  </a:cubicBezTo>
                  <a:cubicBezTo>
                    <a:pt x="1487231" y="630565"/>
                    <a:pt x="1508377" y="755533"/>
                    <a:pt x="1551335" y="877262"/>
                  </a:cubicBezTo>
                  <a:cubicBezTo>
                    <a:pt x="1568956" y="926792"/>
                    <a:pt x="1567622" y="982894"/>
                    <a:pt x="1574957" y="1036044"/>
                  </a:cubicBezTo>
                  <a:cubicBezTo>
                    <a:pt x="1572385" y="1136723"/>
                    <a:pt x="1541238" y="1230163"/>
                    <a:pt x="1512092" y="1323985"/>
                  </a:cubicBezTo>
                  <a:cubicBezTo>
                    <a:pt x="1477421" y="1435522"/>
                    <a:pt x="1442273" y="1546965"/>
                    <a:pt x="1409031" y="1658979"/>
                  </a:cubicBezTo>
                  <a:cubicBezTo>
                    <a:pt x="1402173" y="1682125"/>
                    <a:pt x="1399125" y="1707842"/>
                    <a:pt x="1400840" y="1731940"/>
                  </a:cubicBezTo>
                  <a:cubicBezTo>
                    <a:pt x="1410555" y="1867862"/>
                    <a:pt x="1356739" y="1981114"/>
                    <a:pt x="1275586" y="2083699"/>
                  </a:cubicBezTo>
                  <a:cubicBezTo>
                    <a:pt x="1224151" y="2148755"/>
                    <a:pt x="1168239" y="2210286"/>
                    <a:pt x="1114042" y="2273151"/>
                  </a:cubicBezTo>
                  <a:cubicBezTo>
                    <a:pt x="1050034" y="2347446"/>
                    <a:pt x="960023" y="2366687"/>
                    <a:pt x="870583" y="2385641"/>
                  </a:cubicBezTo>
                  <a:cubicBezTo>
                    <a:pt x="836388" y="2392880"/>
                    <a:pt x="801146" y="2395452"/>
                    <a:pt x="766189" y="2398024"/>
                  </a:cubicBezTo>
                  <a:cubicBezTo>
                    <a:pt x="655032" y="2406120"/>
                    <a:pt x="556639" y="2376688"/>
                    <a:pt x="481582" y="2291058"/>
                  </a:cubicBezTo>
                  <a:cubicBezTo>
                    <a:pt x="389094" y="2185616"/>
                    <a:pt x="298797" y="2078174"/>
                    <a:pt x="208214" y="1971113"/>
                  </a:cubicBezTo>
                  <a:cubicBezTo>
                    <a:pt x="174782" y="1931680"/>
                    <a:pt x="166400" y="1883102"/>
                    <a:pt x="163447" y="1833286"/>
                  </a:cubicBezTo>
                  <a:cubicBezTo>
                    <a:pt x="159161" y="1762039"/>
                    <a:pt x="155732" y="1690792"/>
                    <a:pt x="151350" y="1619546"/>
                  </a:cubicBezTo>
                  <a:cubicBezTo>
                    <a:pt x="146207" y="1536773"/>
                    <a:pt x="126395" y="1456859"/>
                    <a:pt x="89533" y="1383230"/>
                  </a:cubicBezTo>
                  <a:cubicBezTo>
                    <a:pt x="13809" y="1232164"/>
                    <a:pt x="-3241" y="1071382"/>
                    <a:pt x="474" y="906123"/>
                  </a:cubicBezTo>
                  <a:cubicBezTo>
                    <a:pt x="569" y="900408"/>
                    <a:pt x="1712" y="894407"/>
                    <a:pt x="3427" y="888978"/>
                  </a:cubicBezTo>
                  <a:cubicBezTo>
                    <a:pt x="44480" y="761057"/>
                    <a:pt x="59720" y="628945"/>
                    <a:pt x="71626" y="495881"/>
                  </a:cubicBezTo>
                  <a:cubicBezTo>
                    <a:pt x="83056" y="368437"/>
                    <a:pt x="116774" y="247183"/>
                    <a:pt x="195451" y="142885"/>
                  </a:cubicBezTo>
                  <a:cubicBezTo>
                    <a:pt x="279366" y="31633"/>
                    <a:pt x="372997" y="-4658"/>
                    <a:pt x="487583" y="34395"/>
                  </a:cubicBezTo>
                  <a:cubicBezTo>
                    <a:pt x="532445" y="49635"/>
                    <a:pt x="574165" y="74876"/>
                    <a:pt x="616170" y="97450"/>
                  </a:cubicBezTo>
                  <a:cubicBezTo>
                    <a:pt x="641792" y="111262"/>
                    <a:pt x="664938" y="129740"/>
                    <a:pt x="690084" y="144599"/>
                  </a:cubicBezTo>
                  <a:cubicBezTo>
                    <a:pt x="743710" y="176317"/>
                    <a:pt x="799241" y="178508"/>
                    <a:pt x="853819" y="148123"/>
                  </a:cubicBezTo>
                  <a:cubicBezTo>
                    <a:pt x="888395" y="128788"/>
                    <a:pt x="920684" y="105356"/>
                    <a:pt x="954117" y="83925"/>
                  </a:cubicBezTo>
                  <a:cubicBezTo>
                    <a:pt x="984597" y="64399"/>
                    <a:pt x="1014029" y="42586"/>
                    <a:pt x="1046033" y="26108"/>
                  </a:cubicBezTo>
                  <a:cubicBezTo>
                    <a:pt x="1087848" y="4581"/>
                    <a:pt x="1127067" y="-3682"/>
                    <a:pt x="1164441" y="1498"/>
                  </a:cubicBezTo>
                  <a:close/>
                </a:path>
              </a:pathLst>
            </a:custGeom>
            <a:solidFill>
              <a:srgbClr val="E04444"/>
            </a:solidFill>
            <a:ln w="9525" cap="flat">
              <a:noFill/>
              <a:prstDash val="solid"/>
              <a:miter/>
            </a:ln>
          </p:spPr>
          <p:txBody>
            <a:bodyPr rtlCol="0" anchor="ctr"/>
            <a:lstStyle/>
            <a:p>
              <a:endParaRPr lang="en-GB" dirty="0"/>
            </a:p>
          </p:txBody>
        </p:sp>
        <p:sp>
          <p:nvSpPr>
            <p:cNvPr id="339" name="Freeform: Shape 338">
              <a:extLst>
                <a:ext uri="{FF2B5EF4-FFF2-40B4-BE49-F238E27FC236}">
                  <a16:creationId xmlns:a16="http://schemas.microsoft.com/office/drawing/2014/main" id="{F84AE57A-F862-4945-AC33-764A07EEF173}"/>
                </a:ext>
              </a:extLst>
            </p:cNvPr>
            <p:cNvSpPr/>
            <p:nvPr/>
          </p:nvSpPr>
          <p:spPr>
            <a:xfrm>
              <a:off x="1470376" y="1875763"/>
              <a:ext cx="76446" cy="45619"/>
            </a:xfrm>
            <a:custGeom>
              <a:avLst/>
              <a:gdLst>
                <a:gd name="connsiteX0" fmla="*/ 353184 w 353183"/>
                <a:gd name="connsiteY0" fmla="*/ 149702 h 210762"/>
                <a:gd name="connsiteX1" fmla="*/ 131728 w 353183"/>
                <a:gd name="connsiteY1" fmla="*/ 208091 h 210762"/>
                <a:gd name="connsiteX2" fmla="*/ 56385 w 353183"/>
                <a:gd name="connsiteY2" fmla="*/ 181611 h 210762"/>
                <a:gd name="connsiteX3" fmla="*/ 2283 w 353183"/>
                <a:gd name="connsiteY3" fmla="*/ 81123 h 210762"/>
                <a:gd name="connsiteX4" fmla="*/ 101438 w 353183"/>
                <a:gd name="connsiteY4" fmla="*/ 65 h 210762"/>
                <a:gd name="connsiteX5" fmla="*/ 206975 w 353183"/>
                <a:gd name="connsiteY5" fmla="*/ 28735 h 210762"/>
                <a:gd name="connsiteX6" fmla="*/ 353184 w 353183"/>
                <a:gd name="connsiteY6" fmla="*/ 149702 h 210762"/>
                <a:gd name="connsiteX7" fmla="*/ 227644 w 353183"/>
                <a:gd name="connsiteY7" fmla="*/ 124366 h 210762"/>
                <a:gd name="connsiteX8" fmla="*/ 162208 w 353183"/>
                <a:gd name="connsiteY8" fmla="*/ 61692 h 210762"/>
                <a:gd name="connsiteX9" fmla="*/ 103343 w 353183"/>
                <a:gd name="connsiteY9" fmla="*/ 121890 h 210762"/>
                <a:gd name="connsiteX10" fmla="*/ 161541 w 353183"/>
                <a:gd name="connsiteY10" fmla="*/ 187231 h 210762"/>
                <a:gd name="connsiteX11" fmla="*/ 227644 w 353183"/>
                <a:gd name="connsiteY11" fmla="*/ 124366 h 21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183" h="210762">
                  <a:moveTo>
                    <a:pt x="353184" y="149702"/>
                  </a:moveTo>
                  <a:cubicBezTo>
                    <a:pt x="275841" y="191136"/>
                    <a:pt x="208404" y="219902"/>
                    <a:pt x="131728" y="208091"/>
                  </a:cubicBezTo>
                  <a:cubicBezTo>
                    <a:pt x="105820" y="204090"/>
                    <a:pt x="79340" y="194375"/>
                    <a:pt x="56385" y="181611"/>
                  </a:cubicBezTo>
                  <a:cubicBezTo>
                    <a:pt x="11522" y="156561"/>
                    <a:pt x="-6861" y="118556"/>
                    <a:pt x="2283" y="81123"/>
                  </a:cubicBezTo>
                  <a:cubicBezTo>
                    <a:pt x="12665" y="38546"/>
                    <a:pt x="55432" y="-1840"/>
                    <a:pt x="101438" y="65"/>
                  </a:cubicBezTo>
                  <a:cubicBezTo>
                    <a:pt x="137347" y="1589"/>
                    <a:pt x="177733" y="9590"/>
                    <a:pt x="206975" y="28735"/>
                  </a:cubicBezTo>
                  <a:cubicBezTo>
                    <a:pt x="257172" y="61406"/>
                    <a:pt x="300225" y="105030"/>
                    <a:pt x="353184" y="149702"/>
                  </a:cubicBezTo>
                  <a:close/>
                  <a:moveTo>
                    <a:pt x="227644" y="124366"/>
                  </a:moveTo>
                  <a:cubicBezTo>
                    <a:pt x="228406" y="89790"/>
                    <a:pt x="199355" y="61977"/>
                    <a:pt x="162208" y="61692"/>
                  </a:cubicBezTo>
                  <a:cubicBezTo>
                    <a:pt x="128299" y="61501"/>
                    <a:pt x="104391" y="85885"/>
                    <a:pt x="103343" y="121890"/>
                  </a:cubicBezTo>
                  <a:cubicBezTo>
                    <a:pt x="102295" y="157799"/>
                    <a:pt x="127441" y="185993"/>
                    <a:pt x="161541" y="187231"/>
                  </a:cubicBezTo>
                  <a:cubicBezTo>
                    <a:pt x="196307" y="188565"/>
                    <a:pt x="226882" y="159418"/>
                    <a:pt x="227644" y="124366"/>
                  </a:cubicBezTo>
                  <a:close/>
                </a:path>
              </a:pathLst>
            </a:custGeom>
            <a:solidFill>
              <a:schemeClr val="bg1">
                <a:lumMod val="95000"/>
              </a:schemeClr>
            </a:solidFill>
            <a:ln w="9525" cap="flat">
              <a:noFill/>
              <a:prstDash val="solid"/>
              <a:miter/>
            </a:ln>
          </p:spPr>
          <p:txBody>
            <a:bodyPr rtlCol="0" anchor="ctr"/>
            <a:lstStyle/>
            <a:p>
              <a:endParaRPr lang="en-GB" dirty="0"/>
            </a:p>
          </p:txBody>
        </p:sp>
        <p:sp>
          <p:nvSpPr>
            <p:cNvPr id="340" name="Freeform: Shape 339">
              <a:extLst>
                <a:ext uri="{FF2B5EF4-FFF2-40B4-BE49-F238E27FC236}">
                  <a16:creationId xmlns:a16="http://schemas.microsoft.com/office/drawing/2014/main" id="{CABA36DD-B9E3-4046-8897-E14F8775A98D}"/>
                </a:ext>
              </a:extLst>
            </p:cNvPr>
            <p:cNvSpPr/>
            <p:nvPr/>
          </p:nvSpPr>
          <p:spPr>
            <a:xfrm>
              <a:off x="1635185" y="1875725"/>
              <a:ext cx="75264" cy="45557"/>
            </a:xfrm>
            <a:custGeom>
              <a:avLst/>
              <a:gdLst>
                <a:gd name="connsiteX0" fmla="*/ 0 w 347722"/>
                <a:gd name="connsiteY0" fmla="*/ 154735 h 210477"/>
                <a:gd name="connsiteX1" fmla="*/ 200692 w 347722"/>
                <a:gd name="connsiteY1" fmla="*/ 3383 h 210477"/>
                <a:gd name="connsiteX2" fmla="*/ 282130 w 347722"/>
                <a:gd name="connsiteY2" fmla="*/ 9384 h 210477"/>
                <a:gd name="connsiteX3" fmla="*/ 347186 w 347722"/>
                <a:gd name="connsiteY3" fmla="*/ 93775 h 210477"/>
                <a:gd name="connsiteX4" fmla="*/ 298418 w 347722"/>
                <a:gd name="connsiteY4" fmla="*/ 176167 h 210477"/>
                <a:gd name="connsiteX5" fmla="*/ 183261 w 347722"/>
                <a:gd name="connsiteY5" fmla="*/ 209980 h 210477"/>
                <a:gd name="connsiteX6" fmla="*/ 0 w 347722"/>
                <a:gd name="connsiteY6" fmla="*/ 154735 h 210477"/>
                <a:gd name="connsiteX7" fmla="*/ 181166 w 347722"/>
                <a:gd name="connsiteY7" fmla="*/ 61486 h 210477"/>
                <a:gd name="connsiteX8" fmla="*/ 121348 w 347722"/>
                <a:gd name="connsiteY8" fmla="*/ 126160 h 210477"/>
                <a:gd name="connsiteX9" fmla="*/ 183833 w 347722"/>
                <a:gd name="connsiteY9" fmla="*/ 187501 h 210477"/>
                <a:gd name="connsiteX10" fmla="*/ 246412 w 347722"/>
                <a:gd name="connsiteY10" fmla="*/ 125017 h 210477"/>
                <a:gd name="connsiteX11" fmla="*/ 181166 w 347722"/>
                <a:gd name="connsiteY11" fmla="*/ 61486 h 2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722" h="210477">
                  <a:moveTo>
                    <a:pt x="0" y="154735"/>
                  </a:moveTo>
                  <a:cubicBezTo>
                    <a:pt x="60008" y="89203"/>
                    <a:pt x="115729" y="25767"/>
                    <a:pt x="200692" y="3383"/>
                  </a:cubicBezTo>
                  <a:cubicBezTo>
                    <a:pt x="225838" y="-3284"/>
                    <a:pt x="257080" y="526"/>
                    <a:pt x="282130" y="9384"/>
                  </a:cubicBezTo>
                  <a:cubicBezTo>
                    <a:pt x="319373" y="22433"/>
                    <a:pt x="342710" y="53675"/>
                    <a:pt x="347186" y="93775"/>
                  </a:cubicBezTo>
                  <a:cubicBezTo>
                    <a:pt x="351472" y="131875"/>
                    <a:pt x="329565" y="161498"/>
                    <a:pt x="298418" y="176167"/>
                  </a:cubicBezTo>
                  <a:cubicBezTo>
                    <a:pt x="262509" y="193121"/>
                    <a:pt x="222504" y="206932"/>
                    <a:pt x="183261" y="209980"/>
                  </a:cubicBezTo>
                  <a:cubicBezTo>
                    <a:pt x="118967" y="214838"/>
                    <a:pt x="62389" y="183215"/>
                    <a:pt x="0" y="154735"/>
                  </a:cubicBezTo>
                  <a:close/>
                  <a:moveTo>
                    <a:pt x="181166" y="61486"/>
                  </a:moveTo>
                  <a:cubicBezTo>
                    <a:pt x="147828" y="61295"/>
                    <a:pt x="121634" y="89584"/>
                    <a:pt x="121348" y="126160"/>
                  </a:cubicBezTo>
                  <a:cubicBezTo>
                    <a:pt x="121063" y="161308"/>
                    <a:pt x="148114" y="187882"/>
                    <a:pt x="183833" y="187501"/>
                  </a:cubicBezTo>
                  <a:cubicBezTo>
                    <a:pt x="218408" y="187120"/>
                    <a:pt x="245554" y="159974"/>
                    <a:pt x="246412" y="125017"/>
                  </a:cubicBezTo>
                  <a:cubicBezTo>
                    <a:pt x="247269" y="90156"/>
                    <a:pt x="218027" y="61676"/>
                    <a:pt x="181166" y="61486"/>
                  </a:cubicBezTo>
                  <a:close/>
                </a:path>
              </a:pathLst>
            </a:custGeom>
            <a:solidFill>
              <a:schemeClr val="bg1">
                <a:lumMod val="95000"/>
              </a:schemeClr>
            </a:solidFill>
            <a:ln w="9525" cap="flat">
              <a:noFill/>
              <a:prstDash val="solid"/>
              <a:miter/>
            </a:ln>
          </p:spPr>
          <p:txBody>
            <a:bodyPr rtlCol="0" anchor="ctr"/>
            <a:lstStyle/>
            <a:p>
              <a:endParaRPr lang="en-GB" dirty="0"/>
            </a:p>
          </p:txBody>
        </p:sp>
        <p:sp>
          <p:nvSpPr>
            <p:cNvPr id="341" name="TextBox 340">
              <a:extLst>
                <a:ext uri="{FF2B5EF4-FFF2-40B4-BE49-F238E27FC236}">
                  <a16:creationId xmlns:a16="http://schemas.microsoft.com/office/drawing/2014/main" id="{8120554A-45CF-417A-95F0-A4784658E5C3}"/>
                </a:ext>
              </a:extLst>
            </p:cNvPr>
            <p:cNvSpPr txBox="1"/>
            <p:nvPr/>
          </p:nvSpPr>
          <p:spPr>
            <a:xfrm>
              <a:off x="1870131" y="1490596"/>
              <a:ext cx="1554836" cy="276999"/>
            </a:xfrm>
            <a:prstGeom prst="rect">
              <a:avLst/>
            </a:prstGeom>
            <a:noFill/>
          </p:spPr>
          <p:txBody>
            <a:bodyPr wrap="square" rtlCol="0">
              <a:spAutoFit/>
            </a:bodyPr>
            <a:lstStyle/>
            <a:p>
              <a:r>
                <a:rPr lang="en-IN" sz="1200" b="1" dirty="0">
                  <a:solidFill>
                    <a:schemeClr val="bg1"/>
                  </a:solidFill>
                  <a:latin typeface="Roboto" panose="02000000000000000000" pitchFamily="2" charset="0"/>
                  <a:ea typeface="Roboto" panose="02000000000000000000" pitchFamily="2" charset="0"/>
                  <a:cs typeface="Arial" panose="020B0604020202020204" pitchFamily="34" charset="0"/>
                </a:rPr>
                <a:t>ACHIEVEMENT 4</a:t>
              </a:r>
            </a:p>
          </p:txBody>
        </p:sp>
        <p:sp>
          <p:nvSpPr>
            <p:cNvPr id="342" name="TextBox 341">
              <a:extLst>
                <a:ext uri="{FF2B5EF4-FFF2-40B4-BE49-F238E27FC236}">
                  <a16:creationId xmlns:a16="http://schemas.microsoft.com/office/drawing/2014/main" id="{A52C8927-9375-49A4-BFAD-A56EA1B3A512}"/>
                </a:ext>
              </a:extLst>
            </p:cNvPr>
            <p:cNvSpPr txBox="1"/>
            <p:nvPr/>
          </p:nvSpPr>
          <p:spPr>
            <a:xfrm>
              <a:off x="1868099" y="1782522"/>
              <a:ext cx="1935744" cy="632224"/>
            </a:xfrm>
            <a:prstGeom prst="rect">
              <a:avLst/>
            </a:prstGeom>
            <a:noFill/>
          </p:spPr>
          <p:txBody>
            <a:bodyPr wrap="square" rtlCol="0">
              <a:spAutoFit/>
            </a:bodyPr>
            <a:lstStyle/>
            <a:p>
              <a:pPr>
                <a:lnSpc>
                  <a:spcPct val="120000"/>
                </a:lnSpc>
              </a:pP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Lorem ipsum dolor sita amet, dolore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tempor</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 in consectetur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voluptate </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eli</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a:t>
              </a:r>
              <a:endParaRPr lang="en-IN" sz="1000" dirty="0">
                <a:solidFill>
                  <a:schemeClr val="bg1"/>
                </a:solidFill>
                <a:latin typeface="Roboto" panose="02000000000000000000" pitchFamily="2" charset="0"/>
                <a:ea typeface="Roboto" panose="02000000000000000000" pitchFamily="2" charset="0"/>
                <a:cs typeface="Arial" panose="020B0604020202020204" pitchFamily="34" charset="0"/>
              </a:endParaRPr>
            </a:p>
          </p:txBody>
        </p:sp>
      </p:grpSp>
    </p:spTree>
    <p:extLst>
      <p:ext uri="{BB962C8B-B14F-4D97-AF65-F5344CB8AC3E}">
        <p14:creationId xmlns:p14="http://schemas.microsoft.com/office/powerpoint/2010/main" val="2962898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F92D686-C741-4F11-859E-EDCBF2A9A1A2}"/>
              </a:ext>
            </a:extLst>
          </p:cNvPr>
          <p:cNvSpPr/>
          <p:nvPr/>
        </p:nvSpPr>
        <p:spPr>
          <a:xfrm>
            <a:off x="0" y="-13995"/>
            <a:ext cx="12192000" cy="6858000"/>
          </a:xfrm>
          <a:prstGeom prst="rect">
            <a:avLst/>
          </a:prstGeom>
          <a:blipFill dpi="0" rotWithShape="1">
            <a:blip r:embed="rId2">
              <a:alphaModFix amt="11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7" name="Rectangle 596" hidden="1">
            <a:extLst>
              <a:ext uri="{FF2B5EF4-FFF2-40B4-BE49-F238E27FC236}">
                <a16:creationId xmlns:a16="http://schemas.microsoft.com/office/drawing/2014/main" id="{CAB477EE-1D16-418D-BC79-A905AA51B984}"/>
              </a:ext>
            </a:extLst>
          </p:cNvPr>
          <p:cNvSpPr/>
          <p:nvPr/>
        </p:nvSpPr>
        <p:spPr>
          <a:xfrm>
            <a:off x="-11211" y="6018299"/>
            <a:ext cx="12203212" cy="8286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9" name="Group 58">
            <a:extLst>
              <a:ext uri="{FF2B5EF4-FFF2-40B4-BE49-F238E27FC236}">
                <a16:creationId xmlns:a16="http://schemas.microsoft.com/office/drawing/2014/main" id="{E21396F8-EC6C-4F81-BC91-10EAC8E7D6D3}"/>
              </a:ext>
            </a:extLst>
          </p:cNvPr>
          <p:cNvGrpSpPr/>
          <p:nvPr/>
        </p:nvGrpSpPr>
        <p:grpSpPr>
          <a:xfrm>
            <a:off x="662388" y="1736203"/>
            <a:ext cx="7934576" cy="6406640"/>
            <a:chOff x="471672" y="1944547"/>
            <a:chExt cx="7934576" cy="6406640"/>
          </a:xfrm>
        </p:grpSpPr>
        <p:sp>
          <p:nvSpPr>
            <p:cNvPr id="44" name="Freeform: Shape 43">
              <a:extLst>
                <a:ext uri="{FF2B5EF4-FFF2-40B4-BE49-F238E27FC236}">
                  <a16:creationId xmlns:a16="http://schemas.microsoft.com/office/drawing/2014/main" id="{BA3FBF1B-A580-4C03-BC55-C935A57B976C}"/>
                </a:ext>
              </a:extLst>
            </p:cNvPr>
            <p:cNvSpPr/>
            <p:nvPr/>
          </p:nvSpPr>
          <p:spPr>
            <a:xfrm flipH="1">
              <a:off x="5394644" y="4373099"/>
              <a:ext cx="3011604" cy="2965250"/>
            </a:xfrm>
            <a:custGeom>
              <a:avLst/>
              <a:gdLst>
                <a:gd name="connsiteX0" fmla="*/ 1520476 w 1527048"/>
                <a:gd name="connsiteY0" fmla="*/ 83915 h 1330737"/>
                <a:gd name="connsiteX1" fmla="*/ 1504093 w 1527048"/>
                <a:gd name="connsiteY1" fmla="*/ 52292 h 1330737"/>
                <a:gd name="connsiteX2" fmla="*/ 1479423 w 1527048"/>
                <a:gd name="connsiteY2" fmla="*/ 26289 h 1330737"/>
                <a:gd name="connsiteX3" fmla="*/ 1448848 w 1527048"/>
                <a:gd name="connsiteY3" fmla="*/ 8287 h 1330737"/>
                <a:gd name="connsiteX4" fmla="*/ 1415320 w 1527048"/>
                <a:gd name="connsiteY4" fmla="*/ 0 h 1330737"/>
                <a:gd name="connsiteX5" fmla="*/ 1382173 w 1527048"/>
                <a:gd name="connsiteY5" fmla="*/ 2381 h 1330737"/>
                <a:gd name="connsiteX6" fmla="*/ 1352550 w 1527048"/>
                <a:gd name="connsiteY6" fmla="*/ 15240 h 1330737"/>
                <a:gd name="connsiteX7" fmla="*/ 821627 w 1527048"/>
                <a:gd name="connsiteY7" fmla="*/ 477869 h 1330737"/>
                <a:gd name="connsiteX8" fmla="*/ 798100 w 1527048"/>
                <a:gd name="connsiteY8" fmla="*/ 488728 h 1330737"/>
                <a:gd name="connsiteX9" fmla="*/ 710375 w 1527048"/>
                <a:gd name="connsiteY9" fmla="*/ 544354 h 1330737"/>
                <a:gd name="connsiteX10" fmla="*/ 687038 w 1527048"/>
                <a:gd name="connsiteY10" fmla="*/ 566833 h 1330737"/>
                <a:gd name="connsiteX11" fmla="*/ 672179 w 1527048"/>
                <a:gd name="connsiteY11" fmla="*/ 595979 h 1330737"/>
                <a:gd name="connsiteX12" fmla="*/ 670084 w 1527048"/>
                <a:gd name="connsiteY12" fmla="*/ 609886 h 1330737"/>
                <a:gd name="connsiteX13" fmla="*/ 34195 w 1527048"/>
                <a:gd name="connsiteY13" fmla="*/ 1175957 h 1330737"/>
                <a:gd name="connsiteX14" fmla="*/ 15907 w 1527048"/>
                <a:gd name="connsiteY14" fmla="*/ 1193197 h 1330737"/>
                <a:gd name="connsiteX15" fmla="*/ 4096 w 1527048"/>
                <a:gd name="connsiteY15" fmla="*/ 1215771 h 1330737"/>
                <a:gd name="connsiteX16" fmla="*/ 0 w 1527048"/>
                <a:gd name="connsiteY16" fmla="*/ 1241393 h 1330737"/>
                <a:gd name="connsiteX17" fmla="*/ 4000 w 1527048"/>
                <a:gd name="connsiteY17" fmla="*/ 1267587 h 1330737"/>
                <a:gd name="connsiteX18" fmla="*/ 15812 w 1527048"/>
                <a:gd name="connsiteY18" fmla="*/ 1291781 h 1330737"/>
                <a:gd name="connsiteX19" fmla="*/ 34100 w 1527048"/>
                <a:gd name="connsiteY19" fmla="*/ 1311592 h 1330737"/>
                <a:gd name="connsiteX20" fmla="*/ 57245 w 1527048"/>
                <a:gd name="connsiteY20" fmla="*/ 1325023 h 1330737"/>
                <a:gd name="connsiteX21" fmla="*/ 82868 w 1527048"/>
                <a:gd name="connsiteY21" fmla="*/ 1330738 h 1330737"/>
                <a:gd name="connsiteX22" fmla="*/ 108395 w 1527048"/>
                <a:gd name="connsiteY22" fmla="*/ 1328261 h 1330737"/>
                <a:gd name="connsiteX23" fmla="*/ 131445 w 1527048"/>
                <a:gd name="connsiteY23" fmla="*/ 1317784 h 1330737"/>
                <a:gd name="connsiteX24" fmla="*/ 820960 w 1527048"/>
                <a:gd name="connsiteY24" fmla="*/ 732854 h 1330737"/>
                <a:gd name="connsiteX25" fmla="*/ 838010 w 1527048"/>
                <a:gd name="connsiteY25" fmla="*/ 724757 h 1330737"/>
                <a:gd name="connsiteX26" fmla="*/ 928688 w 1527048"/>
                <a:gd name="connsiteY26" fmla="*/ 672560 h 1330737"/>
                <a:gd name="connsiteX27" fmla="*/ 952214 w 1527048"/>
                <a:gd name="connsiteY27" fmla="*/ 649415 h 1330737"/>
                <a:gd name="connsiteX28" fmla="*/ 967073 w 1527048"/>
                <a:gd name="connsiteY28" fmla="*/ 619601 h 1330737"/>
                <a:gd name="connsiteX29" fmla="*/ 967550 w 1527048"/>
                <a:gd name="connsiteY29" fmla="*/ 615886 h 1330737"/>
                <a:gd name="connsiteX30" fmla="*/ 1485805 w 1527048"/>
                <a:gd name="connsiteY30" fmla="*/ 202597 h 1330737"/>
                <a:gd name="connsiteX31" fmla="*/ 1508855 w 1527048"/>
                <a:gd name="connsiteY31" fmla="*/ 180404 h 1330737"/>
                <a:gd name="connsiteX32" fmla="*/ 1523048 w 1527048"/>
                <a:gd name="connsiteY32" fmla="*/ 151162 h 1330737"/>
                <a:gd name="connsiteX33" fmla="*/ 1527048 w 1527048"/>
                <a:gd name="connsiteY33" fmla="*/ 118015 h 133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27048" h="1330737">
                  <a:moveTo>
                    <a:pt x="1520476" y="83915"/>
                  </a:moveTo>
                  <a:lnTo>
                    <a:pt x="1504093" y="52292"/>
                  </a:lnTo>
                  <a:lnTo>
                    <a:pt x="1479423" y="26289"/>
                  </a:lnTo>
                  <a:lnTo>
                    <a:pt x="1448848" y="8287"/>
                  </a:lnTo>
                  <a:lnTo>
                    <a:pt x="1415320" y="0"/>
                  </a:lnTo>
                  <a:lnTo>
                    <a:pt x="1382173" y="2381"/>
                  </a:lnTo>
                  <a:lnTo>
                    <a:pt x="1352550" y="15240"/>
                  </a:lnTo>
                  <a:lnTo>
                    <a:pt x="821627" y="477869"/>
                  </a:lnTo>
                  <a:lnTo>
                    <a:pt x="798100" y="488728"/>
                  </a:lnTo>
                  <a:lnTo>
                    <a:pt x="710375" y="544354"/>
                  </a:lnTo>
                  <a:lnTo>
                    <a:pt x="687038" y="566833"/>
                  </a:lnTo>
                  <a:lnTo>
                    <a:pt x="672179" y="595979"/>
                  </a:lnTo>
                  <a:lnTo>
                    <a:pt x="670084" y="609886"/>
                  </a:lnTo>
                  <a:lnTo>
                    <a:pt x="34195" y="1175957"/>
                  </a:lnTo>
                  <a:lnTo>
                    <a:pt x="15907" y="1193197"/>
                  </a:lnTo>
                  <a:lnTo>
                    <a:pt x="4096" y="1215771"/>
                  </a:lnTo>
                  <a:lnTo>
                    <a:pt x="0" y="1241393"/>
                  </a:lnTo>
                  <a:lnTo>
                    <a:pt x="4000" y="1267587"/>
                  </a:lnTo>
                  <a:lnTo>
                    <a:pt x="15812" y="1291781"/>
                  </a:lnTo>
                  <a:lnTo>
                    <a:pt x="34100" y="1311592"/>
                  </a:lnTo>
                  <a:lnTo>
                    <a:pt x="57245" y="1325023"/>
                  </a:lnTo>
                  <a:lnTo>
                    <a:pt x="82868" y="1330738"/>
                  </a:lnTo>
                  <a:lnTo>
                    <a:pt x="108395" y="1328261"/>
                  </a:lnTo>
                  <a:lnTo>
                    <a:pt x="131445" y="1317784"/>
                  </a:lnTo>
                  <a:lnTo>
                    <a:pt x="820960" y="732854"/>
                  </a:lnTo>
                  <a:lnTo>
                    <a:pt x="838010" y="724757"/>
                  </a:lnTo>
                  <a:lnTo>
                    <a:pt x="928688" y="672560"/>
                  </a:lnTo>
                  <a:lnTo>
                    <a:pt x="952214" y="649415"/>
                  </a:lnTo>
                  <a:lnTo>
                    <a:pt x="967073" y="619601"/>
                  </a:lnTo>
                  <a:lnTo>
                    <a:pt x="967550" y="615886"/>
                  </a:lnTo>
                  <a:lnTo>
                    <a:pt x="1485805" y="202597"/>
                  </a:lnTo>
                  <a:lnTo>
                    <a:pt x="1508855" y="180404"/>
                  </a:lnTo>
                  <a:lnTo>
                    <a:pt x="1523048" y="151162"/>
                  </a:lnTo>
                  <a:lnTo>
                    <a:pt x="1527048" y="118015"/>
                  </a:lnTo>
                  <a:close/>
                </a:path>
              </a:pathLst>
            </a:custGeom>
            <a:gradFill>
              <a:gsLst>
                <a:gs pos="100000">
                  <a:schemeClr val="tx1">
                    <a:lumMod val="75000"/>
                    <a:lumOff val="25000"/>
                  </a:schemeClr>
                </a:gs>
                <a:gs pos="28000">
                  <a:srgbClr val="797979"/>
                </a:gs>
                <a:gs pos="1000">
                  <a:schemeClr val="tx1">
                    <a:lumMod val="85000"/>
                    <a:lumOff val="15000"/>
                  </a:schemeClr>
                </a:gs>
              </a:gsLst>
              <a:lin ang="6600000" scaled="0"/>
            </a:gradFill>
            <a:ln w="9525" cap="flat">
              <a:noFill/>
              <a:prstDash val="solid"/>
              <a:miter/>
            </a:ln>
            <a:effectLst>
              <a:outerShdw blurRad="50800" dist="38100" dir="10800000" algn="r" rotWithShape="0">
                <a:prstClr val="black">
                  <a:alpha val="10000"/>
                </a:prstClr>
              </a:outerShdw>
            </a:effectLst>
          </p:spPr>
          <p:txBody>
            <a:bodyPr rtlCol="0" anchor="ctr"/>
            <a:lstStyle/>
            <a:p>
              <a:endParaRPr lang="en-GB" dirty="0"/>
            </a:p>
          </p:txBody>
        </p:sp>
        <p:sp>
          <p:nvSpPr>
            <p:cNvPr id="45" name="Freeform: Shape 44">
              <a:extLst>
                <a:ext uri="{FF2B5EF4-FFF2-40B4-BE49-F238E27FC236}">
                  <a16:creationId xmlns:a16="http://schemas.microsoft.com/office/drawing/2014/main" id="{06873F9D-4DAD-4329-9372-43701E851913}"/>
                </a:ext>
              </a:extLst>
            </p:cNvPr>
            <p:cNvSpPr/>
            <p:nvPr/>
          </p:nvSpPr>
          <p:spPr>
            <a:xfrm flipH="1">
              <a:off x="2056747" y="4333838"/>
              <a:ext cx="2440165" cy="3059487"/>
            </a:xfrm>
            <a:custGeom>
              <a:avLst/>
              <a:gdLst>
                <a:gd name="connsiteX0" fmla="*/ 1230725 w 1237297"/>
                <a:gd name="connsiteY0" fmla="*/ 1253109 h 1373028"/>
                <a:gd name="connsiteX1" fmla="*/ 1216152 w 1237297"/>
                <a:gd name="connsiteY1" fmla="*/ 1230344 h 1373028"/>
                <a:gd name="connsiteX2" fmla="*/ 680942 w 1237297"/>
                <a:gd name="connsiteY2" fmla="*/ 613791 h 1373028"/>
                <a:gd name="connsiteX3" fmla="*/ 676656 w 1237297"/>
                <a:gd name="connsiteY3" fmla="*/ 595884 h 1373028"/>
                <a:gd name="connsiteX4" fmla="*/ 658940 w 1237297"/>
                <a:gd name="connsiteY4" fmla="*/ 568166 h 1373028"/>
                <a:gd name="connsiteX5" fmla="*/ 629317 w 1237297"/>
                <a:gd name="connsiteY5" fmla="*/ 534353 h 1373028"/>
                <a:gd name="connsiteX6" fmla="*/ 629317 w 1237297"/>
                <a:gd name="connsiteY6" fmla="*/ 534353 h 1373028"/>
                <a:gd name="connsiteX7" fmla="*/ 629317 w 1237297"/>
                <a:gd name="connsiteY7" fmla="*/ 534353 h 1373028"/>
                <a:gd name="connsiteX8" fmla="*/ 606838 w 1237297"/>
                <a:gd name="connsiteY8" fmla="*/ 508635 h 1373028"/>
                <a:gd name="connsiteX9" fmla="*/ 580549 w 1237297"/>
                <a:gd name="connsiteY9" fmla="*/ 487680 h 1373028"/>
                <a:gd name="connsiteX10" fmla="*/ 575310 w 1237297"/>
                <a:gd name="connsiteY10" fmla="*/ 485775 h 1373028"/>
                <a:gd name="connsiteX11" fmla="*/ 201835 w 1237297"/>
                <a:gd name="connsiteY11" fmla="*/ 33242 h 1373028"/>
                <a:gd name="connsiteX12" fmla="*/ 175260 w 1237297"/>
                <a:gd name="connsiteY12" fmla="*/ 12287 h 1373028"/>
                <a:gd name="connsiteX13" fmla="*/ 142684 w 1237297"/>
                <a:gd name="connsiteY13" fmla="*/ 857 h 1373028"/>
                <a:gd name="connsiteX14" fmla="*/ 107347 w 1237297"/>
                <a:gd name="connsiteY14" fmla="*/ 0 h 1373028"/>
                <a:gd name="connsiteX15" fmla="*/ 72676 w 1237297"/>
                <a:gd name="connsiteY15" fmla="*/ 9715 h 1373028"/>
                <a:gd name="connsiteX16" fmla="*/ 42005 w 1237297"/>
                <a:gd name="connsiteY16" fmla="*/ 29146 h 1373028"/>
                <a:gd name="connsiteX17" fmla="*/ 18288 w 1237297"/>
                <a:gd name="connsiteY17" fmla="*/ 56293 h 1373028"/>
                <a:gd name="connsiteX18" fmla="*/ 3810 w 1237297"/>
                <a:gd name="connsiteY18" fmla="*/ 88582 h 1373028"/>
                <a:gd name="connsiteX19" fmla="*/ 0 w 1237297"/>
                <a:gd name="connsiteY19" fmla="*/ 122873 h 1373028"/>
                <a:gd name="connsiteX20" fmla="*/ 80677 w 1237297"/>
                <a:gd name="connsiteY20" fmla="*/ 216408 h 1373028"/>
                <a:gd name="connsiteX21" fmla="*/ 80677 w 1237297"/>
                <a:gd name="connsiteY21" fmla="*/ 216408 h 1373028"/>
                <a:gd name="connsiteX22" fmla="*/ 0 w 1237297"/>
                <a:gd name="connsiteY22" fmla="*/ 122873 h 1373028"/>
                <a:gd name="connsiteX23" fmla="*/ 7239 w 1237297"/>
                <a:gd name="connsiteY23" fmla="*/ 155924 h 1373028"/>
                <a:gd name="connsiteX24" fmla="*/ 24860 w 1237297"/>
                <a:gd name="connsiteY24" fmla="*/ 184499 h 1373028"/>
                <a:gd name="connsiteX25" fmla="*/ 414338 w 1237297"/>
                <a:gd name="connsiteY25" fmla="*/ 612172 h 1373028"/>
                <a:gd name="connsiteX26" fmla="*/ 417195 w 1237297"/>
                <a:gd name="connsiteY26" fmla="*/ 624554 h 1373028"/>
                <a:gd name="connsiteX27" fmla="*/ 434721 w 1237297"/>
                <a:gd name="connsiteY27" fmla="*/ 652748 h 1373028"/>
                <a:gd name="connsiteX28" fmla="*/ 462439 w 1237297"/>
                <a:gd name="connsiteY28" fmla="*/ 681133 h 1373028"/>
                <a:gd name="connsiteX29" fmla="*/ 462439 w 1237297"/>
                <a:gd name="connsiteY29" fmla="*/ 681133 h 1373028"/>
                <a:gd name="connsiteX30" fmla="*/ 462439 w 1237297"/>
                <a:gd name="connsiteY30" fmla="*/ 681133 h 1373028"/>
                <a:gd name="connsiteX31" fmla="*/ 490061 w 1237297"/>
                <a:gd name="connsiteY31" fmla="*/ 709422 h 1373028"/>
                <a:gd name="connsiteX32" fmla="*/ 515684 w 1237297"/>
                <a:gd name="connsiteY32" fmla="*/ 730377 h 1373028"/>
                <a:gd name="connsiteX33" fmla="*/ 525304 w 1237297"/>
                <a:gd name="connsiteY33" fmla="*/ 734092 h 1373028"/>
                <a:gd name="connsiteX34" fmla="*/ 1079944 w 1237297"/>
                <a:gd name="connsiteY34" fmla="*/ 1343692 h 1373028"/>
                <a:gd name="connsiteX35" fmla="*/ 1100995 w 1237297"/>
                <a:gd name="connsiteY35" fmla="*/ 1361027 h 1373028"/>
                <a:gd name="connsiteX36" fmla="*/ 1126712 w 1237297"/>
                <a:gd name="connsiteY36" fmla="*/ 1371124 h 1373028"/>
                <a:gd name="connsiteX37" fmla="*/ 1154620 w 1237297"/>
                <a:gd name="connsiteY37" fmla="*/ 1373029 h 1373028"/>
                <a:gd name="connsiteX38" fmla="*/ 1181862 w 1237297"/>
                <a:gd name="connsiteY38" fmla="*/ 1366552 h 1373028"/>
                <a:gd name="connsiteX39" fmla="*/ 1205865 w 1237297"/>
                <a:gd name="connsiteY39" fmla="*/ 1352264 h 1373028"/>
                <a:gd name="connsiteX40" fmla="*/ 1224153 w 1237297"/>
                <a:gd name="connsiteY40" fmla="*/ 1331595 h 1373028"/>
                <a:gd name="connsiteX41" fmla="*/ 1235011 w 1237297"/>
                <a:gd name="connsiteY41" fmla="*/ 1306544 h 1373028"/>
                <a:gd name="connsiteX42" fmla="*/ 1237298 w 1237297"/>
                <a:gd name="connsiteY42" fmla="*/ 1279589 h 1373028"/>
                <a:gd name="connsiteX43" fmla="*/ 1230725 w 1237297"/>
                <a:gd name="connsiteY43" fmla="*/ 1253109 h 1373028"/>
                <a:gd name="connsiteX44" fmla="*/ 671703 w 1237297"/>
                <a:gd name="connsiteY44" fmla="*/ 891635 h 1373028"/>
                <a:gd name="connsiteX45" fmla="*/ 671703 w 1237297"/>
                <a:gd name="connsiteY45" fmla="*/ 891635 h 1373028"/>
                <a:gd name="connsiteX46" fmla="*/ 671703 w 1237297"/>
                <a:gd name="connsiteY46" fmla="*/ 891635 h 1373028"/>
                <a:gd name="connsiteX47" fmla="*/ 671703 w 1237297"/>
                <a:gd name="connsiteY47" fmla="*/ 891635 h 1373028"/>
                <a:gd name="connsiteX48" fmla="*/ 671703 w 1237297"/>
                <a:gd name="connsiteY48" fmla="*/ 891635 h 137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37297" h="1373028">
                  <a:moveTo>
                    <a:pt x="1230725" y="1253109"/>
                  </a:moveTo>
                  <a:lnTo>
                    <a:pt x="1216152" y="1230344"/>
                  </a:lnTo>
                  <a:lnTo>
                    <a:pt x="680942" y="613791"/>
                  </a:lnTo>
                  <a:lnTo>
                    <a:pt x="676656" y="595884"/>
                  </a:lnTo>
                  <a:lnTo>
                    <a:pt x="658940" y="568166"/>
                  </a:lnTo>
                  <a:lnTo>
                    <a:pt x="629317" y="534353"/>
                  </a:lnTo>
                  <a:lnTo>
                    <a:pt x="629317" y="534353"/>
                  </a:lnTo>
                  <a:lnTo>
                    <a:pt x="629317" y="534353"/>
                  </a:lnTo>
                  <a:lnTo>
                    <a:pt x="606838" y="508635"/>
                  </a:lnTo>
                  <a:lnTo>
                    <a:pt x="580549" y="487680"/>
                  </a:lnTo>
                  <a:lnTo>
                    <a:pt x="575310" y="485775"/>
                  </a:lnTo>
                  <a:lnTo>
                    <a:pt x="201835" y="33242"/>
                  </a:lnTo>
                  <a:lnTo>
                    <a:pt x="175260" y="12287"/>
                  </a:lnTo>
                  <a:lnTo>
                    <a:pt x="142684" y="857"/>
                  </a:lnTo>
                  <a:lnTo>
                    <a:pt x="107347" y="0"/>
                  </a:lnTo>
                  <a:lnTo>
                    <a:pt x="72676" y="9715"/>
                  </a:lnTo>
                  <a:lnTo>
                    <a:pt x="42005" y="29146"/>
                  </a:lnTo>
                  <a:lnTo>
                    <a:pt x="18288" y="56293"/>
                  </a:lnTo>
                  <a:lnTo>
                    <a:pt x="3810" y="88582"/>
                  </a:lnTo>
                  <a:lnTo>
                    <a:pt x="0" y="122873"/>
                  </a:lnTo>
                  <a:lnTo>
                    <a:pt x="80677" y="216408"/>
                  </a:lnTo>
                  <a:lnTo>
                    <a:pt x="80677" y="216408"/>
                  </a:lnTo>
                  <a:lnTo>
                    <a:pt x="0" y="122873"/>
                  </a:lnTo>
                  <a:lnTo>
                    <a:pt x="7239" y="155924"/>
                  </a:lnTo>
                  <a:lnTo>
                    <a:pt x="24860" y="184499"/>
                  </a:lnTo>
                  <a:lnTo>
                    <a:pt x="414338" y="612172"/>
                  </a:lnTo>
                  <a:lnTo>
                    <a:pt x="417195" y="624554"/>
                  </a:lnTo>
                  <a:lnTo>
                    <a:pt x="434721" y="652748"/>
                  </a:lnTo>
                  <a:lnTo>
                    <a:pt x="462439" y="681133"/>
                  </a:lnTo>
                  <a:lnTo>
                    <a:pt x="462439" y="681133"/>
                  </a:lnTo>
                  <a:lnTo>
                    <a:pt x="462439" y="681133"/>
                  </a:lnTo>
                  <a:lnTo>
                    <a:pt x="490061" y="709422"/>
                  </a:lnTo>
                  <a:lnTo>
                    <a:pt x="515684" y="730377"/>
                  </a:lnTo>
                  <a:lnTo>
                    <a:pt x="525304" y="734092"/>
                  </a:lnTo>
                  <a:lnTo>
                    <a:pt x="1079944" y="1343692"/>
                  </a:lnTo>
                  <a:lnTo>
                    <a:pt x="1100995" y="1361027"/>
                  </a:lnTo>
                  <a:lnTo>
                    <a:pt x="1126712" y="1371124"/>
                  </a:lnTo>
                  <a:lnTo>
                    <a:pt x="1154620" y="1373029"/>
                  </a:lnTo>
                  <a:lnTo>
                    <a:pt x="1181862" y="1366552"/>
                  </a:lnTo>
                  <a:lnTo>
                    <a:pt x="1205865" y="1352264"/>
                  </a:lnTo>
                  <a:lnTo>
                    <a:pt x="1224153" y="1331595"/>
                  </a:lnTo>
                  <a:lnTo>
                    <a:pt x="1235011" y="1306544"/>
                  </a:lnTo>
                  <a:lnTo>
                    <a:pt x="1237298" y="1279589"/>
                  </a:lnTo>
                  <a:lnTo>
                    <a:pt x="1230725" y="1253109"/>
                  </a:lnTo>
                  <a:close/>
                  <a:moveTo>
                    <a:pt x="671703" y="891635"/>
                  </a:moveTo>
                  <a:lnTo>
                    <a:pt x="671703" y="891635"/>
                  </a:lnTo>
                  <a:lnTo>
                    <a:pt x="671703" y="891635"/>
                  </a:lnTo>
                  <a:lnTo>
                    <a:pt x="671703" y="891635"/>
                  </a:lnTo>
                  <a:lnTo>
                    <a:pt x="671703" y="891635"/>
                  </a:lnTo>
                  <a:close/>
                </a:path>
              </a:pathLst>
            </a:custGeom>
            <a:gradFill>
              <a:gsLst>
                <a:gs pos="100000">
                  <a:schemeClr val="tx1">
                    <a:lumMod val="75000"/>
                    <a:lumOff val="25000"/>
                  </a:schemeClr>
                </a:gs>
                <a:gs pos="28000">
                  <a:srgbClr val="797979"/>
                </a:gs>
                <a:gs pos="1000">
                  <a:schemeClr val="tx1">
                    <a:lumMod val="85000"/>
                    <a:lumOff val="15000"/>
                  </a:schemeClr>
                </a:gs>
              </a:gsLst>
              <a:lin ang="5400000" scaled="1"/>
            </a:gradFill>
            <a:ln w="9525" cap="flat">
              <a:noFill/>
              <a:prstDash val="solid"/>
              <a:miter/>
            </a:ln>
            <a:effectLst>
              <a:outerShdw blurRad="50800" dist="38100" algn="l" rotWithShape="0">
                <a:prstClr val="black">
                  <a:alpha val="10000"/>
                </a:prstClr>
              </a:outerShdw>
            </a:effectLst>
          </p:spPr>
          <p:txBody>
            <a:bodyPr rtlCol="0" anchor="ctr"/>
            <a:lstStyle/>
            <a:p>
              <a:endParaRPr lang="en-GB" dirty="0"/>
            </a:p>
          </p:txBody>
        </p:sp>
        <p:grpSp>
          <p:nvGrpSpPr>
            <p:cNvPr id="124" name="Group 123">
              <a:extLst>
                <a:ext uri="{FF2B5EF4-FFF2-40B4-BE49-F238E27FC236}">
                  <a16:creationId xmlns:a16="http://schemas.microsoft.com/office/drawing/2014/main" id="{F3E587FA-056D-4771-A572-33A1188F192C}"/>
                </a:ext>
              </a:extLst>
            </p:cNvPr>
            <p:cNvGrpSpPr/>
            <p:nvPr/>
          </p:nvGrpSpPr>
          <p:grpSpPr>
            <a:xfrm rot="10800000" flipH="1">
              <a:off x="4706744" y="1944547"/>
              <a:ext cx="381683" cy="189926"/>
              <a:chOff x="4397049" y="3366148"/>
              <a:chExt cx="1608844" cy="800565"/>
            </a:xfrm>
          </p:grpSpPr>
          <p:sp>
            <p:nvSpPr>
              <p:cNvPr id="125" name="Freeform: Shape 124">
                <a:extLst>
                  <a:ext uri="{FF2B5EF4-FFF2-40B4-BE49-F238E27FC236}">
                    <a16:creationId xmlns:a16="http://schemas.microsoft.com/office/drawing/2014/main" id="{5E126399-0552-47B3-A94E-E8C0108FAD87}"/>
                  </a:ext>
                </a:extLst>
              </p:cNvPr>
              <p:cNvSpPr/>
              <p:nvPr/>
            </p:nvSpPr>
            <p:spPr>
              <a:xfrm>
                <a:off x="4397074" y="3575516"/>
                <a:ext cx="1608819" cy="591197"/>
              </a:xfrm>
              <a:custGeom>
                <a:avLst/>
                <a:gdLst>
                  <a:gd name="connsiteX0" fmla="*/ 877634 w 877919"/>
                  <a:gd name="connsiteY0" fmla="*/ 2953 h 322611"/>
                  <a:gd name="connsiteX1" fmla="*/ 876776 w 877919"/>
                  <a:gd name="connsiteY1" fmla="*/ 8477 h 322611"/>
                  <a:gd name="connsiteX2" fmla="*/ 876300 w 877919"/>
                  <a:gd name="connsiteY2" fmla="*/ 10287 h 322611"/>
                  <a:gd name="connsiteX3" fmla="*/ 873728 w 877919"/>
                  <a:gd name="connsiteY3" fmla="*/ 16573 h 322611"/>
                  <a:gd name="connsiteX4" fmla="*/ 873728 w 877919"/>
                  <a:gd name="connsiteY4" fmla="*/ 16669 h 322611"/>
                  <a:gd name="connsiteX5" fmla="*/ 869823 w 877919"/>
                  <a:gd name="connsiteY5" fmla="*/ 22765 h 322611"/>
                  <a:gd name="connsiteX6" fmla="*/ 868299 w 877919"/>
                  <a:gd name="connsiteY6" fmla="*/ 24670 h 322611"/>
                  <a:gd name="connsiteX7" fmla="*/ 864775 w 877919"/>
                  <a:gd name="connsiteY7" fmla="*/ 28670 h 322611"/>
                  <a:gd name="connsiteX8" fmla="*/ 862775 w 877919"/>
                  <a:gd name="connsiteY8" fmla="*/ 30766 h 322611"/>
                  <a:gd name="connsiteX9" fmla="*/ 858298 w 877919"/>
                  <a:gd name="connsiteY9" fmla="*/ 34766 h 322611"/>
                  <a:gd name="connsiteX10" fmla="*/ 856202 w 877919"/>
                  <a:gd name="connsiteY10" fmla="*/ 36576 h 322611"/>
                  <a:gd name="connsiteX11" fmla="*/ 848582 w 877919"/>
                  <a:gd name="connsiteY11" fmla="*/ 42196 h 322611"/>
                  <a:gd name="connsiteX12" fmla="*/ 848201 w 877919"/>
                  <a:gd name="connsiteY12" fmla="*/ 42386 h 322611"/>
                  <a:gd name="connsiteX13" fmla="*/ 839629 w 877919"/>
                  <a:gd name="connsiteY13" fmla="*/ 47720 h 322611"/>
                  <a:gd name="connsiteX14" fmla="*/ 836581 w 877919"/>
                  <a:gd name="connsiteY14" fmla="*/ 49435 h 322611"/>
                  <a:gd name="connsiteX15" fmla="*/ 829056 w 877919"/>
                  <a:gd name="connsiteY15" fmla="*/ 53435 h 322611"/>
                  <a:gd name="connsiteX16" fmla="*/ 825341 w 877919"/>
                  <a:gd name="connsiteY16" fmla="*/ 55245 h 322611"/>
                  <a:gd name="connsiteX17" fmla="*/ 815531 w 877919"/>
                  <a:gd name="connsiteY17" fmla="*/ 59722 h 322611"/>
                  <a:gd name="connsiteX18" fmla="*/ 812864 w 877919"/>
                  <a:gd name="connsiteY18" fmla="*/ 60865 h 322611"/>
                  <a:gd name="connsiteX19" fmla="*/ 798386 w 877919"/>
                  <a:gd name="connsiteY19" fmla="*/ 66580 h 322611"/>
                  <a:gd name="connsiteX20" fmla="*/ 789718 w 877919"/>
                  <a:gd name="connsiteY20" fmla="*/ 69723 h 322611"/>
                  <a:gd name="connsiteX21" fmla="*/ 787813 w 877919"/>
                  <a:gd name="connsiteY21" fmla="*/ 70390 h 322611"/>
                  <a:gd name="connsiteX22" fmla="*/ 776002 w 877919"/>
                  <a:gd name="connsiteY22" fmla="*/ 74200 h 322611"/>
                  <a:gd name="connsiteX23" fmla="*/ 760667 w 877919"/>
                  <a:gd name="connsiteY23" fmla="*/ 78772 h 322611"/>
                  <a:gd name="connsiteX24" fmla="*/ 747903 w 877919"/>
                  <a:gd name="connsiteY24" fmla="*/ 82201 h 322611"/>
                  <a:gd name="connsiteX25" fmla="*/ 738188 w 877919"/>
                  <a:gd name="connsiteY25" fmla="*/ 84582 h 322611"/>
                  <a:gd name="connsiteX26" fmla="*/ 730853 w 877919"/>
                  <a:gd name="connsiteY26" fmla="*/ 86296 h 322611"/>
                  <a:gd name="connsiteX27" fmla="*/ 720376 w 877919"/>
                  <a:gd name="connsiteY27" fmla="*/ 88582 h 322611"/>
                  <a:gd name="connsiteX28" fmla="*/ 713518 w 877919"/>
                  <a:gd name="connsiteY28" fmla="*/ 90106 h 322611"/>
                  <a:gd name="connsiteX29" fmla="*/ 690182 w 877919"/>
                  <a:gd name="connsiteY29" fmla="*/ 94583 h 322611"/>
                  <a:gd name="connsiteX30" fmla="*/ 684657 w 877919"/>
                  <a:gd name="connsiteY30" fmla="*/ 95536 h 322611"/>
                  <a:gd name="connsiteX31" fmla="*/ 663131 w 877919"/>
                  <a:gd name="connsiteY31" fmla="*/ 99060 h 322611"/>
                  <a:gd name="connsiteX32" fmla="*/ 659130 w 877919"/>
                  <a:gd name="connsiteY32" fmla="*/ 99727 h 322611"/>
                  <a:gd name="connsiteX33" fmla="*/ 635699 w 877919"/>
                  <a:gd name="connsiteY33" fmla="*/ 102965 h 322611"/>
                  <a:gd name="connsiteX34" fmla="*/ 629793 w 877919"/>
                  <a:gd name="connsiteY34" fmla="*/ 103727 h 322611"/>
                  <a:gd name="connsiteX35" fmla="*/ 610743 w 877919"/>
                  <a:gd name="connsiteY35" fmla="*/ 105918 h 322611"/>
                  <a:gd name="connsiteX36" fmla="*/ 603980 w 877919"/>
                  <a:gd name="connsiteY36" fmla="*/ 106680 h 322611"/>
                  <a:gd name="connsiteX37" fmla="*/ 579311 w 877919"/>
                  <a:gd name="connsiteY37" fmla="*/ 109061 h 322611"/>
                  <a:gd name="connsiteX38" fmla="*/ 577691 w 877919"/>
                  <a:gd name="connsiteY38" fmla="*/ 109156 h 322611"/>
                  <a:gd name="connsiteX39" fmla="*/ 553974 w 877919"/>
                  <a:gd name="connsiteY39" fmla="*/ 110966 h 322611"/>
                  <a:gd name="connsiteX40" fmla="*/ 547783 w 877919"/>
                  <a:gd name="connsiteY40" fmla="*/ 111347 h 322611"/>
                  <a:gd name="connsiteX41" fmla="*/ 513969 w 877919"/>
                  <a:gd name="connsiteY41" fmla="*/ 113157 h 322611"/>
                  <a:gd name="connsiteX42" fmla="*/ 507587 w 877919"/>
                  <a:gd name="connsiteY42" fmla="*/ 113443 h 322611"/>
                  <a:gd name="connsiteX43" fmla="*/ 487680 w 877919"/>
                  <a:gd name="connsiteY43" fmla="*/ 114109 h 322611"/>
                  <a:gd name="connsiteX44" fmla="*/ 480251 w 877919"/>
                  <a:gd name="connsiteY44" fmla="*/ 114300 h 322611"/>
                  <a:gd name="connsiteX45" fmla="*/ 462725 w 877919"/>
                  <a:gd name="connsiteY45" fmla="*/ 114586 h 322611"/>
                  <a:gd name="connsiteX46" fmla="*/ 456724 w 877919"/>
                  <a:gd name="connsiteY46" fmla="*/ 114681 h 322611"/>
                  <a:gd name="connsiteX47" fmla="*/ 434054 w 877919"/>
                  <a:gd name="connsiteY47" fmla="*/ 114776 h 322611"/>
                  <a:gd name="connsiteX48" fmla="*/ 430911 w 877919"/>
                  <a:gd name="connsiteY48" fmla="*/ 114776 h 322611"/>
                  <a:gd name="connsiteX49" fmla="*/ 411480 w 877919"/>
                  <a:gd name="connsiteY49" fmla="*/ 114586 h 322611"/>
                  <a:gd name="connsiteX50" fmla="*/ 403574 w 877919"/>
                  <a:gd name="connsiteY50" fmla="*/ 114395 h 322611"/>
                  <a:gd name="connsiteX51" fmla="*/ 388906 w 877919"/>
                  <a:gd name="connsiteY51" fmla="*/ 114014 h 322611"/>
                  <a:gd name="connsiteX52" fmla="*/ 380143 w 877919"/>
                  <a:gd name="connsiteY52" fmla="*/ 113728 h 322611"/>
                  <a:gd name="connsiteX53" fmla="*/ 366236 w 877919"/>
                  <a:gd name="connsiteY53" fmla="*/ 113157 h 322611"/>
                  <a:gd name="connsiteX54" fmla="*/ 357092 w 877919"/>
                  <a:gd name="connsiteY54" fmla="*/ 112681 h 322611"/>
                  <a:gd name="connsiteX55" fmla="*/ 343472 w 877919"/>
                  <a:gd name="connsiteY55" fmla="*/ 111919 h 322611"/>
                  <a:gd name="connsiteX56" fmla="*/ 334518 w 877919"/>
                  <a:gd name="connsiteY56" fmla="*/ 111347 h 322611"/>
                  <a:gd name="connsiteX57" fmla="*/ 320421 w 877919"/>
                  <a:gd name="connsiteY57" fmla="*/ 110395 h 322611"/>
                  <a:gd name="connsiteX58" fmla="*/ 312230 w 877919"/>
                  <a:gd name="connsiteY58" fmla="*/ 109823 h 322611"/>
                  <a:gd name="connsiteX59" fmla="*/ 296323 w 877919"/>
                  <a:gd name="connsiteY59" fmla="*/ 108490 h 322611"/>
                  <a:gd name="connsiteX60" fmla="*/ 290227 w 877919"/>
                  <a:gd name="connsiteY60" fmla="*/ 107918 h 322611"/>
                  <a:gd name="connsiteX61" fmla="*/ 268415 w 877919"/>
                  <a:gd name="connsiteY61" fmla="*/ 105632 h 322611"/>
                  <a:gd name="connsiteX62" fmla="*/ 264128 w 877919"/>
                  <a:gd name="connsiteY62" fmla="*/ 105156 h 322611"/>
                  <a:gd name="connsiteX63" fmla="*/ 246698 w 877919"/>
                  <a:gd name="connsiteY63" fmla="*/ 103061 h 322611"/>
                  <a:gd name="connsiteX64" fmla="*/ 239554 w 877919"/>
                  <a:gd name="connsiteY64" fmla="*/ 102108 h 322611"/>
                  <a:gd name="connsiteX65" fmla="*/ 224695 w 877919"/>
                  <a:gd name="connsiteY65" fmla="*/ 100013 h 322611"/>
                  <a:gd name="connsiteX66" fmla="*/ 217170 w 877919"/>
                  <a:gd name="connsiteY66" fmla="*/ 98869 h 322611"/>
                  <a:gd name="connsiteX67" fmla="*/ 201073 w 877919"/>
                  <a:gd name="connsiteY67" fmla="*/ 96298 h 322611"/>
                  <a:gd name="connsiteX68" fmla="*/ 195167 w 877919"/>
                  <a:gd name="connsiteY68" fmla="*/ 95345 h 322611"/>
                  <a:gd name="connsiteX69" fmla="*/ 172593 w 877919"/>
                  <a:gd name="connsiteY69" fmla="*/ 91059 h 322611"/>
                  <a:gd name="connsiteX70" fmla="*/ 168307 w 877919"/>
                  <a:gd name="connsiteY70" fmla="*/ 90202 h 322611"/>
                  <a:gd name="connsiteX71" fmla="*/ 145637 w 877919"/>
                  <a:gd name="connsiteY71" fmla="*/ 85249 h 322611"/>
                  <a:gd name="connsiteX72" fmla="*/ 140399 w 877919"/>
                  <a:gd name="connsiteY72" fmla="*/ 84011 h 322611"/>
                  <a:gd name="connsiteX73" fmla="*/ 124206 w 877919"/>
                  <a:gd name="connsiteY73" fmla="*/ 79819 h 322611"/>
                  <a:gd name="connsiteX74" fmla="*/ 119158 w 877919"/>
                  <a:gd name="connsiteY74" fmla="*/ 78391 h 322611"/>
                  <a:gd name="connsiteX75" fmla="*/ 108966 w 877919"/>
                  <a:gd name="connsiteY75" fmla="*/ 75438 h 322611"/>
                  <a:gd name="connsiteX76" fmla="*/ 103632 w 877919"/>
                  <a:gd name="connsiteY76" fmla="*/ 73819 h 322611"/>
                  <a:gd name="connsiteX77" fmla="*/ 94869 w 877919"/>
                  <a:gd name="connsiteY77" fmla="*/ 71056 h 322611"/>
                  <a:gd name="connsiteX78" fmla="*/ 89535 w 877919"/>
                  <a:gd name="connsiteY78" fmla="*/ 69247 h 322611"/>
                  <a:gd name="connsiteX79" fmla="*/ 81725 w 877919"/>
                  <a:gd name="connsiteY79" fmla="*/ 66484 h 322611"/>
                  <a:gd name="connsiteX80" fmla="*/ 76581 w 877919"/>
                  <a:gd name="connsiteY80" fmla="*/ 64579 h 322611"/>
                  <a:gd name="connsiteX81" fmla="*/ 69533 w 877919"/>
                  <a:gd name="connsiteY81" fmla="*/ 61817 h 322611"/>
                  <a:gd name="connsiteX82" fmla="*/ 64770 w 877919"/>
                  <a:gd name="connsiteY82" fmla="*/ 59817 h 322611"/>
                  <a:gd name="connsiteX83" fmla="*/ 58198 w 877919"/>
                  <a:gd name="connsiteY83" fmla="*/ 56864 h 322611"/>
                  <a:gd name="connsiteX84" fmla="*/ 54007 w 877919"/>
                  <a:gd name="connsiteY84" fmla="*/ 54959 h 322611"/>
                  <a:gd name="connsiteX85" fmla="*/ 47530 w 877919"/>
                  <a:gd name="connsiteY85" fmla="*/ 51721 h 322611"/>
                  <a:gd name="connsiteX86" fmla="*/ 44196 w 877919"/>
                  <a:gd name="connsiteY86" fmla="*/ 50006 h 322611"/>
                  <a:gd name="connsiteX87" fmla="*/ 36481 w 877919"/>
                  <a:gd name="connsiteY87" fmla="*/ 45625 h 322611"/>
                  <a:gd name="connsiteX88" fmla="*/ 35338 w 877919"/>
                  <a:gd name="connsiteY88" fmla="*/ 44958 h 322611"/>
                  <a:gd name="connsiteX89" fmla="*/ 27527 w 877919"/>
                  <a:gd name="connsiteY89" fmla="*/ 39815 h 322611"/>
                  <a:gd name="connsiteX90" fmla="*/ 25432 w 877919"/>
                  <a:gd name="connsiteY90" fmla="*/ 38195 h 322611"/>
                  <a:gd name="connsiteX91" fmla="*/ 20765 w 877919"/>
                  <a:gd name="connsiteY91" fmla="*/ 34576 h 322611"/>
                  <a:gd name="connsiteX92" fmla="*/ 18479 w 877919"/>
                  <a:gd name="connsiteY92" fmla="*/ 32575 h 322611"/>
                  <a:gd name="connsiteX93" fmla="*/ 14954 w 877919"/>
                  <a:gd name="connsiteY93" fmla="*/ 29337 h 322611"/>
                  <a:gd name="connsiteX94" fmla="*/ 12859 w 877919"/>
                  <a:gd name="connsiteY94" fmla="*/ 27146 h 322611"/>
                  <a:gd name="connsiteX95" fmla="*/ 10097 w 877919"/>
                  <a:gd name="connsiteY95" fmla="*/ 24003 h 322611"/>
                  <a:gd name="connsiteX96" fmla="*/ 8382 w 877919"/>
                  <a:gd name="connsiteY96" fmla="*/ 21717 h 322611"/>
                  <a:gd name="connsiteX97" fmla="*/ 6191 w 877919"/>
                  <a:gd name="connsiteY97" fmla="*/ 18478 h 322611"/>
                  <a:gd name="connsiteX98" fmla="*/ 4858 w 877919"/>
                  <a:gd name="connsiteY98" fmla="*/ 16288 h 322611"/>
                  <a:gd name="connsiteX99" fmla="*/ 3239 w 877919"/>
                  <a:gd name="connsiteY99" fmla="*/ 12954 h 322611"/>
                  <a:gd name="connsiteX100" fmla="*/ 2381 w 877919"/>
                  <a:gd name="connsiteY100" fmla="*/ 10858 h 322611"/>
                  <a:gd name="connsiteX101" fmla="*/ 1334 w 877919"/>
                  <a:gd name="connsiteY101" fmla="*/ 7239 h 322611"/>
                  <a:gd name="connsiteX102" fmla="*/ 857 w 877919"/>
                  <a:gd name="connsiteY102" fmla="*/ 5429 h 322611"/>
                  <a:gd name="connsiteX103" fmla="*/ 381 w 877919"/>
                  <a:gd name="connsiteY103" fmla="*/ 0 h 322611"/>
                  <a:gd name="connsiteX104" fmla="*/ 0 w 877919"/>
                  <a:gd name="connsiteY104" fmla="*/ 207645 h 322611"/>
                  <a:gd name="connsiteX105" fmla="*/ 476 w 877919"/>
                  <a:gd name="connsiteY105" fmla="*/ 213074 h 322611"/>
                  <a:gd name="connsiteX106" fmla="*/ 953 w 877919"/>
                  <a:gd name="connsiteY106" fmla="*/ 214884 h 322611"/>
                  <a:gd name="connsiteX107" fmla="*/ 2000 w 877919"/>
                  <a:gd name="connsiteY107" fmla="*/ 218503 h 322611"/>
                  <a:gd name="connsiteX108" fmla="*/ 2858 w 877919"/>
                  <a:gd name="connsiteY108" fmla="*/ 220599 h 322611"/>
                  <a:gd name="connsiteX109" fmla="*/ 4477 w 877919"/>
                  <a:gd name="connsiteY109" fmla="*/ 223933 h 322611"/>
                  <a:gd name="connsiteX110" fmla="*/ 5810 w 877919"/>
                  <a:gd name="connsiteY110" fmla="*/ 226123 h 322611"/>
                  <a:gd name="connsiteX111" fmla="*/ 8001 w 877919"/>
                  <a:gd name="connsiteY111" fmla="*/ 229362 h 322611"/>
                  <a:gd name="connsiteX112" fmla="*/ 9716 w 877919"/>
                  <a:gd name="connsiteY112" fmla="*/ 231553 h 322611"/>
                  <a:gd name="connsiteX113" fmla="*/ 12478 w 877919"/>
                  <a:gd name="connsiteY113" fmla="*/ 234791 h 322611"/>
                  <a:gd name="connsiteX114" fmla="*/ 14573 w 877919"/>
                  <a:gd name="connsiteY114" fmla="*/ 236982 h 322611"/>
                  <a:gd name="connsiteX115" fmla="*/ 18098 w 877919"/>
                  <a:gd name="connsiteY115" fmla="*/ 240220 h 322611"/>
                  <a:gd name="connsiteX116" fmla="*/ 20384 w 877919"/>
                  <a:gd name="connsiteY116" fmla="*/ 242221 h 322611"/>
                  <a:gd name="connsiteX117" fmla="*/ 25051 w 877919"/>
                  <a:gd name="connsiteY117" fmla="*/ 245840 h 322611"/>
                  <a:gd name="connsiteX118" fmla="*/ 27146 w 877919"/>
                  <a:gd name="connsiteY118" fmla="*/ 247460 h 322611"/>
                  <a:gd name="connsiteX119" fmla="*/ 34957 w 877919"/>
                  <a:gd name="connsiteY119" fmla="*/ 252603 h 322611"/>
                  <a:gd name="connsiteX120" fmla="*/ 36005 w 877919"/>
                  <a:gd name="connsiteY120" fmla="*/ 253174 h 322611"/>
                  <a:gd name="connsiteX121" fmla="*/ 43815 w 877919"/>
                  <a:gd name="connsiteY121" fmla="*/ 257651 h 322611"/>
                  <a:gd name="connsiteX122" fmla="*/ 47149 w 877919"/>
                  <a:gd name="connsiteY122" fmla="*/ 259366 h 322611"/>
                  <a:gd name="connsiteX123" fmla="*/ 53626 w 877919"/>
                  <a:gd name="connsiteY123" fmla="*/ 262604 h 322611"/>
                  <a:gd name="connsiteX124" fmla="*/ 57817 w 877919"/>
                  <a:gd name="connsiteY124" fmla="*/ 264509 h 322611"/>
                  <a:gd name="connsiteX125" fmla="*/ 64484 w 877919"/>
                  <a:gd name="connsiteY125" fmla="*/ 267462 h 322611"/>
                  <a:gd name="connsiteX126" fmla="*/ 69247 w 877919"/>
                  <a:gd name="connsiteY126" fmla="*/ 269462 h 322611"/>
                  <a:gd name="connsiteX127" fmla="*/ 76295 w 877919"/>
                  <a:gd name="connsiteY127" fmla="*/ 272224 h 322611"/>
                  <a:gd name="connsiteX128" fmla="*/ 81439 w 877919"/>
                  <a:gd name="connsiteY128" fmla="*/ 274129 h 322611"/>
                  <a:gd name="connsiteX129" fmla="*/ 89249 w 877919"/>
                  <a:gd name="connsiteY129" fmla="*/ 276892 h 322611"/>
                  <a:gd name="connsiteX130" fmla="*/ 94583 w 877919"/>
                  <a:gd name="connsiteY130" fmla="*/ 278702 h 322611"/>
                  <a:gd name="connsiteX131" fmla="*/ 103346 w 877919"/>
                  <a:gd name="connsiteY131" fmla="*/ 281464 h 322611"/>
                  <a:gd name="connsiteX132" fmla="*/ 108680 w 877919"/>
                  <a:gd name="connsiteY132" fmla="*/ 283083 h 322611"/>
                  <a:gd name="connsiteX133" fmla="*/ 110204 w 877919"/>
                  <a:gd name="connsiteY133" fmla="*/ 283559 h 322611"/>
                  <a:gd name="connsiteX134" fmla="*/ 118967 w 877919"/>
                  <a:gd name="connsiteY134" fmla="*/ 286036 h 322611"/>
                  <a:gd name="connsiteX135" fmla="*/ 123920 w 877919"/>
                  <a:gd name="connsiteY135" fmla="*/ 287465 h 322611"/>
                  <a:gd name="connsiteX136" fmla="*/ 140113 w 877919"/>
                  <a:gd name="connsiteY136" fmla="*/ 291656 h 322611"/>
                  <a:gd name="connsiteX137" fmla="*/ 142875 w 877919"/>
                  <a:gd name="connsiteY137" fmla="*/ 292322 h 322611"/>
                  <a:gd name="connsiteX138" fmla="*/ 145447 w 877919"/>
                  <a:gd name="connsiteY138" fmla="*/ 292894 h 322611"/>
                  <a:gd name="connsiteX139" fmla="*/ 168021 w 877919"/>
                  <a:gd name="connsiteY139" fmla="*/ 297847 h 322611"/>
                  <a:gd name="connsiteX140" fmla="*/ 170783 w 877919"/>
                  <a:gd name="connsiteY140" fmla="*/ 298418 h 322611"/>
                  <a:gd name="connsiteX141" fmla="*/ 172307 w 877919"/>
                  <a:gd name="connsiteY141" fmla="*/ 298704 h 322611"/>
                  <a:gd name="connsiteX142" fmla="*/ 194977 w 877919"/>
                  <a:gd name="connsiteY142" fmla="*/ 302990 h 322611"/>
                  <a:gd name="connsiteX143" fmla="*/ 196501 w 877919"/>
                  <a:gd name="connsiteY143" fmla="*/ 303276 h 322611"/>
                  <a:gd name="connsiteX144" fmla="*/ 200882 w 877919"/>
                  <a:gd name="connsiteY144" fmla="*/ 303943 h 322611"/>
                  <a:gd name="connsiteX145" fmla="*/ 216980 w 877919"/>
                  <a:gd name="connsiteY145" fmla="*/ 306610 h 322611"/>
                  <a:gd name="connsiteX146" fmla="*/ 220599 w 877919"/>
                  <a:gd name="connsiteY146" fmla="*/ 307181 h 322611"/>
                  <a:gd name="connsiteX147" fmla="*/ 224504 w 877919"/>
                  <a:gd name="connsiteY147" fmla="*/ 307753 h 322611"/>
                  <a:gd name="connsiteX148" fmla="*/ 239459 w 877919"/>
                  <a:gd name="connsiteY148" fmla="*/ 309848 h 322611"/>
                  <a:gd name="connsiteX149" fmla="*/ 244316 w 877919"/>
                  <a:gd name="connsiteY149" fmla="*/ 310515 h 322611"/>
                  <a:gd name="connsiteX150" fmla="*/ 246602 w 877919"/>
                  <a:gd name="connsiteY150" fmla="*/ 310801 h 322611"/>
                  <a:gd name="connsiteX151" fmla="*/ 264033 w 877919"/>
                  <a:gd name="connsiteY151" fmla="*/ 312896 h 322611"/>
                  <a:gd name="connsiteX152" fmla="*/ 267748 w 877919"/>
                  <a:gd name="connsiteY152" fmla="*/ 313373 h 322611"/>
                  <a:gd name="connsiteX153" fmla="*/ 268319 w 877919"/>
                  <a:gd name="connsiteY153" fmla="*/ 313468 h 322611"/>
                  <a:gd name="connsiteX154" fmla="*/ 290132 w 877919"/>
                  <a:gd name="connsiteY154" fmla="*/ 315754 h 322611"/>
                  <a:gd name="connsiteX155" fmla="*/ 291084 w 877919"/>
                  <a:gd name="connsiteY155" fmla="*/ 315849 h 322611"/>
                  <a:gd name="connsiteX156" fmla="*/ 296323 w 877919"/>
                  <a:gd name="connsiteY156" fmla="*/ 316325 h 322611"/>
                  <a:gd name="connsiteX157" fmla="*/ 312134 w 877919"/>
                  <a:gd name="connsiteY157" fmla="*/ 317659 h 322611"/>
                  <a:gd name="connsiteX158" fmla="*/ 314516 w 877919"/>
                  <a:gd name="connsiteY158" fmla="*/ 317849 h 322611"/>
                  <a:gd name="connsiteX159" fmla="*/ 320421 w 877919"/>
                  <a:gd name="connsiteY159" fmla="*/ 318230 h 322611"/>
                  <a:gd name="connsiteX160" fmla="*/ 334423 w 877919"/>
                  <a:gd name="connsiteY160" fmla="*/ 319183 h 322611"/>
                  <a:gd name="connsiteX161" fmla="*/ 338138 w 877919"/>
                  <a:gd name="connsiteY161" fmla="*/ 319469 h 322611"/>
                  <a:gd name="connsiteX162" fmla="*/ 343281 w 877919"/>
                  <a:gd name="connsiteY162" fmla="*/ 319754 h 322611"/>
                  <a:gd name="connsiteX163" fmla="*/ 356997 w 877919"/>
                  <a:gd name="connsiteY163" fmla="*/ 320516 h 322611"/>
                  <a:gd name="connsiteX164" fmla="*/ 361950 w 877919"/>
                  <a:gd name="connsiteY164" fmla="*/ 320802 h 322611"/>
                  <a:gd name="connsiteX165" fmla="*/ 366046 w 877919"/>
                  <a:gd name="connsiteY165" fmla="*/ 320993 h 322611"/>
                  <a:gd name="connsiteX166" fmla="*/ 380048 w 877919"/>
                  <a:gd name="connsiteY166" fmla="*/ 321564 h 322611"/>
                  <a:gd name="connsiteX167" fmla="*/ 385953 w 877919"/>
                  <a:gd name="connsiteY167" fmla="*/ 321754 h 322611"/>
                  <a:gd name="connsiteX168" fmla="*/ 388715 w 877919"/>
                  <a:gd name="connsiteY168" fmla="*/ 321850 h 322611"/>
                  <a:gd name="connsiteX169" fmla="*/ 403479 w 877919"/>
                  <a:gd name="connsiteY169" fmla="*/ 322231 h 322611"/>
                  <a:gd name="connsiteX170" fmla="*/ 409670 w 877919"/>
                  <a:gd name="connsiteY170" fmla="*/ 322421 h 322611"/>
                  <a:gd name="connsiteX171" fmla="*/ 411290 w 877919"/>
                  <a:gd name="connsiteY171" fmla="*/ 322421 h 322611"/>
                  <a:gd name="connsiteX172" fmla="*/ 430244 w 877919"/>
                  <a:gd name="connsiteY172" fmla="*/ 322612 h 322611"/>
                  <a:gd name="connsiteX173" fmla="*/ 433578 w 877919"/>
                  <a:gd name="connsiteY173" fmla="*/ 322612 h 322611"/>
                  <a:gd name="connsiteX174" fmla="*/ 433864 w 877919"/>
                  <a:gd name="connsiteY174" fmla="*/ 322612 h 322611"/>
                  <a:gd name="connsiteX175" fmla="*/ 456533 w 877919"/>
                  <a:gd name="connsiteY175" fmla="*/ 322516 h 322611"/>
                  <a:gd name="connsiteX176" fmla="*/ 457676 w 877919"/>
                  <a:gd name="connsiteY176" fmla="*/ 322516 h 322611"/>
                  <a:gd name="connsiteX177" fmla="*/ 462629 w 877919"/>
                  <a:gd name="connsiteY177" fmla="*/ 322421 h 322611"/>
                  <a:gd name="connsiteX178" fmla="*/ 480155 w 877919"/>
                  <a:gd name="connsiteY178" fmla="*/ 322136 h 322611"/>
                  <a:gd name="connsiteX179" fmla="*/ 483108 w 877919"/>
                  <a:gd name="connsiteY179" fmla="*/ 322040 h 322611"/>
                  <a:gd name="connsiteX180" fmla="*/ 487490 w 877919"/>
                  <a:gd name="connsiteY180" fmla="*/ 321850 h 322611"/>
                  <a:gd name="connsiteX181" fmla="*/ 507492 w 877919"/>
                  <a:gd name="connsiteY181" fmla="*/ 321183 h 322611"/>
                  <a:gd name="connsiteX182" fmla="*/ 511969 w 877919"/>
                  <a:gd name="connsiteY182" fmla="*/ 320993 h 322611"/>
                  <a:gd name="connsiteX183" fmla="*/ 513874 w 877919"/>
                  <a:gd name="connsiteY183" fmla="*/ 320897 h 322611"/>
                  <a:gd name="connsiteX184" fmla="*/ 547783 w 877919"/>
                  <a:gd name="connsiteY184" fmla="*/ 319087 h 322611"/>
                  <a:gd name="connsiteX185" fmla="*/ 550736 w 877919"/>
                  <a:gd name="connsiteY185" fmla="*/ 318897 h 322611"/>
                  <a:gd name="connsiteX186" fmla="*/ 553974 w 877919"/>
                  <a:gd name="connsiteY186" fmla="*/ 318611 h 322611"/>
                  <a:gd name="connsiteX187" fmla="*/ 577882 w 877919"/>
                  <a:gd name="connsiteY187" fmla="*/ 316802 h 322611"/>
                  <a:gd name="connsiteX188" fmla="*/ 579215 w 877919"/>
                  <a:gd name="connsiteY188" fmla="*/ 316706 h 322611"/>
                  <a:gd name="connsiteX189" fmla="*/ 603885 w 877919"/>
                  <a:gd name="connsiteY189" fmla="*/ 314325 h 322611"/>
                  <a:gd name="connsiteX190" fmla="*/ 610743 w 877919"/>
                  <a:gd name="connsiteY190" fmla="*/ 313563 h 322611"/>
                  <a:gd name="connsiteX191" fmla="*/ 629698 w 877919"/>
                  <a:gd name="connsiteY191" fmla="*/ 311372 h 322611"/>
                  <a:gd name="connsiteX192" fmla="*/ 635699 w 877919"/>
                  <a:gd name="connsiteY192" fmla="*/ 310610 h 322611"/>
                  <a:gd name="connsiteX193" fmla="*/ 659035 w 877919"/>
                  <a:gd name="connsiteY193" fmla="*/ 307372 h 322611"/>
                  <a:gd name="connsiteX194" fmla="*/ 660178 w 877919"/>
                  <a:gd name="connsiteY194" fmla="*/ 307181 h 322611"/>
                  <a:gd name="connsiteX195" fmla="*/ 662940 w 877919"/>
                  <a:gd name="connsiteY195" fmla="*/ 306705 h 322611"/>
                  <a:gd name="connsiteX196" fmla="*/ 684562 w 877919"/>
                  <a:gd name="connsiteY196" fmla="*/ 303181 h 322611"/>
                  <a:gd name="connsiteX197" fmla="*/ 690086 w 877919"/>
                  <a:gd name="connsiteY197" fmla="*/ 302228 h 322611"/>
                  <a:gd name="connsiteX198" fmla="*/ 713423 w 877919"/>
                  <a:gd name="connsiteY198" fmla="*/ 297656 h 322611"/>
                  <a:gd name="connsiteX199" fmla="*/ 714661 w 877919"/>
                  <a:gd name="connsiteY199" fmla="*/ 297370 h 322611"/>
                  <a:gd name="connsiteX200" fmla="*/ 720185 w 877919"/>
                  <a:gd name="connsiteY200" fmla="*/ 296132 h 322611"/>
                  <a:gd name="connsiteX201" fmla="*/ 730758 w 877919"/>
                  <a:gd name="connsiteY201" fmla="*/ 293751 h 322611"/>
                  <a:gd name="connsiteX202" fmla="*/ 737997 w 877919"/>
                  <a:gd name="connsiteY202" fmla="*/ 292036 h 322611"/>
                  <a:gd name="connsiteX203" fmla="*/ 747808 w 877919"/>
                  <a:gd name="connsiteY203" fmla="*/ 289655 h 322611"/>
                  <a:gd name="connsiteX204" fmla="*/ 750570 w 877919"/>
                  <a:gd name="connsiteY204" fmla="*/ 288989 h 322611"/>
                  <a:gd name="connsiteX205" fmla="*/ 760571 w 877919"/>
                  <a:gd name="connsiteY205" fmla="*/ 286322 h 322611"/>
                  <a:gd name="connsiteX206" fmla="*/ 775907 w 877919"/>
                  <a:gd name="connsiteY206" fmla="*/ 281749 h 322611"/>
                  <a:gd name="connsiteX207" fmla="*/ 776859 w 877919"/>
                  <a:gd name="connsiteY207" fmla="*/ 281464 h 322611"/>
                  <a:gd name="connsiteX208" fmla="*/ 787718 w 877919"/>
                  <a:gd name="connsiteY208" fmla="*/ 277940 h 322611"/>
                  <a:gd name="connsiteX209" fmla="*/ 789623 w 877919"/>
                  <a:gd name="connsiteY209" fmla="*/ 277273 h 322611"/>
                  <a:gd name="connsiteX210" fmla="*/ 797052 w 877919"/>
                  <a:gd name="connsiteY210" fmla="*/ 274701 h 322611"/>
                  <a:gd name="connsiteX211" fmla="*/ 798290 w 877919"/>
                  <a:gd name="connsiteY211" fmla="*/ 274225 h 322611"/>
                  <a:gd name="connsiteX212" fmla="*/ 812768 w 877919"/>
                  <a:gd name="connsiteY212" fmla="*/ 268510 h 322611"/>
                  <a:gd name="connsiteX213" fmla="*/ 813435 w 877919"/>
                  <a:gd name="connsiteY213" fmla="*/ 268224 h 322611"/>
                  <a:gd name="connsiteX214" fmla="*/ 815531 w 877919"/>
                  <a:gd name="connsiteY214" fmla="*/ 267272 h 322611"/>
                  <a:gd name="connsiteX215" fmla="*/ 825341 w 877919"/>
                  <a:gd name="connsiteY215" fmla="*/ 262795 h 322611"/>
                  <a:gd name="connsiteX216" fmla="*/ 827151 w 877919"/>
                  <a:gd name="connsiteY216" fmla="*/ 261937 h 322611"/>
                  <a:gd name="connsiteX217" fmla="*/ 828961 w 877919"/>
                  <a:gd name="connsiteY217" fmla="*/ 260985 h 322611"/>
                  <a:gd name="connsiteX218" fmla="*/ 836486 w 877919"/>
                  <a:gd name="connsiteY218" fmla="*/ 256985 h 322611"/>
                  <a:gd name="connsiteX219" fmla="*/ 838676 w 877919"/>
                  <a:gd name="connsiteY219" fmla="*/ 255841 h 322611"/>
                  <a:gd name="connsiteX220" fmla="*/ 839534 w 877919"/>
                  <a:gd name="connsiteY220" fmla="*/ 255365 h 322611"/>
                  <a:gd name="connsiteX221" fmla="*/ 848201 w 877919"/>
                  <a:gd name="connsiteY221" fmla="*/ 249936 h 322611"/>
                  <a:gd name="connsiteX222" fmla="*/ 848392 w 877919"/>
                  <a:gd name="connsiteY222" fmla="*/ 249841 h 322611"/>
                  <a:gd name="connsiteX223" fmla="*/ 848392 w 877919"/>
                  <a:gd name="connsiteY223" fmla="*/ 249841 h 322611"/>
                  <a:gd name="connsiteX224" fmla="*/ 856012 w 877919"/>
                  <a:gd name="connsiteY224" fmla="*/ 244221 h 322611"/>
                  <a:gd name="connsiteX225" fmla="*/ 856679 w 877919"/>
                  <a:gd name="connsiteY225" fmla="*/ 243745 h 322611"/>
                  <a:gd name="connsiteX226" fmla="*/ 858107 w 877919"/>
                  <a:gd name="connsiteY226" fmla="*/ 242411 h 322611"/>
                  <a:gd name="connsiteX227" fmla="*/ 862584 w 877919"/>
                  <a:gd name="connsiteY227" fmla="*/ 238411 h 322611"/>
                  <a:gd name="connsiteX228" fmla="*/ 863632 w 877919"/>
                  <a:gd name="connsiteY228" fmla="*/ 237458 h 322611"/>
                  <a:gd name="connsiteX229" fmla="*/ 864584 w 877919"/>
                  <a:gd name="connsiteY229" fmla="*/ 236315 h 322611"/>
                  <a:gd name="connsiteX230" fmla="*/ 868109 w 877919"/>
                  <a:gd name="connsiteY230" fmla="*/ 232315 h 322611"/>
                  <a:gd name="connsiteX231" fmla="*/ 869252 w 877919"/>
                  <a:gd name="connsiteY231" fmla="*/ 231077 h 322611"/>
                  <a:gd name="connsiteX232" fmla="*/ 869633 w 877919"/>
                  <a:gd name="connsiteY232" fmla="*/ 230410 h 322611"/>
                  <a:gd name="connsiteX233" fmla="*/ 873538 w 877919"/>
                  <a:gd name="connsiteY233" fmla="*/ 224314 h 322611"/>
                  <a:gd name="connsiteX234" fmla="*/ 873538 w 877919"/>
                  <a:gd name="connsiteY234" fmla="*/ 224314 h 322611"/>
                  <a:gd name="connsiteX235" fmla="*/ 873538 w 877919"/>
                  <a:gd name="connsiteY235" fmla="*/ 224219 h 322611"/>
                  <a:gd name="connsiteX236" fmla="*/ 876110 w 877919"/>
                  <a:gd name="connsiteY236" fmla="*/ 217932 h 322611"/>
                  <a:gd name="connsiteX237" fmla="*/ 876395 w 877919"/>
                  <a:gd name="connsiteY237" fmla="*/ 217170 h 322611"/>
                  <a:gd name="connsiteX238" fmla="*/ 876586 w 877919"/>
                  <a:gd name="connsiteY238" fmla="*/ 216122 h 322611"/>
                  <a:gd name="connsiteX239" fmla="*/ 877443 w 877919"/>
                  <a:gd name="connsiteY239" fmla="*/ 210598 h 322611"/>
                  <a:gd name="connsiteX240" fmla="*/ 877634 w 877919"/>
                  <a:gd name="connsiteY240" fmla="*/ 209645 h 322611"/>
                  <a:gd name="connsiteX241" fmla="*/ 877634 w 877919"/>
                  <a:gd name="connsiteY241" fmla="*/ 208598 h 322611"/>
                  <a:gd name="connsiteX242" fmla="*/ 877919 w 877919"/>
                  <a:gd name="connsiteY242" fmla="*/ 952 h 322611"/>
                  <a:gd name="connsiteX243" fmla="*/ 877634 w 877919"/>
                  <a:gd name="connsiteY243" fmla="*/ 2953 h 32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77919" h="322611">
                    <a:moveTo>
                      <a:pt x="877634" y="2953"/>
                    </a:moveTo>
                    <a:cubicBezTo>
                      <a:pt x="877538" y="4763"/>
                      <a:pt x="877253" y="6667"/>
                      <a:pt x="876776" y="8477"/>
                    </a:cubicBezTo>
                    <a:cubicBezTo>
                      <a:pt x="876586" y="9049"/>
                      <a:pt x="876491" y="9620"/>
                      <a:pt x="876300" y="10287"/>
                    </a:cubicBezTo>
                    <a:cubicBezTo>
                      <a:pt x="875633" y="12382"/>
                      <a:pt x="874871" y="14478"/>
                      <a:pt x="873728" y="16573"/>
                    </a:cubicBezTo>
                    <a:cubicBezTo>
                      <a:pt x="873728" y="16573"/>
                      <a:pt x="873728" y="16573"/>
                      <a:pt x="873728" y="16669"/>
                    </a:cubicBezTo>
                    <a:cubicBezTo>
                      <a:pt x="872681" y="18669"/>
                      <a:pt x="871347" y="20765"/>
                      <a:pt x="869823" y="22765"/>
                    </a:cubicBezTo>
                    <a:cubicBezTo>
                      <a:pt x="869347" y="23431"/>
                      <a:pt x="868775" y="24003"/>
                      <a:pt x="868299" y="24670"/>
                    </a:cubicBezTo>
                    <a:cubicBezTo>
                      <a:pt x="867251" y="26003"/>
                      <a:pt x="866013" y="27337"/>
                      <a:pt x="864775" y="28670"/>
                    </a:cubicBezTo>
                    <a:cubicBezTo>
                      <a:pt x="864108" y="29337"/>
                      <a:pt x="863441" y="30004"/>
                      <a:pt x="862775" y="30766"/>
                    </a:cubicBezTo>
                    <a:cubicBezTo>
                      <a:pt x="861441" y="32099"/>
                      <a:pt x="859917" y="33433"/>
                      <a:pt x="858298" y="34766"/>
                    </a:cubicBezTo>
                    <a:cubicBezTo>
                      <a:pt x="857631" y="35338"/>
                      <a:pt x="856964" y="35909"/>
                      <a:pt x="856202" y="36576"/>
                    </a:cubicBezTo>
                    <a:cubicBezTo>
                      <a:pt x="853821" y="38481"/>
                      <a:pt x="851345" y="40386"/>
                      <a:pt x="848582" y="42196"/>
                    </a:cubicBezTo>
                    <a:cubicBezTo>
                      <a:pt x="848487" y="42291"/>
                      <a:pt x="848392" y="42386"/>
                      <a:pt x="848201" y="42386"/>
                    </a:cubicBezTo>
                    <a:cubicBezTo>
                      <a:pt x="845534" y="44196"/>
                      <a:pt x="842677" y="46006"/>
                      <a:pt x="839629" y="47720"/>
                    </a:cubicBezTo>
                    <a:cubicBezTo>
                      <a:pt x="838676" y="48292"/>
                      <a:pt x="837629" y="48863"/>
                      <a:pt x="836581" y="49435"/>
                    </a:cubicBezTo>
                    <a:cubicBezTo>
                      <a:pt x="834200" y="50768"/>
                      <a:pt x="831628" y="52102"/>
                      <a:pt x="829056" y="53435"/>
                    </a:cubicBezTo>
                    <a:cubicBezTo>
                      <a:pt x="827818" y="54007"/>
                      <a:pt x="826580" y="54673"/>
                      <a:pt x="825341" y="55245"/>
                    </a:cubicBezTo>
                    <a:cubicBezTo>
                      <a:pt x="822198" y="56769"/>
                      <a:pt x="818960" y="58198"/>
                      <a:pt x="815531" y="59722"/>
                    </a:cubicBezTo>
                    <a:cubicBezTo>
                      <a:pt x="814578" y="60103"/>
                      <a:pt x="813721" y="60484"/>
                      <a:pt x="812864" y="60865"/>
                    </a:cubicBezTo>
                    <a:cubicBezTo>
                      <a:pt x="808292" y="62770"/>
                      <a:pt x="803434" y="64675"/>
                      <a:pt x="798386" y="66580"/>
                    </a:cubicBezTo>
                    <a:cubicBezTo>
                      <a:pt x="795528" y="67627"/>
                      <a:pt x="792671" y="68675"/>
                      <a:pt x="789718" y="69723"/>
                    </a:cubicBezTo>
                    <a:cubicBezTo>
                      <a:pt x="789051" y="69913"/>
                      <a:pt x="788480" y="70199"/>
                      <a:pt x="787813" y="70390"/>
                    </a:cubicBezTo>
                    <a:cubicBezTo>
                      <a:pt x="784003" y="71723"/>
                      <a:pt x="780002" y="72961"/>
                      <a:pt x="776002" y="74200"/>
                    </a:cubicBezTo>
                    <a:cubicBezTo>
                      <a:pt x="771049" y="75724"/>
                      <a:pt x="765905" y="77248"/>
                      <a:pt x="760667" y="78772"/>
                    </a:cubicBezTo>
                    <a:cubicBezTo>
                      <a:pt x="756476" y="79915"/>
                      <a:pt x="752189" y="81058"/>
                      <a:pt x="747903" y="82201"/>
                    </a:cubicBezTo>
                    <a:cubicBezTo>
                      <a:pt x="744665" y="83058"/>
                      <a:pt x="741426" y="83820"/>
                      <a:pt x="738188" y="84582"/>
                    </a:cubicBezTo>
                    <a:cubicBezTo>
                      <a:pt x="735711" y="85153"/>
                      <a:pt x="733330" y="85725"/>
                      <a:pt x="730853" y="86296"/>
                    </a:cubicBezTo>
                    <a:cubicBezTo>
                      <a:pt x="727424" y="87058"/>
                      <a:pt x="723900" y="87821"/>
                      <a:pt x="720376" y="88582"/>
                    </a:cubicBezTo>
                    <a:cubicBezTo>
                      <a:pt x="718090" y="89059"/>
                      <a:pt x="715804" y="89630"/>
                      <a:pt x="713518" y="90106"/>
                    </a:cubicBezTo>
                    <a:cubicBezTo>
                      <a:pt x="705898" y="91726"/>
                      <a:pt x="698087" y="93154"/>
                      <a:pt x="690182" y="94583"/>
                    </a:cubicBezTo>
                    <a:cubicBezTo>
                      <a:pt x="688372" y="94869"/>
                      <a:pt x="686467" y="95250"/>
                      <a:pt x="684657" y="95536"/>
                    </a:cubicBezTo>
                    <a:cubicBezTo>
                      <a:pt x="677609" y="96774"/>
                      <a:pt x="670370" y="97917"/>
                      <a:pt x="663131" y="99060"/>
                    </a:cubicBezTo>
                    <a:cubicBezTo>
                      <a:pt x="661797" y="99250"/>
                      <a:pt x="660464" y="99441"/>
                      <a:pt x="659130" y="99727"/>
                    </a:cubicBezTo>
                    <a:cubicBezTo>
                      <a:pt x="651415" y="100870"/>
                      <a:pt x="643604" y="101917"/>
                      <a:pt x="635699" y="102965"/>
                    </a:cubicBezTo>
                    <a:cubicBezTo>
                      <a:pt x="633794" y="103251"/>
                      <a:pt x="631793" y="103442"/>
                      <a:pt x="629793" y="103727"/>
                    </a:cubicBezTo>
                    <a:cubicBezTo>
                      <a:pt x="623507" y="104489"/>
                      <a:pt x="617125" y="105251"/>
                      <a:pt x="610743" y="105918"/>
                    </a:cubicBezTo>
                    <a:cubicBezTo>
                      <a:pt x="608457" y="106204"/>
                      <a:pt x="606266" y="106394"/>
                      <a:pt x="603980" y="106680"/>
                    </a:cubicBezTo>
                    <a:cubicBezTo>
                      <a:pt x="595789" y="107537"/>
                      <a:pt x="587597" y="108299"/>
                      <a:pt x="579311" y="109061"/>
                    </a:cubicBezTo>
                    <a:cubicBezTo>
                      <a:pt x="578739" y="109061"/>
                      <a:pt x="578263" y="109156"/>
                      <a:pt x="577691" y="109156"/>
                    </a:cubicBezTo>
                    <a:cubicBezTo>
                      <a:pt x="569881" y="109823"/>
                      <a:pt x="561975" y="110395"/>
                      <a:pt x="553974" y="110966"/>
                    </a:cubicBezTo>
                    <a:cubicBezTo>
                      <a:pt x="551879" y="111061"/>
                      <a:pt x="549878" y="111252"/>
                      <a:pt x="547783" y="111347"/>
                    </a:cubicBezTo>
                    <a:cubicBezTo>
                      <a:pt x="536543" y="112109"/>
                      <a:pt x="525304" y="112681"/>
                      <a:pt x="513969" y="113157"/>
                    </a:cubicBezTo>
                    <a:cubicBezTo>
                      <a:pt x="511874" y="113252"/>
                      <a:pt x="509683" y="113348"/>
                      <a:pt x="507587" y="113443"/>
                    </a:cubicBezTo>
                    <a:cubicBezTo>
                      <a:pt x="500920" y="113728"/>
                      <a:pt x="494348" y="113919"/>
                      <a:pt x="487680" y="114109"/>
                    </a:cubicBezTo>
                    <a:cubicBezTo>
                      <a:pt x="485204" y="114205"/>
                      <a:pt x="482727" y="114300"/>
                      <a:pt x="480251" y="114300"/>
                    </a:cubicBezTo>
                    <a:cubicBezTo>
                      <a:pt x="474440" y="114395"/>
                      <a:pt x="468630" y="114490"/>
                      <a:pt x="462725" y="114586"/>
                    </a:cubicBezTo>
                    <a:cubicBezTo>
                      <a:pt x="460724" y="114586"/>
                      <a:pt x="458724" y="114681"/>
                      <a:pt x="456724" y="114681"/>
                    </a:cubicBezTo>
                    <a:cubicBezTo>
                      <a:pt x="449199" y="114776"/>
                      <a:pt x="441579" y="114776"/>
                      <a:pt x="434054" y="114776"/>
                    </a:cubicBezTo>
                    <a:cubicBezTo>
                      <a:pt x="433007" y="114776"/>
                      <a:pt x="431959" y="114776"/>
                      <a:pt x="430911" y="114776"/>
                    </a:cubicBezTo>
                    <a:cubicBezTo>
                      <a:pt x="424434" y="114776"/>
                      <a:pt x="417957" y="114681"/>
                      <a:pt x="411480" y="114586"/>
                    </a:cubicBezTo>
                    <a:cubicBezTo>
                      <a:pt x="408813" y="114586"/>
                      <a:pt x="406241" y="114490"/>
                      <a:pt x="403574" y="114395"/>
                    </a:cubicBezTo>
                    <a:cubicBezTo>
                      <a:pt x="398717" y="114300"/>
                      <a:pt x="393764" y="114205"/>
                      <a:pt x="388906" y="114014"/>
                    </a:cubicBezTo>
                    <a:cubicBezTo>
                      <a:pt x="385953" y="113919"/>
                      <a:pt x="383096" y="113824"/>
                      <a:pt x="380143" y="113728"/>
                    </a:cubicBezTo>
                    <a:cubicBezTo>
                      <a:pt x="375476" y="113538"/>
                      <a:pt x="370904" y="113348"/>
                      <a:pt x="366236" y="113157"/>
                    </a:cubicBezTo>
                    <a:cubicBezTo>
                      <a:pt x="363188" y="113062"/>
                      <a:pt x="360140" y="112871"/>
                      <a:pt x="357092" y="112681"/>
                    </a:cubicBezTo>
                    <a:cubicBezTo>
                      <a:pt x="352520" y="112490"/>
                      <a:pt x="348044" y="112204"/>
                      <a:pt x="343472" y="111919"/>
                    </a:cubicBezTo>
                    <a:cubicBezTo>
                      <a:pt x="340519" y="111728"/>
                      <a:pt x="337471" y="111538"/>
                      <a:pt x="334518" y="111347"/>
                    </a:cubicBezTo>
                    <a:cubicBezTo>
                      <a:pt x="329851" y="111061"/>
                      <a:pt x="325088" y="110680"/>
                      <a:pt x="320421" y="110395"/>
                    </a:cubicBezTo>
                    <a:cubicBezTo>
                      <a:pt x="317659" y="110204"/>
                      <a:pt x="314897" y="110014"/>
                      <a:pt x="312230" y="109823"/>
                    </a:cubicBezTo>
                    <a:cubicBezTo>
                      <a:pt x="306896" y="109442"/>
                      <a:pt x="301562" y="108966"/>
                      <a:pt x="296323" y="108490"/>
                    </a:cubicBezTo>
                    <a:cubicBezTo>
                      <a:pt x="294323" y="108299"/>
                      <a:pt x="292227" y="108109"/>
                      <a:pt x="290227" y="107918"/>
                    </a:cubicBezTo>
                    <a:cubicBezTo>
                      <a:pt x="282893" y="107252"/>
                      <a:pt x="275654" y="106490"/>
                      <a:pt x="268415" y="105632"/>
                    </a:cubicBezTo>
                    <a:cubicBezTo>
                      <a:pt x="266986" y="105442"/>
                      <a:pt x="265557" y="105251"/>
                      <a:pt x="264128" y="105156"/>
                    </a:cubicBezTo>
                    <a:cubicBezTo>
                      <a:pt x="258223" y="104489"/>
                      <a:pt x="252413" y="103823"/>
                      <a:pt x="246698" y="103061"/>
                    </a:cubicBezTo>
                    <a:cubicBezTo>
                      <a:pt x="244316" y="102775"/>
                      <a:pt x="241935" y="102394"/>
                      <a:pt x="239554" y="102108"/>
                    </a:cubicBezTo>
                    <a:cubicBezTo>
                      <a:pt x="234601" y="101441"/>
                      <a:pt x="229648" y="100775"/>
                      <a:pt x="224695" y="100013"/>
                    </a:cubicBezTo>
                    <a:cubicBezTo>
                      <a:pt x="222218" y="99631"/>
                      <a:pt x="219742" y="99250"/>
                      <a:pt x="217170" y="98869"/>
                    </a:cubicBezTo>
                    <a:cubicBezTo>
                      <a:pt x="211741" y="98012"/>
                      <a:pt x="206407" y="97155"/>
                      <a:pt x="201073" y="96298"/>
                    </a:cubicBezTo>
                    <a:cubicBezTo>
                      <a:pt x="199073" y="95917"/>
                      <a:pt x="197168" y="95631"/>
                      <a:pt x="195167" y="95345"/>
                    </a:cubicBezTo>
                    <a:cubicBezTo>
                      <a:pt x="187547" y="94012"/>
                      <a:pt x="179927" y="92583"/>
                      <a:pt x="172593" y="91059"/>
                    </a:cubicBezTo>
                    <a:cubicBezTo>
                      <a:pt x="171164" y="90773"/>
                      <a:pt x="169736" y="90488"/>
                      <a:pt x="168307" y="90202"/>
                    </a:cubicBezTo>
                    <a:cubicBezTo>
                      <a:pt x="160592" y="88582"/>
                      <a:pt x="153067" y="86963"/>
                      <a:pt x="145637" y="85249"/>
                    </a:cubicBezTo>
                    <a:cubicBezTo>
                      <a:pt x="143923" y="84868"/>
                      <a:pt x="142113" y="84487"/>
                      <a:pt x="140399" y="84011"/>
                    </a:cubicBezTo>
                    <a:cubicBezTo>
                      <a:pt x="134874" y="82677"/>
                      <a:pt x="129445" y="81248"/>
                      <a:pt x="124206" y="79819"/>
                    </a:cubicBezTo>
                    <a:cubicBezTo>
                      <a:pt x="122492" y="79343"/>
                      <a:pt x="120872" y="78867"/>
                      <a:pt x="119158" y="78391"/>
                    </a:cubicBezTo>
                    <a:cubicBezTo>
                      <a:pt x="115729" y="77438"/>
                      <a:pt x="112300" y="76486"/>
                      <a:pt x="108966" y="75438"/>
                    </a:cubicBezTo>
                    <a:cubicBezTo>
                      <a:pt x="107156" y="74867"/>
                      <a:pt x="105442" y="74295"/>
                      <a:pt x="103632" y="73819"/>
                    </a:cubicBezTo>
                    <a:cubicBezTo>
                      <a:pt x="100679" y="72866"/>
                      <a:pt x="97727" y="72009"/>
                      <a:pt x="94869" y="71056"/>
                    </a:cubicBezTo>
                    <a:cubicBezTo>
                      <a:pt x="93059" y="70485"/>
                      <a:pt x="91250" y="69818"/>
                      <a:pt x="89535" y="69247"/>
                    </a:cubicBezTo>
                    <a:cubicBezTo>
                      <a:pt x="86868" y="68294"/>
                      <a:pt x="84296" y="67437"/>
                      <a:pt x="81725" y="66484"/>
                    </a:cubicBezTo>
                    <a:cubicBezTo>
                      <a:pt x="80010" y="65818"/>
                      <a:pt x="78296" y="65151"/>
                      <a:pt x="76581" y="64579"/>
                    </a:cubicBezTo>
                    <a:cubicBezTo>
                      <a:pt x="74200" y="63627"/>
                      <a:pt x="71819" y="62675"/>
                      <a:pt x="69533" y="61817"/>
                    </a:cubicBezTo>
                    <a:cubicBezTo>
                      <a:pt x="67913" y="61150"/>
                      <a:pt x="66294" y="60484"/>
                      <a:pt x="64770" y="59817"/>
                    </a:cubicBezTo>
                    <a:cubicBezTo>
                      <a:pt x="62484" y="58865"/>
                      <a:pt x="60293" y="57912"/>
                      <a:pt x="58198" y="56864"/>
                    </a:cubicBezTo>
                    <a:cubicBezTo>
                      <a:pt x="56769" y="56198"/>
                      <a:pt x="55340" y="55531"/>
                      <a:pt x="54007" y="54959"/>
                    </a:cubicBezTo>
                    <a:cubicBezTo>
                      <a:pt x="51721" y="53911"/>
                      <a:pt x="49625" y="52769"/>
                      <a:pt x="47530" y="51721"/>
                    </a:cubicBezTo>
                    <a:cubicBezTo>
                      <a:pt x="46387" y="51149"/>
                      <a:pt x="45244" y="50578"/>
                      <a:pt x="44196" y="50006"/>
                    </a:cubicBezTo>
                    <a:cubicBezTo>
                      <a:pt x="41529" y="48577"/>
                      <a:pt x="38957" y="47053"/>
                      <a:pt x="36481" y="45625"/>
                    </a:cubicBezTo>
                    <a:cubicBezTo>
                      <a:pt x="36100" y="45434"/>
                      <a:pt x="35719" y="45244"/>
                      <a:pt x="35338" y="44958"/>
                    </a:cubicBezTo>
                    <a:cubicBezTo>
                      <a:pt x="32576" y="43244"/>
                      <a:pt x="30004" y="41529"/>
                      <a:pt x="27527" y="39815"/>
                    </a:cubicBezTo>
                    <a:cubicBezTo>
                      <a:pt x="26765" y="39243"/>
                      <a:pt x="26099" y="38767"/>
                      <a:pt x="25432" y="38195"/>
                    </a:cubicBezTo>
                    <a:cubicBezTo>
                      <a:pt x="23813" y="36957"/>
                      <a:pt x="22193" y="35814"/>
                      <a:pt x="20765" y="34576"/>
                    </a:cubicBezTo>
                    <a:cubicBezTo>
                      <a:pt x="19907" y="33909"/>
                      <a:pt x="19241" y="33242"/>
                      <a:pt x="18479" y="32575"/>
                    </a:cubicBezTo>
                    <a:cubicBezTo>
                      <a:pt x="17240" y="31528"/>
                      <a:pt x="16002" y="30385"/>
                      <a:pt x="14954" y="29337"/>
                    </a:cubicBezTo>
                    <a:cubicBezTo>
                      <a:pt x="14192" y="28575"/>
                      <a:pt x="13526" y="27908"/>
                      <a:pt x="12859" y="27146"/>
                    </a:cubicBezTo>
                    <a:cubicBezTo>
                      <a:pt x="11906" y="26098"/>
                      <a:pt x="10954" y="25051"/>
                      <a:pt x="10097" y="24003"/>
                    </a:cubicBezTo>
                    <a:cubicBezTo>
                      <a:pt x="9525" y="23241"/>
                      <a:pt x="8954" y="22479"/>
                      <a:pt x="8382" y="21717"/>
                    </a:cubicBezTo>
                    <a:cubicBezTo>
                      <a:pt x="7620" y="20669"/>
                      <a:pt x="6858" y="19621"/>
                      <a:pt x="6191" y="18478"/>
                    </a:cubicBezTo>
                    <a:cubicBezTo>
                      <a:pt x="5715" y="17717"/>
                      <a:pt x="5239" y="16954"/>
                      <a:pt x="4858" y="16288"/>
                    </a:cubicBezTo>
                    <a:cubicBezTo>
                      <a:pt x="4286" y="15145"/>
                      <a:pt x="3715" y="14097"/>
                      <a:pt x="3239" y="12954"/>
                    </a:cubicBezTo>
                    <a:cubicBezTo>
                      <a:pt x="2953" y="12287"/>
                      <a:pt x="2572" y="11525"/>
                      <a:pt x="2381" y="10858"/>
                    </a:cubicBezTo>
                    <a:cubicBezTo>
                      <a:pt x="1905" y="9620"/>
                      <a:pt x="1619" y="8382"/>
                      <a:pt x="1334" y="7239"/>
                    </a:cubicBezTo>
                    <a:cubicBezTo>
                      <a:pt x="1143" y="6667"/>
                      <a:pt x="953" y="6001"/>
                      <a:pt x="857" y="5429"/>
                    </a:cubicBezTo>
                    <a:cubicBezTo>
                      <a:pt x="572" y="3619"/>
                      <a:pt x="381" y="1810"/>
                      <a:pt x="381" y="0"/>
                    </a:cubicBezTo>
                    <a:lnTo>
                      <a:pt x="0" y="207645"/>
                    </a:lnTo>
                    <a:cubicBezTo>
                      <a:pt x="0" y="209455"/>
                      <a:pt x="191" y="211265"/>
                      <a:pt x="476" y="213074"/>
                    </a:cubicBezTo>
                    <a:cubicBezTo>
                      <a:pt x="572" y="213646"/>
                      <a:pt x="762" y="214312"/>
                      <a:pt x="953" y="214884"/>
                    </a:cubicBezTo>
                    <a:cubicBezTo>
                      <a:pt x="1238" y="216122"/>
                      <a:pt x="1524" y="217361"/>
                      <a:pt x="2000" y="218503"/>
                    </a:cubicBezTo>
                    <a:cubicBezTo>
                      <a:pt x="2286" y="219170"/>
                      <a:pt x="2572" y="219932"/>
                      <a:pt x="2858" y="220599"/>
                    </a:cubicBezTo>
                    <a:cubicBezTo>
                      <a:pt x="3334" y="221742"/>
                      <a:pt x="3810" y="222790"/>
                      <a:pt x="4477" y="223933"/>
                    </a:cubicBezTo>
                    <a:cubicBezTo>
                      <a:pt x="4858" y="224695"/>
                      <a:pt x="5334" y="225361"/>
                      <a:pt x="5810" y="226123"/>
                    </a:cubicBezTo>
                    <a:cubicBezTo>
                      <a:pt x="6477" y="227171"/>
                      <a:pt x="7239" y="228314"/>
                      <a:pt x="8001" y="229362"/>
                    </a:cubicBezTo>
                    <a:cubicBezTo>
                      <a:pt x="8573" y="230124"/>
                      <a:pt x="9144" y="230886"/>
                      <a:pt x="9716" y="231553"/>
                    </a:cubicBezTo>
                    <a:cubicBezTo>
                      <a:pt x="10573" y="232601"/>
                      <a:pt x="11525" y="233648"/>
                      <a:pt x="12478" y="234791"/>
                    </a:cubicBezTo>
                    <a:cubicBezTo>
                      <a:pt x="13145" y="235553"/>
                      <a:pt x="13811" y="236220"/>
                      <a:pt x="14573" y="236982"/>
                    </a:cubicBezTo>
                    <a:cubicBezTo>
                      <a:pt x="15716" y="238125"/>
                      <a:pt x="16859" y="239173"/>
                      <a:pt x="18098" y="240220"/>
                    </a:cubicBezTo>
                    <a:cubicBezTo>
                      <a:pt x="18860" y="240887"/>
                      <a:pt x="19622" y="241554"/>
                      <a:pt x="20384" y="242221"/>
                    </a:cubicBezTo>
                    <a:cubicBezTo>
                      <a:pt x="21812" y="243459"/>
                      <a:pt x="23432" y="244602"/>
                      <a:pt x="25051" y="245840"/>
                    </a:cubicBezTo>
                    <a:cubicBezTo>
                      <a:pt x="25718" y="246412"/>
                      <a:pt x="26384" y="246888"/>
                      <a:pt x="27146" y="247460"/>
                    </a:cubicBezTo>
                    <a:cubicBezTo>
                      <a:pt x="29623" y="249174"/>
                      <a:pt x="32195" y="250889"/>
                      <a:pt x="34957" y="252603"/>
                    </a:cubicBezTo>
                    <a:cubicBezTo>
                      <a:pt x="35338" y="252794"/>
                      <a:pt x="35719" y="252984"/>
                      <a:pt x="36005" y="253174"/>
                    </a:cubicBezTo>
                    <a:cubicBezTo>
                      <a:pt x="38481" y="254698"/>
                      <a:pt x="41053" y="256127"/>
                      <a:pt x="43815" y="257651"/>
                    </a:cubicBezTo>
                    <a:cubicBezTo>
                      <a:pt x="44863" y="258223"/>
                      <a:pt x="46006" y="258794"/>
                      <a:pt x="47149" y="259366"/>
                    </a:cubicBezTo>
                    <a:cubicBezTo>
                      <a:pt x="49244" y="260509"/>
                      <a:pt x="51435" y="261556"/>
                      <a:pt x="53626" y="262604"/>
                    </a:cubicBezTo>
                    <a:cubicBezTo>
                      <a:pt x="54959" y="263271"/>
                      <a:pt x="56388" y="263843"/>
                      <a:pt x="57817" y="264509"/>
                    </a:cubicBezTo>
                    <a:cubicBezTo>
                      <a:pt x="60008" y="265462"/>
                      <a:pt x="62198" y="266510"/>
                      <a:pt x="64484" y="267462"/>
                    </a:cubicBezTo>
                    <a:cubicBezTo>
                      <a:pt x="66008" y="268129"/>
                      <a:pt x="67628" y="268795"/>
                      <a:pt x="69247" y="269462"/>
                    </a:cubicBezTo>
                    <a:cubicBezTo>
                      <a:pt x="71533" y="270415"/>
                      <a:pt x="73914" y="271367"/>
                      <a:pt x="76295" y="272224"/>
                    </a:cubicBezTo>
                    <a:cubicBezTo>
                      <a:pt x="78010" y="272891"/>
                      <a:pt x="79724" y="273558"/>
                      <a:pt x="81439" y="274129"/>
                    </a:cubicBezTo>
                    <a:cubicBezTo>
                      <a:pt x="84011" y="275082"/>
                      <a:pt x="86582" y="275939"/>
                      <a:pt x="89249" y="276892"/>
                    </a:cubicBezTo>
                    <a:cubicBezTo>
                      <a:pt x="91059" y="277463"/>
                      <a:pt x="92774" y="278130"/>
                      <a:pt x="94583" y="278702"/>
                    </a:cubicBezTo>
                    <a:cubicBezTo>
                      <a:pt x="97441" y="279654"/>
                      <a:pt x="100394" y="280607"/>
                      <a:pt x="103346" y="281464"/>
                    </a:cubicBezTo>
                    <a:cubicBezTo>
                      <a:pt x="105156" y="282035"/>
                      <a:pt x="106871" y="282607"/>
                      <a:pt x="108680" y="283083"/>
                    </a:cubicBezTo>
                    <a:cubicBezTo>
                      <a:pt x="109157" y="283273"/>
                      <a:pt x="109633" y="283369"/>
                      <a:pt x="110204" y="283559"/>
                    </a:cubicBezTo>
                    <a:cubicBezTo>
                      <a:pt x="113062" y="284416"/>
                      <a:pt x="116015" y="285178"/>
                      <a:pt x="118967" y="286036"/>
                    </a:cubicBezTo>
                    <a:cubicBezTo>
                      <a:pt x="120682" y="286512"/>
                      <a:pt x="122206" y="286988"/>
                      <a:pt x="123920" y="287465"/>
                    </a:cubicBezTo>
                    <a:cubicBezTo>
                      <a:pt x="129159" y="288893"/>
                      <a:pt x="134588" y="290227"/>
                      <a:pt x="140113" y="291656"/>
                    </a:cubicBezTo>
                    <a:cubicBezTo>
                      <a:pt x="141065" y="291846"/>
                      <a:pt x="141923" y="292132"/>
                      <a:pt x="142875" y="292322"/>
                    </a:cubicBezTo>
                    <a:cubicBezTo>
                      <a:pt x="143732" y="292513"/>
                      <a:pt x="144590" y="292703"/>
                      <a:pt x="145447" y="292894"/>
                    </a:cubicBezTo>
                    <a:cubicBezTo>
                      <a:pt x="152781" y="294608"/>
                      <a:pt x="160401" y="296323"/>
                      <a:pt x="168021" y="297847"/>
                    </a:cubicBezTo>
                    <a:cubicBezTo>
                      <a:pt x="168974" y="298037"/>
                      <a:pt x="169831" y="298228"/>
                      <a:pt x="170783" y="298418"/>
                    </a:cubicBezTo>
                    <a:cubicBezTo>
                      <a:pt x="171260" y="298514"/>
                      <a:pt x="171831" y="298609"/>
                      <a:pt x="172307" y="298704"/>
                    </a:cubicBezTo>
                    <a:cubicBezTo>
                      <a:pt x="179737" y="300228"/>
                      <a:pt x="187262" y="301657"/>
                      <a:pt x="194977" y="302990"/>
                    </a:cubicBezTo>
                    <a:cubicBezTo>
                      <a:pt x="195453" y="303086"/>
                      <a:pt x="195929" y="303181"/>
                      <a:pt x="196501" y="303276"/>
                    </a:cubicBezTo>
                    <a:cubicBezTo>
                      <a:pt x="197930" y="303562"/>
                      <a:pt x="199454" y="303752"/>
                      <a:pt x="200882" y="303943"/>
                    </a:cubicBezTo>
                    <a:cubicBezTo>
                      <a:pt x="206216" y="304895"/>
                      <a:pt x="211550" y="305753"/>
                      <a:pt x="216980" y="306610"/>
                    </a:cubicBezTo>
                    <a:cubicBezTo>
                      <a:pt x="218218" y="306800"/>
                      <a:pt x="219361" y="306991"/>
                      <a:pt x="220599" y="307181"/>
                    </a:cubicBezTo>
                    <a:cubicBezTo>
                      <a:pt x="221837" y="307372"/>
                      <a:pt x="223171" y="307562"/>
                      <a:pt x="224504" y="307753"/>
                    </a:cubicBezTo>
                    <a:cubicBezTo>
                      <a:pt x="229457" y="308515"/>
                      <a:pt x="234410" y="309182"/>
                      <a:pt x="239459" y="309848"/>
                    </a:cubicBezTo>
                    <a:cubicBezTo>
                      <a:pt x="241078" y="310039"/>
                      <a:pt x="242697" y="310324"/>
                      <a:pt x="244316" y="310515"/>
                    </a:cubicBezTo>
                    <a:cubicBezTo>
                      <a:pt x="245078" y="310610"/>
                      <a:pt x="245840" y="310706"/>
                      <a:pt x="246602" y="310801"/>
                    </a:cubicBezTo>
                    <a:cubicBezTo>
                      <a:pt x="252413" y="311563"/>
                      <a:pt x="258223" y="312229"/>
                      <a:pt x="264033" y="312896"/>
                    </a:cubicBezTo>
                    <a:cubicBezTo>
                      <a:pt x="265271" y="312991"/>
                      <a:pt x="266510" y="313182"/>
                      <a:pt x="267748" y="313373"/>
                    </a:cubicBezTo>
                    <a:cubicBezTo>
                      <a:pt x="267938" y="313373"/>
                      <a:pt x="268129" y="313373"/>
                      <a:pt x="268319" y="313468"/>
                    </a:cubicBezTo>
                    <a:cubicBezTo>
                      <a:pt x="275558" y="314230"/>
                      <a:pt x="282797" y="314992"/>
                      <a:pt x="290132" y="315754"/>
                    </a:cubicBezTo>
                    <a:cubicBezTo>
                      <a:pt x="290417" y="315754"/>
                      <a:pt x="290798" y="315849"/>
                      <a:pt x="291084" y="315849"/>
                    </a:cubicBezTo>
                    <a:cubicBezTo>
                      <a:pt x="292799" y="316040"/>
                      <a:pt x="294513" y="316135"/>
                      <a:pt x="296323" y="316325"/>
                    </a:cubicBezTo>
                    <a:cubicBezTo>
                      <a:pt x="301562" y="316802"/>
                      <a:pt x="306896" y="317278"/>
                      <a:pt x="312134" y="317659"/>
                    </a:cubicBezTo>
                    <a:cubicBezTo>
                      <a:pt x="312896" y="317754"/>
                      <a:pt x="313754" y="317849"/>
                      <a:pt x="314516" y="317849"/>
                    </a:cubicBezTo>
                    <a:cubicBezTo>
                      <a:pt x="316516" y="318040"/>
                      <a:pt x="318516" y="318135"/>
                      <a:pt x="320421" y="318230"/>
                    </a:cubicBezTo>
                    <a:cubicBezTo>
                      <a:pt x="325088" y="318611"/>
                      <a:pt x="329756" y="318897"/>
                      <a:pt x="334423" y="319183"/>
                    </a:cubicBezTo>
                    <a:cubicBezTo>
                      <a:pt x="335661" y="319278"/>
                      <a:pt x="336899" y="319373"/>
                      <a:pt x="338138" y="319469"/>
                    </a:cubicBezTo>
                    <a:cubicBezTo>
                      <a:pt x="339852" y="319564"/>
                      <a:pt x="341567" y="319659"/>
                      <a:pt x="343281" y="319754"/>
                    </a:cubicBezTo>
                    <a:cubicBezTo>
                      <a:pt x="347853" y="320040"/>
                      <a:pt x="352425" y="320326"/>
                      <a:pt x="356997" y="320516"/>
                    </a:cubicBezTo>
                    <a:cubicBezTo>
                      <a:pt x="358616" y="320611"/>
                      <a:pt x="360331" y="320707"/>
                      <a:pt x="361950" y="320802"/>
                    </a:cubicBezTo>
                    <a:cubicBezTo>
                      <a:pt x="363284" y="320897"/>
                      <a:pt x="364617" y="320897"/>
                      <a:pt x="366046" y="320993"/>
                    </a:cubicBezTo>
                    <a:cubicBezTo>
                      <a:pt x="370713" y="321183"/>
                      <a:pt x="375380" y="321373"/>
                      <a:pt x="380048" y="321564"/>
                    </a:cubicBezTo>
                    <a:cubicBezTo>
                      <a:pt x="382048" y="321659"/>
                      <a:pt x="383953" y="321754"/>
                      <a:pt x="385953" y="321754"/>
                    </a:cubicBezTo>
                    <a:cubicBezTo>
                      <a:pt x="386906" y="321754"/>
                      <a:pt x="387858" y="321754"/>
                      <a:pt x="388715" y="321850"/>
                    </a:cubicBezTo>
                    <a:cubicBezTo>
                      <a:pt x="393668" y="322040"/>
                      <a:pt x="398526" y="322136"/>
                      <a:pt x="403479" y="322231"/>
                    </a:cubicBezTo>
                    <a:cubicBezTo>
                      <a:pt x="405575" y="322231"/>
                      <a:pt x="407575" y="322326"/>
                      <a:pt x="409670" y="322421"/>
                    </a:cubicBezTo>
                    <a:cubicBezTo>
                      <a:pt x="410242" y="322421"/>
                      <a:pt x="410718" y="322421"/>
                      <a:pt x="411290" y="322421"/>
                    </a:cubicBezTo>
                    <a:cubicBezTo>
                      <a:pt x="417576" y="322516"/>
                      <a:pt x="423958" y="322612"/>
                      <a:pt x="430244" y="322612"/>
                    </a:cubicBezTo>
                    <a:cubicBezTo>
                      <a:pt x="431387" y="322612"/>
                      <a:pt x="432435" y="322612"/>
                      <a:pt x="433578" y="322612"/>
                    </a:cubicBezTo>
                    <a:cubicBezTo>
                      <a:pt x="433673" y="322612"/>
                      <a:pt x="433769" y="322612"/>
                      <a:pt x="433864" y="322612"/>
                    </a:cubicBezTo>
                    <a:cubicBezTo>
                      <a:pt x="441389" y="322612"/>
                      <a:pt x="449009" y="322612"/>
                      <a:pt x="456533" y="322516"/>
                    </a:cubicBezTo>
                    <a:cubicBezTo>
                      <a:pt x="456914" y="322516"/>
                      <a:pt x="457295" y="322516"/>
                      <a:pt x="457676" y="322516"/>
                    </a:cubicBezTo>
                    <a:cubicBezTo>
                      <a:pt x="459296" y="322516"/>
                      <a:pt x="460915" y="322421"/>
                      <a:pt x="462629" y="322421"/>
                    </a:cubicBezTo>
                    <a:cubicBezTo>
                      <a:pt x="468440" y="322326"/>
                      <a:pt x="474250" y="322231"/>
                      <a:pt x="480155" y="322136"/>
                    </a:cubicBezTo>
                    <a:cubicBezTo>
                      <a:pt x="481108" y="322136"/>
                      <a:pt x="482156" y="322136"/>
                      <a:pt x="483108" y="322040"/>
                    </a:cubicBezTo>
                    <a:cubicBezTo>
                      <a:pt x="484537" y="322040"/>
                      <a:pt x="486061" y="321945"/>
                      <a:pt x="487490" y="321850"/>
                    </a:cubicBezTo>
                    <a:cubicBezTo>
                      <a:pt x="494157" y="321659"/>
                      <a:pt x="500825" y="321469"/>
                      <a:pt x="507492" y="321183"/>
                    </a:cubicBezTo>
                    <a:cubicBezTo>
                      <a:pt x="509016" y="321088"/>
                      <a:pt x="510445" y="321088"/>
                      <a:pt x="511969" y="320993"/>
                    </a:cubicBezTo>
                    <a:cubicBezTo>
                      <a:pt x="512636" y="320993"/>
                      <a:pt x="513207" y="320897"/>
                      <a:pt x="513874" y="320897"/>
                    </a:cubicBezTo>
                    <a:cubicBezTo>
                      <a:pt x="525209" y="320421"/>
                      <a:pt x="536543" y="319754"/>
                      <a:pt x="547783" y="319087"/>
                    </a:cubicBezTo>
                    <a:cubicBezTo>
                      <a:pt x="548735" y="318992"/>
                      <a:pt x="549783" y="318992"/>
                      <a:pt x="550736" y="318897"/>
                    </a:cubicBezTo>
                    <a:cubicBezTo>
                      <a:pt x="551783" y="318802"/>
                      <a:pt x="552831" y="318707"/>
                      <a:pt x="553974" y="318611"/>
                    </a:cubicBezTo>
                    <a:cubicBezTo>
                      <a:pt x="561975" y="318040"/>
                      <a:pt x="569976" y="317468"/>
                      <a:pt x="577882" y="316802"/>
                    </a:cubicBezTo>
                    <a:cubicBezTo>
                      <a:pt x="578358" y="316802"/>
                      <a:pt x="578834" y="316706"/>
                      <a:pt x="579215" y="316706"/>
                    </a:cubicBezTo>
                    <a:cubicBezTo>
                      <a:pt x="587502" y="315944"/>
                      <a:pt x="595789" y="315182"/>
                      <a:pt x="603885" y="314325"/>
                    </a:cubicBezTo>
                    <a:cubicBezTo>
                      <a:pt x="606171" y="314039"/>
                      <a:pt x="608457" y="313849"/>
                      <a:pt x="610743" y="313563"/>
                    </a:cubicBezTo>
                    <a:cubicBezTo>
                      <a:pt x="617125" y="312896"/>
                      <a:pt x="623411" y="312134"/>
                      <a:pt x="629698" y="311372"/>
                    </a:cubicBezTo>
                    <a:cubicBezTo>
                      <a:pt x="631698" y="311086"/>
                      <a:pt x="633698" y="310896"/>
                      <a:pt x="635699" y="310610"/>
                    </a:cubicBezTo>
                    <a:cubicBezTo>
                      <a:pt x="643604" y="309562"/>
                      <a:pt x="651415" y="308515"/>
                      <a:pt x="659035" y="307372"/>
                    </a:cubicBezTo>
                    <a:cubicBezTo>
                      <a:pt x="659416" y="307277"/>
                      <a:pt x="659797" y="307277"/>
                      <a:pt x="660178" y="307181"/>
                    </a:cubicBezTo>
                    <a:cubicBezTo>
                      <a:pt x="661130" y="306991"/>
                      <a:pt x="662083" y="306895"/>
                      <a:pt x="662940" y="306705"/>
                    </a:cubicBezTo>
                    <a:cubicBezTo>
                      <a:pt x="670274" y="305562"/>
                      <a:pt x="677418" y="304419"/>
                      <a:pt x="684562" y="303181"/>
                    </a:cubicBezTo>
                    <a:cubicBezTo>
                      <a:pt x="686372" y="302895"/>
                      <a:pt x="688277" y="302514"/>
                      <a:pt x="690086" y="302228"/>
                    </a:cubicBezTo>
                    <a:cubicBezTo>
                      <a:pt x="697992" y="300799"/>
                      <a:pt x="705803" y="299276"/>
                      <a:pt x="713423" y="297656"/>
                    </a:cubicBezTo>
                    <a:cubicBezTo>
                      <a:pt x="713804" y="297561"/>
                      <a:pt x="714280" y="297466"/>
                      <a:pt x="714661" y="297370"/>
                    </a:cubicBezTo>
                    <a:cubicBezTo>
                      <a:pt x="716566" y="296990"/>
                      <a:pt x="718280" y="296513"/>
                      <a:pt x="720185" y="296132"/>
                    </a:cubicBezTo>
                    <a:cubicBezTo>
                      <a:pt x="723710" y="295370"/>
                      <a:pt x="727329" y="294608"/>
                      <a:pt x="730758" y="293751"/>
                    </a:cubicBezTo>
                    <a:cubicBezTo>
                      <a:pt x="733235" y="293179"/>
                      <a:pt x="735616" y="292608"/>
                      <a:pt x="737997" y="292036"/>
                    </a:cubicBezTo>
                    <a:cubicBezTo>
                      <a:pt x="741331" y="291274"/>
                      <a:pt x="744569" y="290417"/>
                      <a:pt x="747808" y="289655"/>
                    </a:cubicBezTo>
                    <a:cubicBezTo>
                      <a:pt x="748760" y="289465"/>
                      <a:pt x="749713" y="289179"/>
                      <a:pt x="750570" y="288989"/>
                    </a:cubicBezTo>
                    <a:cubicBezTo>
                      <a:pt x="753999" y="288131"/>
                      <a:pt x="757333" y="287179"/>
                      <a:pt x="760571" y="286322"/>
                    </a:cubicBezTo>
                    <a:cubicBezTo>
                      <a:pt x="765905" y="284798"/>
                      <a:pt x="770954" y="283273"/>
                      <a:pt x="775907" y="281749"/>
                    </a:cubicBezTo>
                    <a:cubicBezTo>
                      <a:pt x="776192" y="281654"/>
                      <a:pt x="776573" y="281559"/>
                      <a:pt x="776859" y="281464"/>
                    </a:cubicBezTo>
                    <a:cubicBezTo>
                      <a:pt x="780574" y="280321"/>
                      <a:pt x="784193" y="279082"/>
                      <a:pt x="787718" y="277940"/>
                    </a:cubicBezTo>
                    <a:cubicBezTo>
                      <a:pt x="788384" y="277749"/>
                      <a:pt x="789051" y="277463"/>
                      <a:pt x="789623" y="277273"/>
                    </a:cubicBezTo>
                    <a:cubicBezTo>
                      <a:pt x="792099" y="276415"/>
                      <a:pt x="794671" y="275558"/>
                      <a:pt x="797052" y="274701"/>
                    </a:cubicBezTo>
                    <a:cubicBezTo>
                      <a:pt x="797528" y="274511"/>
                      <a:pt x="797909" y="274415"/>
                      <a:pt x="798290" y="274225"/>
                    </a:cubicBezTo>
                    <a:cubicBezTo>
                      <a:pt x="803339" y="272320"/>
                      <a:pt x="808196" y="270415"/>
                      <a:pt x="812768" y="268510"/>
                    </a:cubicBezTo>
                    <a:cubicBezTo>
                      <a:pt x="812959" y="268415"/>
                      <a:pt x="813245" y="268319"/>
                      <a:pt x="813435" y="268224"/>
                    </a:cubicBezTo>
                    <a:cubicBezTo>
                      <a:pt x="814197" y="267938"/>
                      <a:pt x="814769" y="267557"/>
                      <a:pt x="815531" y="267272"/>
                    </a:cubicBezTo>
                    <a:cubicBezTo>
                      <a:pt x="818960" y="265843"/>
                      <a:pt x="822198" y="264319"/>
                      <a:pt x="825341" y="262795"/>
                    </a:cubicBezTo>
                    <a:cubicBezTo>
                      <a:pt x="825913" y="262509"/>
                      <a:pt x="826580" y="262223"/>
                      <a:pt x="827151" y="261937"/>
                    </a:cubicBezTo>
                    <a:cubicBezTo>
                      <a:pt x="827818" y="261652"/>
                      <a:pt x="828389" y="261271"/>
                      <a:pt x="828961" y="260985"/>
                    </a:cubicBezTo>
                    <a:cubicBezTo>
                      <a:pt x="831628" y="259652"/>
                      <a:pt x="834104" y="258318"/>
                      <a:pt x="836486" y="256985"/>
                    </a:cubicBezTo>
                    <a:cubicBezTo>
                      <a:pt x="837152" y="256603"/>
                      <a:pt x="838010" y="256223"/>
                      <a:pt x="838676" y="255841"/>
                    </a:cubicBezTo>
                    <a:cubicBezTo>
                      <a:pt x="838962" y="255651"/>
                      <a:pt x="839248" y="255461"/>
                      <a:pt x="839534" y="255365"/>
                    </a:cubicBezTo>
                    <a:cubicBezTo>
                      <a:pt x="842582" y="253556"/>
                      <a:pt x="845534" y="251746"/>
                      <a:pt x="848201" y="249936"/>
                    </a:cubicBezTo>
                    <a:cubicBezTo>
                      <a:pt x="848297" y="249936"/>
                      <a:pt x="848392" y="249841"/>
                      <a:pt x="848392" y="249841"/>
                    </a:cubicBezTo>
                    <a:cubicBezTo>
                      <a:pt x="848392" y="249841"/>
                      <a:pt x="848392" y="249841"/>
                      <a:pt x="848392" y="249841"/>
                    </a:cubicBezTo>
                    <a:cubicBezTo>
                      <a:pt x="851154" y="247936"/>
                      <a:pt x="853631" y="246126"/>
                      <a:pt x="856012" y="244221"/>
                    </a:cubicBezTo>
                    <a:cubicBezTo>
                      <a:pt x="856202" y="244031"/>
                      <a:pt x="856488" y="243935"/>
                      <a:pt x="856679" y="243745"/>
                    </a:cubicBezTo>
                    <a:cubicBezTo>
                      <a:pt x="857250" y="243364"/>
                      <a:pt x="857631" y="242887"/>
                      <a:pt x="858107" y="242411"/>
                    </a:cubicBezTo>
                    <a:cubicBezTo>
                      <a:pt x="859727" y="241078"/>
                      <a:pt x="861155" y="239744"/>
                      <a:pt x="862584" y="238411"/>
                    </a:cubicBezTo>
                    <a:cubicBezTo>
                      <a:pt x="862870" y="238125"/>
                      <a:pt x="863346" y="237744"/>
                      <a:pt x="863632" y="237458"/>
                    </a:cubicBezTo>
                    <a:cubicBezTo>
                      <a:pt x="864013" y="237077"/>
                      <a:pt x="864203" y="236696"/>
                      <a:pt x="864584" y="236315"/>
                    </a:cubicBezTo>
                    <a:cubicBezTo>
                      <a:pt x="865823" y="234982"/>
                      <a:pt x="867061" y="233648"/>
                      <a:pt x="868109" y="232315"/>
                    </a:cubicBezTo>
                    <a:cubicBezTo>
                      <a:pt x="868490" y="231934"/>
                      <a:pt x="868871" y="231457"/>
                      <a:pt x="869252" y="231077"/>
                    </a:cubicBezTo>
                    <a:cubicBezTo>
                      <a:pt x="869442" y="230886"/>
                      <a:pt x="869537" y="230695"/>
                      <a:pt x="869633" y="230410"/>
                    </a:cubicBezTo>
                    <a:cubicBezTo>
                      <a:pt x="871157" y="228410"/>
                      <a:pt x="872490" y="226409"/>
                      <a:pt x="873538" y="224314"/>
                    </a:cubicBezTo>
                    <a:cubicBezTo>
                      <a:pt x="873538" y="224314"/>
                      <a:pt x="873538" y="224314"/>
                      <a:pt x="873538" y="224314"/>
                    </a:cubicBezTo>
                    <a:cubicBezTo>
                      <a:pt x="873538" y="224314"/>
                      <a:pt x="873538" y="224219"/>
                      <a:pt x="873538" y="224219"/>
                    </a:cubicBezTo>
                    <a:cubicBezTo>
                      <a:pt x="874586" y="222123"/>
                      <a:pt x="875443" y="220027"/>
                      <a:pt x="876110" y="217932"/>
                    </a:cubicBezTo>
                    <a:cubicBezTo>
                      <a:pt x="876205" y="217646"/>
                      <a:pt x="876300" y="217456"/>
                      <a:pt x="876395" y="217170"/>
                    </a:cubicBezTo>
                    <a:cubicBezTo>
                      <a:pt x="876491" y="216789"/>
                      <a:pt x="876491" y="216503"/>
                      <a:pt x="876586" y="216122"/>
                    </a:cubicBezTo>
                    <a:cubicBezTo>
                      <a:pt x="877062" y="214312"/>
                      <a:pt x="877348" y="212503"/>
                      <a:pt x="877443" y="210598"/>
                    </a:cubicBezTo>
                    <a:cubicBezTo>
                      <a:pt x="877443" y="210312"/>
                      <a:pt x="877634" y="209931"/>
                      <a:pt x="877634" y="209645"/>
                    </a:cubicBezTo>
                    <a:cubicBezTo>
                      <a:pt x="877634" y="209264"/>
                      <a:pt x="877634" y="208978"/>
                      <a:pt x="877634" y="208598"/>
                    </a:cubicBezTo>
                    <a:lnTo>
                      <a:pt x="877919" y="952"/>
                    </a:lnTo>
                    <a:cubicBezTo>
                      <a:pt x="877824" y="1619"/>
                      <a:pt x="877634" y="2286"/>
                      <a:pt x="877634" y="2953"/>
                    </a:cubicBezTo>
                    <a:close/>
                  </a:path>
                </a:pathLst>
              </a:custGeom>
              <a:gradFill>
                <a:gsLst>
                  <a:gs pos="100000">
                    <a:schemeClr val="tx1">
                      <a:lumMod val="75000"/>
                      <a:lumOff val="25000"/>
                    </a:schemeClr>
                  </a:gs>
                  <a:gs pos="0">
                    <a:schemeClr val="tx1">
                      <a:lumMod val="50000"/>
                      <a:lumOff val="50000"/>
                    </a:schemeClr>
                  </a:gs>
                </a:gsLst>
                <a:lin ang="5400000" scaled="1"/>
              </a:gradFill>
              <a:ln w="9525" cap="flat">
                <a:noFill/>
                <a:prstDash val="solid"/>
                <a:miter/>
              </a:ln>
            </p:spPr>
            <p:txBody>
              <a:bodyPr rtlCol="0" anchor="ctr"/>
              <a:lstStyle/>
              <a:p>
                <a:endParaRPr lang="en-GB" dirty="0"/>
              </a:p>
            </p:txBody>
          </p:sp>
          <p:sp>
            <p:nvSpPr>
              <p:cNvPr id="126" name="Freeform: Shape 125">
                <a:extLst>
                  <a:ext uri="{FF2B5EF4-FFF2-40B4-BE49-F238E27FC236}">
                    <a16:creationId xmlns:a16="http://schemas.microsoft.com/office/drawing/2014/main" id="{2CFC42CE-BEA3-4597-AFB6-F59876D15747}"/>
                  </a:ext>
                </a:extLst>
              </p:cNvPr>
              <p:cNvSpPr/>
              <p:nvPr/>
            </p:nvSpPr>
            <p:spPr>
              <a:xfrm>
                <a:off x="4397049" y="3366148"/>
                <a:ext cx="1608524" cy="419559"/>
              </a:xfrm>
              <a:custGeom>
                <a:avLst/>
                <a:gdLst>
                  <a:gd name="connsiteX0" fmla="*/ 737536 w 877758"/>
                  <a:gd name="connsiteY0" fmla="*/ 31001 h 228950"/>
                  <a:gd name="connsiteX1" fmla="*/ 760491 w 877758"/>
                  <a:gd name="connsiteY1" fmla="*/ 192831 h 228950"/>
                  <a:gd name="connsiteX2" fmla="*/ 140223 w 877758"/>
                  <a:gd name="connsiteY2" fmla="*/ 197879 h 228950"/>
                  <a:gd name="connsiteX3" fmla="*/ 117268 w 877758"/>
                  <a:gd name="connsiteY3" fmla="*/ 36049 h 228950"/>
                  <a:gd name="connsiteX4" fmla="*/ 737536 w 877758"/>
                  <a:gd name="connsiteY4" fmla="*/ 31001 h 228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8" h="228950">
                    <a:moveTo>
                      <a:pt x="737536" y="31001"/>
                    </a:moveTo>
                    <a:cubicBezTo>
                      <a:pt x="915177" y="74244"/>
                      <a:pt x="925369" y="146730"/>
                      <a:pt x="760491" y="192831"/>
                    </a:cubicBezTo>
                    <a:cubicBezTo>
                      <a:pt x="595518" y="238932"/>
                      <a:pt x="317864" y="241218"/>
                      <a:pt x="140223" y="197879"/>
                    </a:cubicBezTo>
                    <a:cubicBezTo>
                      <a:pt x="-37418" y="154635"/>
                      <a:pt x="-47610" y="82150"/>
                      <a:pt x="117268" y="36049"/>
                    </a:cubicBezTo>
                    <a:cubicBezTo>
                      <a:pt x="282241" y="-9957"/>
                      <a:pt x="559894" y="-12243"/>
                      <a:pt x="737536" y="31001"/>
                    </a:cubicBezTo>
                    <a:close/>
                  </a:path>
                </a:pathLst>
              </a:custGeom>
              <a:gradFill flip="none" rotWithShape="1">
                <a:gsLst>
                  <a:gs pos="100000">
                    <a:schemeClr val="tx1">
                      <a:lumMod val="75000"/>
                      <a:lumOff val="25000"/>
                    </a:schemeClr>
                  </a:gs>
                  <a:gs pos="0">
                    <a:schemeClr val="tx1">
                      <a:lumMod val="65000"/>
                      <a:lumOff val="35000"/>
                    </a:schemeClr>
                  </a:gs>
                </a:gsLst>
                <a:path path="circle">
                  <a:fillToRect l="50000" t="50000" r="50000" b="50000"/>
                </a:path>
                <a:tileRect/>
              </a:gradFill>
              <a:ln w="9525" cap="flat">
                <a:noFill/>
                <a:prstDash val="solid"/>
                <a:miter/>
              </a:ln>
            </p:spPr>
            <p:txBody>
              <a:bodyPr rtlCol="0" anchor="ctr"/>
              <a:lstStyle/>
              <a:p>
                <a:endParaRPr lang="en-GB" dirty="0"/>
              </a:p>
            </p:txBody>
          </p:sp>
        </p:grpSp>
        <p:sp>
          <p:nvSpPr>
            <p:cNvPr id="43" name="Freeform: Shape 42">
              <a:extLst>
                <a:ext uri="{FF2B5EF4-FFF2-40B4-BE49-F238E27FC236}">
                  <a16:creationId xmlns:a16="http://schemas.microsoft.com/office/drawing/2014/main" id="{FF55190A-6063-4E96-B447-F3E5A76A1C9D}"/>
                </a:ext>
              </a:extLst>
            </p:cNvPr>
            <p:cNvSpPr/>
            <p:nvPr/>
          </p:nvSpPr>
          <p:spPr>
            <a:xfrm flipH="1">
              <a:off x="3519352" y="5419984"/>
              <a:ext cx="3098755" cy="304127"/>
            </a:xfrm>
            <a:custGeom>
              <a:avLst/>
              <a:gdLst>
                <a:gd name="connsiteX0" fmla="*/ 1751552 w 1752123"/>
                <a:gd name="connsiteY0" fmla="*/ 60198 h 154209"/>
                <a:gd name="connsiteX1" fmla="*/ 1750028 w 1752123"/>
                <a:gd name="connsiteY1" fmla="*/ 37814 h 154209"/>
                <a:gd name="connsiteX2" fmla="*/ 1747647 w 1752123"/>
                <a:gd name="connsiteY2" fmla="*/ 19241 h 154209"/>
                <a:gd name="connsiteX3" fmla="*/ 1744599 w 1752123"/>
                <a:gd name="connsiteY3" fmla="*/ 6191 h 154209"/>
                <a:gd name="connsiteX4" fmla="*/ 1741361 w 1752123"/>
                <a:gd name="connsiteY4" fmla="*/ 0 h 154209"/>
                <a:gd name="connsiteX5" fmla="*/ 1333 w 1752123"/>
                <a:gd name="connsiteY5" fmla="*/ 6287 h 154209"/>
                <a:gd name="connsiteX6" fmla="*/ 762 w 1752123"/>
                <a:gd name="connsiteY6" fmla="*/ 12478 h 154209"/>
                <a:gd name="connsiteX7" fmla="*/ 286 w 1752123"/>
                <a:gd name="connsiteY7" fmla="*/ 25241 h 154209"/>
                <a:gd name="connsiteX8" fmla="*/ 95 w 1752123"/>
                <a:gd name="connsiteY8" fmla="*/ 43529 h 154209"/>
                <a:gd name="connsiteX9" fmla="*/ 0 w 1752123"/>
                <a:gd name="connsiteY9" fmla="*/ 65532 h 154209"/>
                <a:gd name="connsiteX10" fmla="*/ 190 w 1752123"/>
                <a:gd name="connsiteY10" fmla="*/ 88963 h 154209"/>
                <a:gd name="connsiteX11" fmla="*/ 571 w 1752123"/>
                <a:gd name="connsiteY11" fmla="*/ 111538 h 154209"/>
                <a:gd name="connsiteX12" fmla="*/ 1048 w 1752123"/>
                <a:gd name="connsiteY12" fmla="*/ 130969 h 154209"/>
                <a:gd name="connsiteX13" fmla="*/ 1619 w 1752123"/>
                <a:gd name="connsiteY13" fmla="*/ 145447 h 154209"/>
                <a:gd name="connsiteX14" fmla="*/ 2286 w 1752123"/>
                <a:gd name="connsiteY14" fmla="*/ 153353 h 154209"/>
                <a:gd name="connsiteX15" fmla="*/ 2953 w 1752123"/>
                <a:gd name="connsiteY15" fmla="*/ 154210 h 154209"/>
                <a:gd name="connsiteX16" fmla="*/ 1741837 w 1752123"/>
                <a:gd name="connsiteY16" fmla="*/ 150304 h 154209"/>
                <a:gd name="connsiteX17" fmla="*/ 1745075 w 1752123"/>
                <a:gd name="connsiteY17" fmla="*/ 149542 h 154209"/>
                <a:gd name="connsiteX18" fmla="*/ 1747933 w 1752123"/>
                <a:gd name="connsiteY18" fmla="*/ 141446 h 154209"/>
                <a:gd name="connsiteX19" fmla="*/ 1750219 w 1752123"/>
                <a:gd name="connsiteY19" fmla="*/ 126778 h 154209"/>
                <a:gd name="connsiteX20" fmla="*/ 1751743 w 1752123"/>
                <a:gd name="connsiteY20" fmla="*/ 106966 h 154209"/>
                <a:gd name="connsiteX21" fmla="*/ 1752124 w 1752123"/>
                <a:gd name="connsiteY21" fmla="*/ 84010 h 15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52123" h="154209">
                  <a:moveTo>
                    <a:pt x="1751552" y="60198"/>
                  </a:moveTo>
                  <a:lnTo>
                    <a:pt x="1750028" y="37814"/>
                  </a:lnTo>
                  <a:lnTo>
                    <a:pt x="1747647" y="19241"/>
                  </a:lnTo>
                  <a:lnTo>
                    <a:pt x="1744599" y="6191"/>
                  </a:lnTo>
                  <a:lnTo>
                    <a:pt x="1741361" y="0"/>
                  </a:lnTo>
                  <a:lnTo>
                    <a:pt x="1333" y="6287"/>
                  </a:lnTo>
                  <a:lnTo>
                    <a:pt x="762" y="12478"/>
                  </a:lnTo>
                  <a:lnTo>
                    <a:pt x="286" y="25241"/>
                  </a:lnTo>
                  <a:lnTo>
                    <a:pt x="95" y="43529"/>
                  </a:lnTo>
                  <a:lnTo>
                    <a:pt x="0" y="65532"/>
                  </a:lnTo>
                  <a:lnTo>
                    <a:pt x="190" y="88963"/>
                  </a:lnTo>
                  <a:lnTo>
                    <a:pt x="571" y="111538"/>
                  </a:lnTo>
                  <a:lnTo>
                    <a:pt x="1048" y="130969"/>
                  </a:lnTo>
                  <a:lnTo>
                    <a:pt x="1619" y="145447"/>
                  </a:lnTo>
                  <a:lnTo>
                    <a:pt x="2286" y="153353"/>
                  </a:lnTo>
                  <a:lnTo>
                    <a:pt x="2953" y="154210"/>
                  </a:lnTo>
                  <a:lnTo>
                    <a:pt x="1741837" y="150304"/>
                  </a:lnTo>
                  <a:lnTo>
                    <a:pt x="1745075" y="149542"/>
                  </a:lnTo>
                  <a:lnTo>
                    <a:pt x="1747933" y="141446"/>
                  </a:lnTo>
                  <a:lnTo>
                    <a:pt x="1750219" y="126778"/>
                  </a:lnTo>
                  <a:lnTo>
                    <a:pt x="1751743" y="106966"/>
                  </a:lnTo>
                  <a:lnTo>
                    <a:pt x="1752124" y="84010"/>
                  </a:lnTo>
                  <a:close/>
                </a:path>
              </a:pathLst>
            </a:custGeom>
            <a:gradFill>
              <a:gsLst>
                <a:gs pos="100000">
                  <a:schemeClr val="tx1">
                    <a:lumMod val="75000"/>
                    <a:lumOff val="25000"/>
                  </a:schemeClr>
                </a:gs>
                <a:gs pos="0">
                  <a:schemeClr val="tx1">
                    <a:lumMod val="50000"/>
                    <a:lumOff val="50000"/>
                  </a:schemeClr>
                </a:gs>
              </a:gsLst>
              <a:lin ang="5400000" scaled="1"/>
            </a:gradFill>
            <a:ln w="9525" cap="flat">
              <a:noFill/>
              <a:prstDash val="solid"/>
              <a:miter/>
            </a:ln>
          </p:spPr>
          <p:txBody>
            <a:bodyPr rtlCol="0" anchor="ctr"/>
            <a:lstStyle/>
            <a:p>
              <a:endParaRPr lang="en-GB" dirty="0"/>
            </a:p>
          </p:txBody>
        </p:sp>
        <p:sp>
          <p:nvSpPr>
            <p:cNvPr id="46" name="Freeform: Shape 45">
              <a:extLst>
                <a:ext uri="{FF2B5EF4-FFF2-40B4-BE49-F238E27FC236}">
                  <a16:creationId xmlns:a16="http://schemas.microsoft.com/office/drawing/2014/main" id="{509E9FB9-97F1-4A0C-A919-84006582365A}"/>
                </a:ext>
              </a:extLst>
            </p:cNvPr>
            <p:cNvSpPr/>
            <p:nvPr/>
          </p:nvSpPr>
          <p:spPr>
            <a:xfrm flipH="1">
              <a:off x="1288441" y="2735802"/>
              <a:ext cx="1231166" cy="1597848"/>
            </a:xfrm>
            <a:custGeom>
              <a:avLst/>
              <a:gdLst>
                <a:gd name="connsiteX0" fmla="*/ 624269 w 624268"/>
                <a:gd name="connsiteY0" fmla="*/ 405098 h 810196"/>
                <a:gd name="connsiteX1" fmla="*/ 312134 w 624268"/>
                <a:gd name="connsiteY1" fmla="*/ 810197 h 810196"/>
                <a:gd name="connsiteX2" fmla="*/ 0 w 624268"/>
                <a:gd name="connsiteY2" fmla="*/ 405098 h 810196"/>
                <a:gd name="connsiteX3" fmla="*/ 312134 w 624268"/>
                <a:gd name="connsiteY3" fmla="*/ 0 h 810196"/>
                <a:gd name="connsiteX4" fmla="*/ 624269 w 624268"/>
                <a:gd name="connsiteY4" fmla="*/ 405098 h 810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268" h="810196">
                  <a:moveTo>
                    <a:pt x="624269" y="405098"/>
                  </a:moveTo>
                  <a:cubicBezTo>
                    <a:pt x="624269" y="628828"/>
                    <a:pt x="484521" y="810197"/>
                    <a:pt x="312134" y="810197"/>
                  </a:cubicBezTo>
                  <a:cubicBezTo>
                    <a:pt x="139748" y="810197"/>
                    <a:pt x="0" y="628828"/>
                    <a:pt x="0" y="405098"/>
                  </a:cubicBezTo>
                  <a:cubicBezTo>
                    <a:pt x="0" y="181369"/>
                    <a:pt x="139748" y="0"/>
                    <a:pt x="312134" y="0"/>
                  </a:cubicBezTo>
                  <a:cubicBezTo>
                    <a:pt x="484521" y="0"/>
                    <a:pt x="624269" y="181369"/>
                    <a:pt x="624269" y="405098"/>
                  </a:cubicBezTo>
                  <a:close/>
                </a:path>
              </a:pathLst>
            </a:custGeom>
            <a:gradFill>
              <a:gsLst>
                <a:gs pos="100000">
                  <a:schemeClr val="tx1">
                    <a:lumMod val="95000"/>
                    <a:lumOff val="5000"/>
                  </a:schemeClr>
                </a:gs>
                <a:gs pos="0">
                  <a:schemeClr val="tx1">
                    <a:lumMod val="75000"/>
                    <a:lumOff val="25000"/>
                  </a:schemeClr>
                </a:gs>
              </a:gsLst>
              <a:lin ang="5400000" scaled="1"/>
            </a:gradFill>
            <a:ln w="9525" cap="flat">
              <a:noFill/>
              <a:prstDash val="solid"/>
              <a:miter/>
            </a:ln>
          </p:spPr>
          <p:txBody>
            <a:bodyPr rtlCol="0" anchor="ctr"/>
            <a:lstStyle/>
            <a:p>
              <a:endParaRPr lang="en-GB" dirty="0"/>
            </a:p>
          </p:txBody>
        </p:sp>
        <p:sp>
          <p:nvSpPr>
            <p:cNvPr id="47" name="Freeform: Shape 46">
              <a:extLst>
                <a:ext uri="{FF2B5EF4-FFF2-40B4-BE49-F238E27FC236}">
                  <a16:creationId xmlns:a16="http://schemas.microsoft.com/office/drawing/2014/main" id="{290284A5-7167-472A-9230-298796F928D5}"/>
                </a:ext>
              </a:extLst>
            </p:cNvPr>
            <p:cNvSpPr/>
            <p:nvPr/>
          </p:nvSpPr>
          <p:spPr>
            <a:xfrm flipH="1">
              <a:off x="4069744" y="4209107"/>
              <a:ext cx="1731408" cy="636245"/>
            </a:xfrm>
            <a:custGeom>
              <a:avLst/>
              <a:gdLst>
                <a:gd name="connsiteX0" fmla="*/ 877634 w 877919"/>
                <a:gd name="connsiteY0" fmla="*/ 2953 h 322611"/>
                <a:gd name="connsiteX1" fmla="*/ 876776 w 877919"/>
                <a:gd name="connsiteY1" fmla="*/ 8477 h 322611"/>
                <a:gd name="connsiteX2" fmla="*/ 876300 w 877919"/>
                <a:gd name="connsiteY2" fmla="*/ 10287 h 322611"/>
                <a:gd name="connsiteX3" fmla="*/ 873728 w 877919"/>
                <a:gd name="connsiteY3" fmla="*/ 16573 h 322611"/>
                <a:gd name="connsiteX4" fmla="*/ 873728 w 877919"/>
                <a:gd name="connsiteY4" fmla="*/ 16669 h 322611"/>
                <a:gd name="connsiteX5" fmla="*/ 869823 w 877919"/>
                <a:gd name="connsiteY5" fmla="*/ 22765 h 322611"/>
                <a:gd name="connsiteX6" fmla="*/ 868299 w 877919"/>
                <a:gd name="connsiteY6" fmla="*/ 24670 h 322611"/>
                <a:gd name="connsiteX7" fmla="*/ 864775 w 877919"/>
                <a:gd name="connsiteY7" fmla="*/ 28670 h 322611"/>
                <a:gd name="connsiteX8" fmla="*/ 862775 w 877919"/>
                <a:gd name="connsiteY8" fmla="*/ 30766 h 322611"/>
                <a:gd name="connsiteX9" fmla="*/ 858298 w 877919"/>
                <a:gd name="connsiteY9" fmla="*/ 34766 h 322611"/>
                <a:gd name="connsiteX10" fmla="*/ 856202 w 877919"/>
                <a:gd name="connsiteY10" fmla="*/ 36576 h 322611"/>
                <a:gd name="connsiteX11" fmla="*/ 848582 w 877919"/>
                <a:gd name="connsiteY11" fmla="*/ 42196 h 322611"/>
                <a:gd name="connsiteX12" fmla="*/ 848201 w 877919"/>
                <a:gd name="connsiteY12" fmla="*/ 42386 h 322611"/>
                <a:gd name="connsiteX13" fmla="*/ 839629 w 877919"/>
                <a:gd name="connsiteY13" fmla="*/ 47720 h 322611"/>
                <a:gd name="connsiteX14" fmla="*/ 836581 w 877919"/>
                <a:gd name="connsiteY14" fmla="*/ 49435 h 322611"/>
                <a:gd name="connsiteX15" fmla="*/ 829056 w 877919"/>
                <a:gd name="connsiteY15" fmla="*/ 53435 h 322611"/>
                <a:gd name="connsiteX16" fmla="*/ 825341 w 877919"/>
                <a:gd name="connsiteY16" fmla="*/ 55245 h 322611"/>
                <a:gd name="connsiteX17" fmla="*/ 815531 w 877919"/>
                <a:gd name="connsiteY17" fmla="*/ 59722 h 322611"/>
                <a:gd name="connsiteX18" fmla="*/ 812864 w 877919"/>
                <a:gd name="connsiteY18" fmla="*/ 60865 h 322611"/>
                <a:gd name="connsiteX19" fmla="*/ 798386 w 877919"/>
                <a:gd name="connsiteY19" fmla="*/ 66580 h 322611"/>
                <a:gd name="connsiteX20" fmla="*/ 789718 w 877919"/>
                <a:gd name="connsiteY20" fmla="*/ 69723 h 322611"/>
                <a:gd name="connsiteX21" fmla="*/ 787813 w 877919"/>
                <a:gd name="connsiteY21" fmla="*/ 70390 h 322611"/>
                <a:gd name="connsiteX22" fmla="*/ 776002 w 877919"/>
                <a:gd name="connsiteY22" fmla="*/ 74200 h 322611"/>
                <a:gd name="connsiteX23" fmla="*/ 760667 w 877919"/>
                <a:gd name="connsiteY23" fmla="*/ 78772 h 322611"/>
                <a:gd name="connsiteX24" fmla="*/ 747903 w 877919"/>
                <a:gd name="connsiteY24" fmla="*/ 82201 h 322611"/>
                <a:gd name="connsiteX25" fmla="*/ 738188 w 877919"/>
                <a:gd name="connsiteY25" fmla="*/ 84582 h 322611"/>
                <a:gd name="connsiteX26" fmla="*/ 730853 w 877919"/>
                <a:gd name="connsiteY26" fmla="*/ 86296 h 322611"/>
                <a:gd name="connsiteX27" fmla="*/ 720376 w 877919"/>
                <a:gd name="connsiteY27" fmla="*/ 88582 h 322611"/>
                <a:gd name="connsiteX28" fmla="*/ 713518 w 877919"/>
                <a:gd name="connsiteY28" fmla="*/ 90106 h 322611"/>
                <a:gd name="connsiteX29" fmla="*/ 690182 w 877919"/>
                <a:gd name="connsiteY29" fmla="*/ 94583 h 322611"/>
                <a:gd name="connsiteX30" fmla="*/ 684657 w 877919"/>
                <a:gd name="connsiteY30" fmla="*/ 95536 h 322611"/>
                <a:gd name="connsiteX31" fmla="*/ 663131 w 877919"/>
                <a:gd name="connsiteY31" fmla="*/ 99060 h 322611"/>
                <a:gd name="connsiteX32" fmla="*/ 659130 w 877919"/>
                <a:gd name="connsiteY32" fmla="*/ 99727 h 322611"/>
                <a:gd name="connsiteX33" fmla="*/ 635699 w 877919"/>
                <a:gd name="connsiteY33" fmla="*/ 102965 h 322611"/>
                <a:gd name="connsiteX34" fmla="*/ 629793 w 877919"/>
                <a:gd name="connsiteY34" fmla="*/ 103727 h 322611"/>
                <a:gd name="connsiteX35" fmla="*/ 610743 w 877919"/>
                <a:gd name="connsiteY35" fmla="*/ 105918 h 322611"/>
                <a:gd name="connsiteX36" fmla="*/ 603980 w 877919"/>
                <a:gd name="connsiteY36" fmla="*/ 106680 h 322611"/>
                <a:gd name="connsiteX37" fmla="*/ 579311 w 877919"/>
                <a:gd name="connsiteY37" fmla="*/ 109061 h 322611"/>
                <a:gd name="connsiteX38" fmla="*/ 577691 w 877919"/>
                <a:gd name="connsiteY38" fmla="*/ 109156 h 322611"/>
                <a:gd name="connsiteX39" fmla="*/ 553974 w 877919"/>
                <a:gd name="connsiteY39" fmla="*/ 110966 h 322611"/>
                <a:gd name="connsiteX40" fmla="*/ 547783 w 877919"/>
                <a:gd name="connsiteY40" fmla="*/ 111347 h 322611"/>
                <a:gd name="connsiteX41" fmla="*/ 513969 w 877919"/>
                <a:gd name="connsiteY41" fmla="*/ 113157 h 322611"/>
                <a:gd name="connsiteX42" fmla="*/ 507587 w 877919"/>
                <a:gd name="connsiteY42" fmla="*/ 113443 h 322611"/>
                <a:gd name="connsiteX43" fmla="*/ 487680 w 877919"/>
                <a:gd name="connsiteY43" fmla="*/ 114109 h 322611"/>
                <a:gd name="connsiteX44" fmla="*/ 480251 w 877919"/>
                <a:gd name="connsiteY44" fmla="*/ 114300 h 322611"/>
                <a:gd name="connsiteX45" fmla="*/ 462725 w 877919"/>
                <a:gd name="connsiteY45" fmla="*/ 114586 h 322611"/>
                <a:gd name="connsiteX46" fmla="*/ 456724 w 877919"/>
                <a:gd name="connsiteY46" fmla="*/ 114681 h 322611"/>
                <a:gd name="connsiteX47" fmla="*/ 434054 w 877919"/>
                <a:gd name="connsiteY47" fmla="*/ 114776 h 322611"/>
                <a:gd name="connsiteX48" fmla="*/ 430911 w 877919"/>
                <a:gd name="connsiteY48" fmla="*/ 114776 h 322611"/>
                <a:gd name="connsiteX49" fmla="*/ 411480 w 877919"/>
                <a:gd name="connsiteY49" fmla="*/ 114586 h 322611"/>
                <a:gd name="connsiteX50" fmla="*/ 403574 w 877919"/>
                <a:gd name="connsiteY50" fmla="*/ 114395 h 322611"/>
                <a:gd name="connsiteX51" fmla="*/ 388906 w 877919"/>
                <a:gd name="connsiteY51" fmla="*/ 114014 h 322611"/>
                <a:gd name="connsiteX52" fmla="*/ 380143 w 877919"/>
                <a:gd name="connsiteY52" fmla="*/ 113728 h 322611"/>
                <a:gd name="connsiteX53" fmla="*/ 366236 w 877919"/>
                <a:gd name="connsiteY53" fmla="*/ 113157 h 322611"/>
                <a:gd name="connsiteX54" fmla="*/ 357092 w 877919"/>
                <a:gd name="connsiteY54" fmla="*/ 112681 h 322611"/>
                <a:gd name="connsiteX55" fmla="*/ 343472 w 877919"/>
                <a:gd name="connsiteY55" fmla="*/ 111919 h 322611"/>
                <a:gd name="connsiteX56" fmla="*/ 334518 w 877919"/>
                <a:gd name="connsiteY56" fmla="*/ 111347 h 322611"/>
                <a:gd name="connsiteX57" fmla="*/ 320421 w 877919"/>
                <a:gd name="connsiteY57" fmla="*/ 110395 h 322611"/>
                <a:gd name="connsiteX58" fmla="*/ 312230 w 877919"/>
                <a:gd name="connsiteY58" fmla="*/ 109823 h 322611"/>
                <a:gd name="connsiteX59" fmla="*/ 296323 w 877919"/>
                <a:gd name="connsiteY59" fmla="*/ 108490 h 322611"/>
                <a:gd name="connsiteX60" fmla="*/ 290227 w 877919"/>
                <a:gd name="connsiteY60" fmla="*/ 107918 h 322611"/>
                <a:gd name="connsiteX61" fmla="*/ 268415 w 877919"/>
                <a:gd name="connsiteY61" fmla="*/ 105632 h 322611"/>
                <a:gd name="connsiteX62" fmla="*/ 264128 w 877919"/>
                <a:gd name="connsiteY62" fmla="*/ 105156 h 322611"/>
                <a:gd name="connsiteX63" fmla="*/ 246698 w 877919"/>
                <a:gd name="connsiteY63" fmla="*/ 103061 h 322611"/>
                <a:gd name="connsiteX64" fmla="*/ 239554 w 877919"/>
                <a:gd name="connsiteY64" fmla="*/ 102108 h 322611"/>
                <a:gd name="connsiteX65" fmla="*/ 224695 w 877919"/>
                <a:gd name="connsiteY65" fmla="*/ 100013 h 322611"/>
                <a:gd name="connsiteX66" fmla="*/ 217170 w 877919"/>
                <a:gd name="connsiteY66" fmla="*/ 98869 h 322611"/>
                <a:gd name="connsiteX67" fmla="*/ 201073 w 877919"/>
                <a:gd name="connsiteY67" fmla="*/ 96298 h 322611"/>
                <a:gd name="connsiteX68" fmla="*/ 195167 w 877919"/>
                <a:gd name="connsiteY68" fmla="*/ 95345 h 322611"/>
                <a:gd name="connsiteX69" fmla="*/ 172593 w 877919"/>
                <a:gd name="connsiteY69" fmla="*/ 91059 h 322611"/>
                <a:gd name="connsiteX70" fmla="*/ 168307 w 877919"/>
                <a:gd name="connsiteY70" fmla="*/ 90202 h 322611"/>
                <a:gd name="connsiteX71" fmla="*/ 145637 w 877919"/>
                <a:gd name="connsiteY71" fmla="*/ 85249 h 322611"/>
                <a:gd name="connsiteX72" fmla="*/ 140399 w 877919"/>
                <a:gd name="connsiteY72" fmla="*/ 84011 h 322611"/>
                <a:gd name="connsiteX73" fmla="*/ 124206 w 877919"/>
                <a:gd name="connsiteY73" fmla="*/ 79819 h 322611"/>
                <a:gd name="connsiteX74" fmla="*/ 119158 w 877919"/>
                <a:gd name="connsiteY74" fmla="*/ 78391 h 322611"/>
                <a:gd name="connsiteX75" fmla="*/ 108966 w 877919"/>
                <a:gd name="connsiteY75" fmla="*/ 75438 h 322611"/>
                <a:gd name="connsiteX76" fmla="*/ 103632 w 877919"/>
                <a:gd name="connsiteY76" fmla="*/ 73819 h 322611"/>
                <a:gd name="connsiteX77" fmla="*/ 94869 w 877919"/>
                <a:gd name="connsiteY77" fmla="*/ 71056 h 322611"/>
                <a:gd name="connsiteX78" fmla="*/ 89535 w 877919"/>
                <a:gd name="connsiteY78" fmla="*/ 69247 h 322611"/>
                <a:gd name="connsiteX79" fmla="*/ 81725 w 877919"/>
                <a:gd name="connsiteY79" fmla="*/ 66484 h 322611"/>
                <a:gd name="connsiteX80" fmla="*/ 76581 w 877919"/>
                <a:gd name="connsiteY80" fmla="*/ 64579 h 322611"/>
                <a:gd name="connsiteX81" fmla="*/ 69533 w 877919"/>
                <a:gd name="connsiteY81" fmla="*/ 61817 h 322611"/>
                <a:gd name="connsiteX82" fmla="*/ 64770 w 877919"/>
                <a:gd name="connsiteY82" fmla="*/ 59817 h 322611"/>
                <a:gd name="connsiteX83" fmla="*/ 58198 w 877919"/>
                <a:gd name="connsiteY83" fmla="*/ 56864 h 322611"/>
                <a:gd name="connsiteX84" fmla="*/ 54007 w 877919"/>
                <a:gd name="connsiteY84" fmla="*/ 54959 h 322611"/>
                <a:gd name="connsiteX85" fmla="*/ 47530 w 877919"/>
                <a:gd name="connsiteY85" fmla="*/ 51721 h 322611"/>
                <a:gd name="connsiteX86" fmla="*/ 44196 w 877919"/>
                <a:gd name="connsiteY86" fmla="*/ 50006 h 322611"/>
                <a:gd name="connsiteX87" fmla="*/ 36481 w 877919"/>
                <a:gd name="connsiteY87" fmla="*/ 45625 h 322611"/>
                <a:gd name="connsiteX88" fmla="*/ 35338 w 877919"/>
                <a:gd name="connsiteY88" fmla="*/ 44958 h 322611"/>
                <a:gd name="connsiteX89" fmla="*/ 27527 w 877919"/>
                <a:gd name="connsiteY89" fmla="*/ 39815 h 322611"/>
                <a:gd name="connsiteX90" fmla="*/ 25432 w 877919"/>
                <a:gd name="connsiteY90" fmla="*/ 38195 h 322611"/>
                <a:gd name="connsiteX91" fmla="*/ 20765 w 877919"/>
                <a:gd name="connsiteY91" fmla="*/ 34576 h 322611"/>
                <a:gd name="connsiteX92" fmla="*/ 18479 w 877919"/>
                <a:gd name="connsiteY92" fmla="*/ 32575 h 322611"/>
                <a:gd name="connsiteX93" fmla="*/ 14954 w 877919"/>
                <a:gd name="connsiteY93" fmla="*/ 29337 h 322611"/>
                <a:gd name="connsiteX94" fmla="*/ 12859 w 877919"/>
                <a:gd name="connsiteY94" fmla="*/ 27146 h 322611"/>
                <a:gd name="connsiteX95" fmla="*/ 10097 w 877919"/>
                <a:gd name="connsiteY95" fmla="*/ 24003 h 322611"/>
                <a:gd name="connsiteX96" fmla="*/ 8382 w 877919"/>
                <a:gd name="connsiteY96" fmla="*/ 21717 h 322611"/>
                <a:gd name="connsiteX97" fmla="*/ 6191 w 877919"/>
                <a:gd name="connsiteY97" fmla="*/ 18478 h 322611"/>
                <a:gd name="connsiteX98" fmla="*/ 4858 w 877919"/>
                <a:gd name="connsiteY98" fmla="*/ 16288 h 322611"/>
                <a:gd name="connsiteX99" fmla="*/ 3239 w 877919"/>
                <a:gd name="connsiteY99" fmla="*/ 12954 h 322611"/>
                <a:gd name="connsiteX100" fmla="*/ 2381 w 877919"/>
                <a:gd name="connsiteY100" fmla="*/ 10858 h 322611"/>
                <a:gd name="connsiteX101" fmla="*/ 1334 w 877919"/>
                <a:gd name="connsiteY101" fmla="*/ 7239 h 322611"/>
                <a:gd name="connsiteX102" fmla="*/ 857 w 877919"/>
                <a:gd name="connsiteY102" fmla="*/ 5429 h 322611"/>
                <a:gd name="connsiteX103" fmla="*/ 381 w 877919"/>
                <a:gd name="connsiteY103" fmla="*/ 0 h 322611"/>
                <a:gd name="connsiteX104" fmla="*/ 0 w 877919"/>
                <a:gd name="connsiteY104" fmla="*/ 207645 h 322611"/>
                <a:gd name="connsiteX105" fmla="*/ 476 w 877919"/>
                <a:gd name="connsiteY105" fmla="*/ 213074 h 322611"/>
                <a:gd name="connsiteX106" fmla="*/ 953 w 877919"/>
                <a:gd name="connsiteY106" fmla="*/ 214884 h 322611"/>
                <a:gd name="connsiteX107" fmla="*/ 2000 w 877919"/>
                <a:gd name="connsiteY107" fmla="*/ 218503 h 322611"/>
                <a:gd name="connsiteX108" fmla="*/ 2858 w 877919"/>
                <a:gd name="connsiteY108" fmla="*/ 220599 h 322611"/>
                <a:gd name="connsiteX109" fmla="*/ 4477 w 877919"/>
                <a:gd name="connsiteY109" fmla="*/ 223933 h 322611"/>
                <a:gd name="connsiteX110" fmla="*/ 5810 w 877919"/>
                <a:gd name="connsiteY110" fmla="*/ 226123 h 322611"/>
                <a:gd name="connsiteX111" fmla="*/ 8001 w 877919"/>
                <a:gd name="connsiteY111" fmla="*/ 229362 h 322611"/>
                <a:gd name="connsiteX112" fmla="*/ 9716 w 877919"/>
                <a:gd name="connsiteY112" fmla="*/ 231553 h 322611"/>
                <a:gd name="connsiteX113" fmla="*/ 12478 w 877919"/>
                <a:gd name="connsiteY113" fmla="*/ 234791 h 322611"/>
                <a:gd name="connsiteX114" fmla="*/ 14573 w 877919"/>
                <a:gd name="connsiteY114" fmla="*/ 236982 h 322611"/>
                <a:gd name="connsiteX115" fmla="*/ 18098 w 877919"/>
                <a:gd name="connsiteY115" fmla="*/ 240220 h 322611"/>
                <a:gd name="connsiteX116" fmla="*/ 20384 w 877919"/>
                <a:gd name="connsiteY116" fmla="*/ 242221 h 322611"/>
                <a:gd name="connsiteX117" fmla="*/ 25051 w 877919"/>
                <a:gd name="connsiteY117" fmla="*/ 245840 h 322611"/>
                <a:gd name="connsiteX118" fmla="*/ 27146 w 877919"/>
                <a:gd name="connsiteY118" fmla="*/ 247460 h 322611"/>
                <a:gd name="connsiteX119" fmla="*/ 34957 w 877919"/>
                <a:gd name="connsiteY119" fmla="*/ 252603 h 322611"/>
                <a:gd name="connsiteX120" fmla="*/ 36005 w 877919"/>
                <a:gd name="connsiteY120" fmla="*/ 253174 h 322611"/>
                <a:gd name="connsiteX121" fmla="*/ 43815 w 877919"/>
                <a:gd name="connsiteY121" fmla="*/ 257651 h 322611"/>
                <a:gd name="connsiteX122" fmla="*/ 47149 w 877919"/>
                <a:gd name="connsiteY122" fmla="*/ 259366 h 322611"/>
                <a:gd name="connsiteX123" fmla="*/ 53626 w 877919"/>
                <a:gd name="connsiteY123" fmla="*/ 262604 h 322611"/>
                <a:gd name="connsiteX124" fmla="*/ 57817 w 877919"/>
                <a:gd name="connsiteY124" fmla="*/ 264509 h 322611"/>
                <a:gd name="connsiteX125" fmla="*/ 64484 w 877919"/>
                <a:gd name="connsiteY125" fmla="*/ 267462 h 322611"/>
                <a:gd name="connsiteX126" fmla="*/ 69247 w 877919"/>
                <a:gd name="connsiteY126" fmla="*/ 269462 h 322611"/>
                <a:gd name="connsiteX127" fmla="*/ 76295 w 877919"/>
                <a:gd name="connsiteY127" fmla="*/ 272224 h 322611"/>
                <a:gd name="connsiteX128" fmla="*/ 81439 w 877919"/>
                <a:gd name="connsiteY128" fmla="*/ 274129 h 322611"/>
                <a:gd name="connsiteX129" fmla="*/ 89249 w 877919"/>
                <a:gd name="connsiteY129" fmla="*/ 276892 h 322611"/>
                <a:gd name="connsiteX130" fmla="*/ 94583 w 877919"/>
                <a:gd name="connsiteY130" fmla="*/ 278702 h 322611"/>
                <a:gd name="connsiteX131" fmla="*/ 103346 w 877919"/>
                <a:gd name="connsiteY131" fmla="*/ 281464 h 322611"/>
                <a:gd name="connsiteX132" fmla="*/ 108680 w 877919"/>
                <a:gd name="connsiteY132" fmla="*/ 283083 h 322611"/>
                <a:gd name="connsiteX133" fmla="*/ 110204 w 877919"/>
                <a:gd name="connsiteY133" fmla="*/ 283559 h 322611"/>
                <a:gd name="connsiteX134" fmla="*/ 118967 w 877919"/>
                <a:gd name="connsiteY134" fmla="*/ 286036 h 322611"/>
                <a:gd name="connsiteX135" fmla="*/ 123920 w 877919"/>
                <a:gd name="connsiteY135" fmla="*/ 287465 h 322611"/>
                <a:gd name="connsiteX136" fmla="*/ 140113 w 877919"/>
                <a:gd name="connsiteY136" fmla="*/ 291656 h 322611"/>
                <a:gd name="connsiteX137" fmla="*/ 142875 w 877919"/>
                <a:gd name="connsiteY137" fmla="*/ 292322 h 322611"/>
                <a:gd name="connsiteX138" fmla="*/ 145447 w 877919"/>
                <a:gd name="connsiteY138" fmla="*/ 292894 h 322611"/>
                <a:gd name="connsiteX139" fmla="*/ 168021 w 877919"/>
                <a:gd name="connsiteY139" fmla="*/ 297847 h 322611"/>
                <a:gd name="connsiteX140" fmla="*/ 170783 w 877919"/>
                <a:gd name="connsiteY140" fmla="*/ 298418 h 322611"/>
                <a:gd name="connsiteX141" fmla="*/ 172307 w 877919"/>
                <a:gd name="connsiteY141" fmla="*/ 298704 h 322611"/>
                <a:gd name="connsiteX142" fmla="*/ 194977 w 877919"/>
                <a:gd name="connsiteY142" fmla="*/ 302990 h 322611"/>
                <a:gd name="connsiteX143" fmla="*/ 196501 w 877919"/>
                <a:gd name="connsiteY143" fmla="*/ 303276 h 322611"/>
                <a:gd name="connsiteX144" fmla="*/ 200882 w 877919"/>
                <a:gd name="connsiteY144" fmla="*/ 303943 h 322611"/>
                <a:gd name="connsiteX145" fmla="*/ 216980 w 877919"/>
                <a:gd name="connsiteY145" fmla="*/ 306610 h 322611"/>
                <a:gd name="connsiteX146" fmla="*/ 220599 w 877919"/>
                <a:gd name="connsiteY146" fmla="*/ 307181 h 322611"/>
                <a:gd name="connsiteX147" fmla="*/ 224504 w 877919"/>
                <a:gd name="connsiteY147" fmla="*/ 307753 h 322611"/>
                <a:gd name="connsiteX148" fmla="*/ 239459 w 877919"/>
                <a:gd name="connsiteY148" fmla="*/ 309848 h 322611"/>
                <a:gd name="connsiteX149" fmla="*/ 244316 w 877919"/>
                <a:gd name="connsiteY149" fmla="*/ 310515 h 322611"/>
                <a:gd name="connsiteX150" fmla="*/ 246602 w 877919"/>
                <a:gd name="connsiteY150" fmla="*/ 310801 h 322611"/>
                <a:gd name="connsiteX151" fmla="*/ 264033 w 877919"/>
                <a:gd name="connsiteY151" fmla="*/ 312896 h 322611"/>
                <a:gd name="connsiteX152" fmla="*/ 267748 w 877919"/>
                <a:gd name="connsiteY152" fmla="*/ 313373 h 322611"/>
                <a:gd name="connsiteX153" fmla="*/ 268319 w 877919"/>
                <a:gd name="connsiteY153" fmla="*/ 313468 h 322611"/>
                <a:gd name="connsiteX154" fmla="*/ 290132 w 877919"/>
                <a:gd name="connsiteY154" fmla="*/ 315754 h 322611"/>
                <a:gd name="connsiteX155" fmla="*/ 291084 w 877919"/>
                <a:gd name="connsiteY155" fmla="*/ 315849 h 322611"/>
                <a:gd name="connsiteX156" fmla="*/ 296323 w 877919"/>
                <a:gd name="connsiteY156" fmla="*/ 316325 h 322611"/>
                <a:gd name="connsiteX157" fmla="*/ 312134 w 877919"/>
                <a:gd name="connsiteY157" fmla="*/ 317659 h 322611"/>
                <a:gd name="connsiteX158" fmla="*/ 314516 w 877919"/>
                <a:gd name="connsiteY158" fmla="*/ 317849 h 322611"/>
                <a:gd name="connsiteX159" fmla="*/ 320421 w 877919"/>
                <a:gd name="connsiteY159" fmla="*/ 318230 h 322611"/>
                <a:gd name="connsiteX160" fmla="*/ 334423 w 877919"/>
                <a:gd name="connsiteY160" fmla="*/ 319183 h 322611"/>
                <a:gd name="connsiteX161" fmla="*/ 338138 w 877919"/>
                <a:gd name="connsiteY161" fmla="*/ 319469 h 322611"/>
                <a:gd name="connsiteX162" fmla="*/ 343281 w 877919"/>
                <a:gd name="connsiteY162" fmla="*/ 319754 h 322611"/>
                <a:gd name="connsiteX163" fmla="*/ 356997 w 877919"/>
                <a:gd name="connsiteY163" fmla="*/ 320516 h 322611"/>
                <a:gd name="connsiteX164" fmla="*/ 361950 w 877919"/>
                <a:gd name="connsiteY164" fmla="*/ 320802 h 322611"/>
                <a:gd name="connsiteX165" fmla="*/ 366046 w 877919"/>
                <a:gd name="connsiteY165" fmla="*/ 320993 h 322611"/>
                <a:gd name="connsiteX166" fmla="*/ 380048 w 877919"/>
                <a:gd name="connsiteY166" fmla="*/ 321564 h 322611"/>
                <a:gd name="connsiteX167" fmla="*/ 385953 w 877919"/>
                <a:gd name="connsiteY167" fmla="*/ 321754 h 322611"/>
                <a:gd name="connsiteX168" fmla="*/ 388715 w 877919"/>
                <a:gd name="connsiteY168" fmla="*/ 321850 h 322611"/>
                <a:gd name="connsiteX169" fmla="*/ 403479 w 877919"/>
                <a:gd name="connsiteY169" fmla="*/ 322231 h 322611"/>
                <a:gd name="connsiteX170" fmla="*/ 409670 w 877919"/>
                <a:gd name="connsiteY170" fmla="*/ 322421 h 322611"/>
                <a:gd name="connsiteX171" fmla="*/ 411290 w 877919"/>
                <a:gd name="connsiteY171" fmla="*/ 322421 h 322611"/>
                <a:gd name="connsiteX172" fmla="*/ 430244 w 877919"/>
                <a:gd name="connsiteY172" fmla="*/ 322612 h 322611"/>
                <a:gd name="connsiteX173" fmla="*/ 433578 w 877919"/>
                <a:gd name="connsiteY173" fmla="*/ 322612 h 322611"/>
                <a:gd name="connsiteX174" fmla="*/ 433864 w 877919"/>
                <a:gd name="connsiteY174" fmla="*/ 322612 h 322611"/>
                <a:gd name="connsiteX175" fmla="*/ 456533 w 877919"/>
                <a:gd name="connsiteY175" fmla="*/ 322516 h 322611"/>
                <a:gd name="connsiteX176" fmla="*/ 457676 w 877919"/>
                <a:gd name="connsiteY176" fmla="*/ 322516 h 322611"/>
                <a:gd name="connsiteX177" fmla="*/ 462629 w 877919"/>
                <a:gd name="connsiteY177" fmla="*/ 322421 h 322611"/>
                <a:gd name="connsiteX178" fmla="*/ 480155 w 877919"/>
                <a:gd name="connsiteY178" fmla="*/ 322136 h 322611"/>
                <a:gd name="connsiteX179" fmla="*/ 483108 w 877919"/>
                <a:gd name="connsiteY179" fmla="*/ 322040 h 322611"/>
                <a:gd name="connsiteX180" fmla="*/ 487490 w 877919"/>
                <a:gd name="connsiteY180" fmla="*/ 321850 h 322611"/>
                <a:gd name="connsiteX181" fmla="*/ 507492 w 877919"/>
                <a:gd name="connsiteY181" fmla="*/ 321183 h 322611"/>
                <a:gd name="connsiteX182" fmla="*/ 511969 w 877919"/>
                <a:gd name="connsiteY182" fmla="*/ 320993 h 322611"/>
                <a:gd name="connsiteX183" fmla="*/ 513874 w 877919"/>
                <a:gd name="connsiteY183" fmla="*/ 320897 h 322611"/>
                <a:gd name="connsiteX184" fmla="*/ 547783 w 877919"/>
                <a:gd name="connsiteY184" fmla="*/ 319087 h 322611"/>
                <a:gd name="connsiteX185" fmla="*/ 550736 w 877919"/>
                <a:gd name="connsiteY185" fmla="*/ 318897 h 322611"/>
                <a:gd name="connsiteX186" fmla="*/ 553974 w 877919"/>
                <a:gd name="connsiteY186" fmla="*/ 318611 h 322611"/>
                <a:gd name="connsiteX187" fmla="*/ 577882 w 877919"/>
                <a:gd name="connsiteY187" fmla="*/ 316802 h 322611"/>
                <a:gd name="connsiteX188" fmla="*/ 579215 w 877919"/>
                <a:gd name="connsiteY188" fmla="*/ 316706 h 322611"/>
                <a:gd name="connsiteX189" fmla="*/ 603885 w 877919"/>
                <a:gd name="connsiteY189" fmla="*/ 314325 h 322611"/>
                <a:gd name="connsiteX190" fmla="*/ 610743 w 877919"/>
                <a:gd name="connsiteY190" fmla="*/ 313563 h 322611"/>
                <a:gd name="connsiteX191" fmla="*/ 629698 w 877919"/>
                <a:gd name="connsiteY191" fmla="*/ 311372 h 322611"/>
                <a:gd name="connsiteX192" fmla="*/ 635699 w 877919"/>
                <a:gd name="connsiteY192" fmla="*/ 310610 h 322611"/>
                <a:gd name="connsiteX193" fmla="*/ 659035 w 877919"/>
                <a:gd name="connsiteY193" fmla="*/ 307372 h 322611"/>
                <a:gd name="connsiteX194" fmla="*/ 660178 w 877919"/>
                <a:gd name="connsiteY194" fmla="*/ 307181 h 322611"/>
                <a:gd name="connsiteX195" fmla="*/ 662940 w 877919"/>
                <a:gd name="connsiteY195" fmla="*/ 306705 h 322611"/>
                <a:gd name="connsiteX196" fmla="*/ 684562 w 877919"/>
                <a:gd name="connsiteY196" fmla="*/ 303181 h 322611"/>
                <a:gd name="connsiteX197" fmla="*/ 690086 w 877919"/>
                <a:gd name="connsiteY197" fmla="*/ 302228 h 322611"/>
                <a:gd name="connsiteX198" fmla="*/ 713423 w 877919"/>
                <a:gd name="connsiteY198" fmla="*/ 297656 h 322611"/>
                <a:gd name="connsiteX199" fmla="*/ 714661 w 877919"/>
                <a:gd name="connsiteY199" fmla="*/ 297370 h 322611"/>
                <a:gd name="connsiteX200" fmla="*/ 720185 w 877919"/>
                <a:gd name="connsiteY200" fmla="*/ 296132 h 322611"/>
                <a:gd name="connsiteX201" fmla="*/ 730758 w 877919"/>
                <a:gd name="connsiteY201" fmla="*/ 293751 h 322611"/>
                <a:gd name="connsiteX202" fmla="*/ 737997 w 877919"/>
                <a:gd name="connsiteY202" fmla="*/ 292036 h 322611"/>
                <a:gd name="connsiteX203" fmla="*/ 747808 w 877919"/>
                <a:gd name="connsiteY203" fmla="*/ 289655 h 322611"/>
                <a:gd name="connsiteX204" fmla="*/ 750570 w 877919"/>
                <a:gd name="connsiteY204" fmla="*/ 288989 h 322611"/>
                <a:gd name="connsiteX205" fmla="*/ 760571 w 877919"/>
                <a:gd name="connsiteY205" fmla="*/ 286322 h 322611"/>
                <a:gd name="connsiteX206" fmla="*/ 775907 w 877919"/>
                <a:gd name="connsiteY206" fmla="*/ 281749 h 322611"/>
                <a:gd name="connsiteX207" fmla="*/ 776859 w 877919"/>
                <a:gd name="connsiteY207" fmla="*/ 281464 h 322611"/>
                <a:gd name="connsiteX208" fmla="*/ 787718 w 877919"/>
                <a:gd name="connsiteY208" fmla="*/ 277940 h 322611"/>
                <a:gd name="connsiteX209" fmla="*/ 789623 w 877919"/>
                <a:gd name="connsiteY209" fmla="*/ 277273 h 322611"/>
                <a:gd name="connsiteX210" fmla="*/ 797052 w 877919"/>
                <a:gd name="connsiteY210" fmla="*/ 274701 h 322611"/>
                <a:gd name="connsiteX211" fmla="*/ 798290 w 877919"/>
                <a:gd name="connsiteY211" fmla="*/ 274225 h 322611"/>
                <a:gd name="connsiteX212" fmla="*/ 812768 w 877919"/>
                <a:gd name="connsiteY212" fmla="*/ 268510 h 322611"/>
                <a:gd name="connsiteX213" fmla="*/ 813435 w 877919"/>
                <a:gd name="connsiteY213" fmla="*/ 268224 h 322611"/>
                <a:gd name="connsiteX214" fmla="*/ 815531 w 877919"/>
                <a:gd name="connsiteY214" fmla="*/ 267272 h 322611"/>
                <a:gd name="connsiteX215" fmla="*/ 825341 w 877919"/>
                <a:gd name="connsiteY215" fmla="*/ 262795 h 322611"/>
                <a:gd name="connsiteX216" fmla="*/ 827151 w 877919"/>
                <a:gd name="connsiteY216" fmla="*/ 261937 h 322611"/>
                <a:gd name="connsiteX217" fmla="*/ 828961 w 877919"/>
                <a:gd name="connsiteY217" fmla="*/ 260985 h 322611"/>
                <a:gd name="connsiteX218" fmla="*/ 836486 w 877919"/>
                <a:gd name="connsiteY218" fmla="*/ 256985 h 322611"/>
                <a:gd name="connsiteX219" fmla="*/ 838676 w 877919"/>
                <a:gd name="connsiteY219" fmla="*/ 255841 h 322611"/>
                <a:gd name="connsiteX220" fmla="*/ 839534 w 877919"/>
                <a:gd name="connsiteY220" fmla="*/ 255365 h 322611"/>
                <a:gd name="connsiteX221" fmla="*/ 848201 w 877919"/>
                <a:gd name="connsiteY221" fmla="*/ 249936 h 322611"/>
                <a:gd name="connsiteX222" fmla="*/ 848392 w 877919"/>
                <a:gd name="connsiteY222" fmla="*/ 249841 h 322611"/>
                <a:gd name="connsiteX223" fmla="*/ 848392 w 877919"/>
                <a:gd name="connsiteY223" fmla="*/ 249841 h 322611"/>
                <a:gd name="connsiteX224" fmla="*/ 856012 w 877919"/>
                <a:gd name="connsiteY224" fmla="*/ 244221 h 322611"/>
                <a:gd name="connsiteX225" fmla="*/ 856679 w 877919"/>
                <a:gd name="connsiteY225" fmla="*/ 243745 h 322611"/>
                <a:gd name="connsiteX226" fmla="*/ 858107 w 877919"/>
                <a:gd name="connsiteY226" fmla="*/ 242411 h 322611"/>
                <a:gd name="connsiteX227" fmla="*/ 862584 w 877919"/>
                <a:gd name="connsiteY227" fmla="*/ 238411 h 322611"/>
                <a:gd name="connsiteX228" fmla="*/ 863632 w 877919"/>
                <a:gd name="connsiteY228" fmla="*/ 237458 h 322611"/>
                <a:gd name="connsiteX229" fmla="*/ 864584 w 877919"/>
                <a:gd name="connsiteY229" fmla="*/ 236315 h 322611"/>
                <a:gd name="connsiteX230" fmla="*/ 868109 w 877919"/>
                <a:gd name="connsiteY230" fmla="*/ 232315 h 322611"/>
                <a:gd name="connsiteX231" fmla="*/ 869252 w 877919"/>
                <a:gd name="connsiteY231" fmla="*/ 231077 h 322611"/>
                <a:gd name="connsiteX232" fmla="*/ 869633 w 877919"/>
                <a:gd name="connsiteY232" fmla="*/ 230410 h 322611"/>
                <a:gd name="connsiteX233" fmla="*/ 873538 w 877919"/>
                <a:gd name="connsiteY233" fmla="*/ 224314 h 322611"/>
                <a:gd name="connsiteX234" fmla="*/ 873538 w 877919"/>
                <a:gd name="connsiteY234" fmla="*/ 224314 h 322611"/>
                <a:gd name="connsiteX235" fmla="*/ 873538 w 877919"/>
                <a:gd name="connsiteY235" fmla="*/ 224219 h 322611"/>
                <a:gd name="connsiteX236" fmla="*/ 876110 w 877919"/>
                <a:gd name="connsiteY236" fmla="*/ 217932 h 322611"/>
                <a:gd name="connsiteX237" fmla="*/ 876395 w 877919"/>
                <a:gd name="connsiteY237" fmla="*/ 217170 h 322611"/>
                <a:gd name="connsiteX238" fmla="*/ 876586 w 877919"/>
                <a:gd name="connsiteY238" fmla="*/ 216122 h 322611"/>
                <a:gd name="connsiteX239" fmla="*/ 877443 w 877919"/>
                <a:gd name="connsiteY239" fmla="*/ 210598 h 322611"/>
                <a:gd name="connsiteX240" fmla="*/ 877634 w 877919"/>
                <a:gd name="connsiteY240" fmla="*/ 209645 h 322611"/>
                <a:gd name="connsiteX241" fmla="*/ 877634 w 877919"/>
                <a:gd name="connsiteY241" fmla="*/ 208598 h 322611"/>
                <a:gd name="connsiteX242" fmla="*/ 877919 w 877919"/>
                <a:gd name="connsiteY242" fmla="*/ 952 h 322611"/>
                <a:gd name="connsiteX243" fmla="*/ 877634 w 877919"/>
                <a:gd name="connsiteY243" fmla="*/ 2953 h 32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77919" h="322611">
                  <a:moveTo>
                    <a:pt x="877634" y="2953"/>
                  </a:moveTo>
                  <a:cubicBezTo>
                    <a:pt x="877538" y="4763"/>
                    <a:pt x="877253" y="6667"/>
                    <a:pt x="876776" y="8477"/>
                  </a:cubicBezTo>
                  <a:cubicBezTo>
                    <a:pt x="876586" y="9049"/>
                    <a:pt x="876491" y="9620"/>
                    <a:pt x="876300" y="10287"/>
                  </a:cubicBezTo>
                  <a:cubicBezTo>
                    <a:pt x="875633" y="12382"/>
                    <a:pt x="874871" y="14478"/>
                    <a:pt x="873728" y="16573"/>
                  </a:cubicBezTo>
                  <a:cubicBezTo>
                    <a:pt x="873728" y="16573"/>
                    <a:pt x="873728" y="16573"/>
                    <a:pt x="873728" y="16669"/>
                  </a:cubicBezTo>
                  <a:cubicBezTo>
                    <a:pt x="872681" y="18669"/>
                    <a:pt x="871347" y="20765"/>
                    <a:pt x="869823" y="22765"/>
                  </a:cubicBezTo>
                  <a:cubicBezTo>
                    <a:pt x="869347" y="23431"/>
                    <a:pt x="868775" y="24003"/>
                    <a:pt x="868299" y="24670"/>
                  </a:cubicBezTo>
                  <a:cubicBezTo>
                    <a:pt x="867251" y="26003"/>
                    <a:pt x="866013" y="27337"/>
                    <a:pt x="864775" y="28670"/>
                  </a:cubicBezTo>
                  <a:cubicBezTo>
                    <a:pt x="864108" y="29337"/>
                    <a:pt x="863441" y="30004"/>
                    <a:pt x="862775" y="30766"/>
                  </a:cubicBezTo>
                  <a:cubicBezTo>
                    <a:pt x="861441" y="32099"/>
                    <a:pt x="859917" y="33433"/>
                    <a:pt x="858298" y="34766"/>
                  </a:cubicBezTo>
                  <a:cubicBezTo>
                    <a:pt x="857631" y="35338"/>
                    <a:pt x="856964" y="35909"/>
                    <a:pt x="856202" y="36576"/>
                  </a:cubicBezTo>
                  <a:cubicBezTo>
                    <a:pt x="853821" y="38481"/>
                    <a:pt x="851345" y="40386"/>
                    <a:pt x="848582" y="42196"/>
                  </a:cubicBezTo>
                  <a:cubicBezTo>
                    <a:pt x="848487" y="42291"/>
                    <a:pt x="848392" y="42386"/>
                    <a:pt x="848201" y="42386"/>
                  </a:cubicBezTo>
                  <a:cubicBezTo>
                    <a:pt x="845534" y="44196"/>
                    <a:pt x="842677" y="46006"/>
                    <a:pt x="839629" y="47720"/>
                  </a:cubicBezTo>
                  <a:cubicBezTo>
                    <a:pt x="838676" y="48292"/>
                    <a:pt x="837629" y="48863"/>
                    <a:pt x="836581" y="49435"/>
                  </a:cubicBezTo>
                  <a:cubicBezTo>
                    <a:pt x="834200" y="50768"/>
                    <a:pt x="831628" y="52102"/>
                    <a:pt x="829056" y="53435"/>
                  </a:cubicBezTo>
                  <a:cubicBezTo>
                    <a:pt x="827818" y="54007"/>
                    <a:pt x="826580" y="54673"/>
                    <a:pt x="825341" y="55245"/>
                  </a:cubicBezTo>
                  <a:cubicBezTo>
                    <a:pt x="822198" y="56769"/>
                    <a:pt x="818960" y="58198"/>
                    <a:pt x="815531" y="59722"/>
                  </a:cubicBezTo>
                  <a:cubicBezTo>
                    <a:pt x="814578" y="60103"/>
                    <a:pt x="813721" y="60484"/>
                    <a:pt x="812864" y="60865"/>
                  </a:cubicBezTo>
                  <a:cubicBezTo>
                    <a:pt x="808292" y="62770"/>
                    <a:pt x="803434" y="64675"/>
                    <a:pt x="798386" y="66580"/>
                  </a:cubicBezTo>
                  <a:cubicBezTo>
                    <a:pt x="795528" y="67627"/>
                    <a:pt x="792671" y="68675"/>
                    <a:pt x="789718" y="69723"/>
                  </a:cubicBezTo>
                  <a:cubicBezTo>
                    <a:pt x="789051" y="69913"/>
                    <a:pt x="788480" y="70199"/>
                    <a:pt x="787813" y="70390"/>
                  </a:cubicBezTo>
                  <a:cubicBezTo>
                    <a:pt x="784003" y="71723"/>
                    <a:pt x="780002" y="72961"/>
                    <a:pt x="776002" y="74200"/>
                  </a:cubicBezTo>
                  <a:cubicBezTo>
                    <a:pt x="771049" y="75724"/>
                    <a:pt x="765905" y="77248"/>
                    <a:pt x="760667" y="78772"/>
                  </a:cubicBezTo>
                  <a:cubicBezTo>
                    <a:pt x="756476" y="79915"/>
                    <a:pt x="752189" y="81058"/>
                    <a:pt x="747903" y="82201"/>
                  </a:cubicBezTo>
                  <a:cubicBezTo>
                    <a:pt x="744665" y="83058"/>
                    <a:pt x="741426" y="83820"/>
                    <a:pt x="738188" y="84582"/>
                  </a:cubicBezTo>
                  <a:cubicBezTo>
                    <a:pt x="735711" y="85153"/>
                    <a:pt x="733330" y="85725"/>
                    <a:pt x="730853" y="86296"/>
                  </a:cubicBezTo>
                  <a:cubicBezTo>
                    <a:pt x="727424" y="87058"/>
                    <a:pt x="723900" y="87821"/>
                    <a:pt x="720376" y="88582"/>
                  </a:cubicBezTo>
                  <a:cubicBezTo>
                    <a:pt x="718090" y="89059"/>
                    <a:pt x="715804" y="89630"/>
                    <a:pt x="713518" y="90106"/>
                  </a:cubicBezTo>
                  <a:cubicBezTo>
                    <a:pt x="705898" y="91726"/>
                    <a:pt x="698087" y="93154"/>
                    <a:pt x="690182" y="94583"/>
                  </a:cubicBezTo>
                  <a:cubicBezTo>
                    <a:pt x="688372" y="94869"/>
                    <a:pt x="686467" y="95250"/>
                    <a:pt x="684657" y="95536"/>
                  </a:cubicBezTo>
                  <a:cubicBezTo>
                    <a:pt x="677609" y="96774"/>
                    <a:pt x="670370" y="97917"/>
                    <a:pt x="663131" y="99060"/>
                  </a:cubicBezTo>
                  <a:cubicBezTo>
                    <a:pt x="661797" y="99250"/>
                    <a:pt x="660464" y="99441"/>
                    <a:pt x="659130" y="99727"/>
                  </a:cubicBezTo>
                  <a:cubicBezTo>
                    <a:pt x="651415" y="100870"/>
                    <a:pt x="643604" y="101917"/>
                    <a:pt x="635699" y="102965"/>
                  </a:cubicBezTo>
                  <a:cubicBezTo>
                    <a:pt x="633794" y="103251"/>
                    <a:pt x="631793" y="103442"/>
                    <a:pt x="629793" y="103727"/>
                  </a:cubicBezTo>
                  <a:cubicBezTo>
                    <a:pt x="623507" y="104489"/>
                    <a:pt x="617125" y="105251"/>
                    <a:pt x="610743" y="105918"/>
                  </a:cubicBezTo>
                  <a:cubicBezTo>
                    <a:pt x="608457" y="106204"/>
                    <a:pt x="606266" y="106394"/>
                    <a:pt x="603980" y="106680"/>
                  </a:cubicBezTo>
                  <a:cubicBezTo>
                    <a:pt x="595789" y="107537"/>
                    <a:pt x="587597" y="108299"/>
                    <a:pt x="579311" y="109061"/>
                  </a:cubicBezTo>
                  <a:cubicBezTo>
                    <a:pt x="578739" y="109061"/>
                    <a:pt x="578263" y="109156"/>
                    <a:pt x="577691" y="109156"/>
                  </a:cubicBezTo>
                  <a:cubicBezTo>
                    <a:pt x="569881" y="109823"/>
                    <a:pt x="561975" y="110395"/>
                    <a:pt x="553974" y="110966"/>
                  </a:cubicBezTo>
                  <a:cubicBezTo>
                    <a:pt x="551879" y="111061"/>
                    <a:pt x="549878" y="111252"/>
                    <a:pt x="547783" y="111347"/>
                  </a:cubicBezTo>
                  <a:cubicBezTo>
                    <a:pt x="536543" y="112109"/>
                    <a:pt x="525304" y="112681"/>
                    <a:pt x="513969" y="113157"/>
                  </a:cubicBezTo>
                  <a:cubicBezTo>
                    <a:pt x="511874" y="113252"/>
                    <a:pt x="509683" y="113348"/>
                    <a:pt x="507587" y="113443"/>
                  </a:cubicBezTo>
                  <a:cubicBezTo>
                    <a:pt x="500920" y="113728"/>
                    <a:pt x="494348" y="113919"/>
                    <a:pt x="487680" y="114109"/>
                  </a:cubicBezTo>
                  <a:cubicBezTo>
                    <a:pt x="485204" y="114205"/>
                    <a:pt x="482727" y="114300"/>
                    <a:pt x="480251" y="114300"/>
                  </a:cubicBezTo>
                  <a:cubicBezTo>
                    <a:pt x="474440" y="114395"/>
                    <a:pt x="468630" y="114490"/>
                    <a:pt x="462725" y="114586"/>
                  </a:cubicBezTo>
                  <a:cubicBezTo>
                    <a:pt x="460724" y="114586"/>
                    <a:pt x="458724" y="114681"/>
                    <a:pt x="456724" y="114681"/>
                  </a:cubicBezTo>
                  <a:cubicBezTo>
                    <a:pt x="449199" y="114776"/>
                    <a:pt x="441579" y="114776"/>
                    <a:pt x="434054" y="114776"/>
                  </a:cubicBezTo>
                  <a:cubicBezTo>
                    <a:pt x="433007" y="114776"/>
                    <a:pt x="431959" y="114776"/>
                    <a:pt x="430911" y="114776"/>
                  </a:cubicBezTo>
                  <a:cubicBezTo>
                    <a:pt x="424434" y="114776"/>
                    <a:pt x="417957" y="114681"/>
                    <a:pt x="411480" y="114586"/>
                  </a:cubicBezTo>
                  <a:cubicBezTo>
                    <a:pt x="408813" y="114586"/>
                    <a:pt x="406241" y="114490"/>
                    <a:pt x="403574" y="114395"/>
                  </a:cubicBezTo>
                  <a:cubicBezTo>
                    <a:pt x="398717" y="114300"/>
                    <a:pt x="393764" y="114205"/>
                    <a:pt x="388906" y="114014"/>
                  </a:cubicBezTo>
                  <a:cubicBezTo>
                    <a:pt x="385953" y="113919"/>
                    <a:pt x="383096" y="113824"/>
                    <a:pt x="380143" y="113728"/>
                  </a:cubicBezTo>
                  <a:cubicBezTo>
                    <a:pt x="375476" y="113538"/>
                    <a:pt x="370904" y="113348"/>
                    <a:pt x="366236" y="113157"/>
                  </a:cubicBezTo>
                  <a:cubicBezTo>
                    <a:pt x="363188" y="113062"/>
                    <a:pt x="360140" y="112871"/>
                    <a:pt x="357092" y="112681"/>
                  </a:cubicBezTo>
                  <a:cubicBezTo>
                    <a:pt x="352520" y="112490"/>
                    <a:pt x="348044" y="112204"/>
                    <a:pt x="343472" y="111919"/>
                  </a:cubicBezTo>
                  <a:cubicBezTo>
                    <a:pt x="340519" y="111728"/>
                    <a:pt x="337471" y="111538"/>
                    <a:pt x="334518" y="111347"/>
                  </a:cubicBezTo>
                  <a:cubicBezTo>
                    <a:pt x="329851" y="111061"/>
                    <a:pt x="325088" y="110680"/>
                    <a:pt x="320421" y="110395"/>
                  </a:cubicBezTo>
                  <a:cubicBezTo>
                    <a:pt x="317659" y="110204"/>
                    <a:pt x="314897" y="110014"/>
                    <a:pt x="312230" y="109823"/>
                  </a:cubicBezTo>
                  <a:cubicBezTo>
                    <a:pt x="306896" y="109442"/>
                    <a:pt x="301562" y="108966"/>
                    <a:pt x="296323" y="108490"/>
                  </a:cubicBezTo>
                  <a:cubicBezTo>
                    <a:pt x="294323" y="108299"/>
                    <a:pt x="292227" y="108109"/>
                    <a:pt x="290227" y="107918"/>
                  </a:cubicBezTo>
                  <a:cubicBezTo>
                    <a:pt x="282893" y="107252"/>
                    <a:pt x="275654" y="106490"/>
                    <a:pt x="268415" y="105632"/>
                  </a:cubicBezTo>
                  <a:cubicBezTo>
                    <a:pt x="266986" y="105442"/>
                    <a:pt x="265557" y="105251"/>
                    <a:pt x="264128" y="105156"/>
                  </a:cubicBezTo>
                  <a:cubicBezTo>
                    <a:pt x="258223" y="104489"/>
                    <a:pt x="252413" y="103823"/>
                    <a:pt x="246698" y="103061"/>
                  </a:cubicBezTo>
                  <a:cubicBezTo>
                    <a:pt x="244316" y="102775"/>
                    <a:pt x="241935" y="102394"/>
                    <a:pt x="239554" y="102108"/>
                  </a:cubicBezTo>
                  <a:cubicBezTo>
                    <a:pt x="234601" y="101441"/>
                    <a:pt x="229648" y="100775"/>
                    <a:pt x="224695" y="100013"/>
                  </a:cubicBezTo>
                  <a:cubicBezTo>
                    <a:pt x="222218" y="99631"/>
                    <a:pt x="219742" y="99250"/>
                    <a:pt x="217170" y="98869"/>
                  </a:cubicBezTo>
                  <a:cubicBezTo>
                    <a:pt x="211741" y="98012"/>
                    <a:pt x="206407" y="97155"/>
                    <a:pt x="201073" y="96298"/>
                  </a:cubicBezTo>
                  <a:cubicBezTo>
                    <a:pt x="199073" y="95917"/>
                    <a:pt x="197168" y="95631"/>
                    <a:pt x="195167" y="95345"/>
                  </a:cubicBezTo>
                  <a:cubicBezTo>
                    <a:pt x="187547" y="94012"/>
                    <a:pt x="179927" y="92583"/>
                    <a:pt x="172593" y="91059"/>
                  </a:cubicBezTo>
                  <a:cubicBezTo>
                    <a:pt x="171164" y="90773"/>
                    <a:pt x="169736" y="90488"/>
                    <a:pt x="168307" y="90202"/>
                  </a:cubicBezTo>
                  <a:cubicBezTo>
                    <a:pt x="160592" y="88582"/>
                    <a:pt x="153067" y="86963"/>
                    <a:pt x="145637" y="85249"/>
                  </a:cubicBezTo>
                  <a:cubicBezTo>
                    <a:pt x="143923" y="84868"/>
                    <a:pt x="142113" y="84487"/>
                    <a:pt x="140399" y="84011"/>
                  </a:cubicBezTo>
                  <a:cubicBezTo>
                    <a:pt x="134874" y="82677"/>
                    <a:pt x="129445" y="81248"/>
                    <a:pt x="124206" y="79819"/>
                  </a:cubicBezTo>
                  <a:cubicBezTo>
                    <a:pt x="122492" y="79343"/>
                    <a:pt x="120872" y="78867"/>
                    <a:pt x="119158" y="78391"/>
                  </a:cubicBezTo>
                  <a:cubicBezTo>
                    <a:pt x="115729" y="77438"/>
                    <a:pt x="112300" y="76486"/>
                    <a:pt x="108966" y="75438"/>
                  </a:cubicBezTo>
                  <a:cubicBezTo>
                    <a:pt x="107156" y="74867"/>
                    <a:pt x="105442" y="74295"/>
                    <a:pt x="103632" y="73819"/>
                  </a:cubicBezTo>
                  <a:cubicBezTo>
                    <a:pt x="100679" y="72866"/>
                    <a:pt x="97727" y="72009"/>
                    <a:pt x="94869" y="71056"/>
                  </a:cubicBezTo>
                  <a:cubicBezTo>
                    <a:pt x="93059" y="70485"/>
                    <a:pt x="91250" y="69818"/>
                    <a:pt x="89535" y="69247"/>
                  </a:cubicBezTo>
                  <a:cubicBezTo>
                    <a:pt x="86868" y="68294"/>
                    <a:pt x="84296" y="67437"/>
                    <a:pt x="81725" y="66484"/>
                  </a:cubicBezTo>
                  <a:cubicBezTo>
                    <a:pt x="80010" y="65818"/>
                    <a:pt x="78296" y="65151"/>
                    <a:pt x="76581" y="64579"/>
                  </a:cubicBezTo>
                  <a:cubicBezTo>
                    <a:pt x="74200" y="63627"/>
                    <a:pt x="71819" y="62675"/>
                    <a:pt x="69533" y="61817"/>
                  </a:cubicBezTo>
                  <a:cubicBezTo>
                    <a:pt x="67913" y="61150"/>
                    <a:pt x="66294" y="60484"/>
                    <a:pt x="64770" y="59817"/>
                  </a:cubicBezTo>
                  <a:cubicBezTo>
                    <a:pt x="62484" y="58865"/>
                    <a:pt x="60293" y="57912"/>
                    <a:pt x="58198" y="56864"/>
                  </a:cubicBezTo>
                  <a:cubicBezTo>
                    <a:pt x="56769" y="56198"/>
                    <a:pt x="55340" y="55531"/>
                    <a:pt x="54007" y="54959"/>
                  </a:cubicBezTo>
                  <a:cubicBezTo>
                    <a:pt x="51721" y="53911"/>
                    <a:pt x="49625" y="52769"/>
                    <a:pt x="47530" y="51721"/>
                  </a:cubicBezTo>
                  <a:cubicBezTo>
                    <a:pt x="46387" y="51149"/>
                    <a:pt x="45244" y="50578"/>
                    <a:pt x="44196" y="50006"/>
                  </a:cubicBezTo>
                  <a:cubicBezTo>
                    <a:pt x="41529" y="48577"/>
                    <a:pt x="38957" y="47053"/>
                    <a:pt x="36481" y="45625"/>
                  </a:cubicBezTo>
                  <a:cubicBezTo>
                    <a:pt x="36100" y="45434"/>
                    <a:pt x="35719" y="45244"/>
                    <a:pt x="35338" y="44958"/>
                  </a:cubicBezTo>
                  <a:cubicBezTo>
                    <a:pt x="32576" y="43244"/>
                    <a:pt x="30004" y="41529"/>
                    <a:pt x="27527" y="39815"/>
                  </a:cubicBezTo>
                  <a:cubicBezTo>
                    <a:pt x="26765" y="39243"/>
                    <a:pt x="26099" y="38767"/>
                    <a:pt x="25432" y="38195"/>
                  </a:cubicBezTo>
                  <a:cubicBezTo>
                    <a:pt x="23813" y="36957"/>
                    <a:pt x="22193" y="35814"/>
                    <a:pt x="20765" y="34576"/>
                  </a:cubicBezTo>
                  <a:cubicBezTo>
                    <a:pt x="19907" y="33909"/>
                    <a:pt x="19241" y="33242"/>
                    <a:pt x="18479" y="32575"/>
                  </a:cubicBezTo>
                  <a:cubicBezTo>
                    <a:pt x="17240" y="31528"/>
                    <a:pt x="16002" y="30385"/>
                    <a:pt x="14954" y="29337"/>
                  </a:cubicBezTo>
                  <a:cubicBezTo>
                    <a:pt x="14192" y="28575"/>
                    <a:pt x="13526" y="27908"/>
                    <a:pt x="12859" y="27146"/>
                  </a:cubicBezTo>
                  <a:cubicBezTo>
                    <a:pt x="11906" y="26098"/>
                    <a:pt x="10954" y="25051"/>
                    <a:pt x="10097" y="24003"/>
                  </a:cubicBezTo>
                  <a:cubicBezTo>
                    <a:pt x="9525" y="23241"/>
                    <a:pt x="8954" y="22479"/>
                    <a:pt x="8382" y="21717"/>
                  </a:cubicBezTo>
                  <a:cubicBezTo>
                    <a:pt x="7620" y="20669"/>
                    <a:pt x="6858" y="19621"/>
                    <a:pt x="6191" y="18478"/>
                  </a:cubicBezTo>
                  <a:cubicBezTo>
                    <a:pt x="5715" y="17717"/>
                    <a:pt x="5239" y="16954"/>
                    <a:pt x="4858" y="16288"/>
                  </a:cubicBezTo>
                  <a:cubicBezTo>
                    <a:pt x="4286" y="15145"/>
                    <a:pt x="3715" y="14097"/>
                    <a:pt x="3239" y="12954"/>
                  </a:cubicBezTo>
                  <a:cubicBezTo>
                    <a:pt x="2953" y="12287"/>
                    <a:pt x="2572" y="11525"/>
                    <a:pt x="2381" y="10858"/>
                  </a:cubicBezTo>
                  <a:cubicBezTo>
                    <a:pt x="1905" y="9620"/>
                    <a:pt x="1619" y="8382"/>
                    <a:pt x="1334" y="7239"/>
                  </a:cubicBezTo>
                  <a:cubicBezTo>
                    <a:pt x="1143" y="6667"/>
                    <a:pt x="953" y="6001"/>
                    <a:pt x="857" y="5429"/>
                  </a:cubicBezTo>
                  <a:cubicBezTo>
                    <a:pt x="572" y="3619"/>
                    <a:pt x="381" y="1810"/>
                    <a:pt x="381" y="0"/>
                  </a:cubicBezTo>
                  <a:lnTo>
                    <a:pt x="0" y="207645"/>
                  </a:lnTo>
                  <a:cubicBezTo>
                    <a:pt x="0" y="209455"/>
                    <a:pt x="191" y="211265"/>
                    <a:pt x="476" y="213074"/>
                  </a:cubicBezTo>
                  <a:cubicBezTo>
                    <a:pt x="572" y="213646"/>
                    <a:pt x="762" y="214312"/>
                    <a:pt x="953" y="214884"/>
                  </a:cubicBezTo>
                  <a:cubicBezTo>
                    <a:pt x="1238" y="216122"/>
                    <a:pt x="1524" y="217361"/>
                    <a:pt x="2000" y="218503"/>
                  </a:cubicBezTo>
                  <a:cubicBezTo>
                    <a:pt x="2286" y="219170"/>
                    <a:pt x="2572" y="219932"/>
                    <a:pt x="2858" y="220599"/>
                  </a:cubicBezTo>
                  <a:cubicBezTo>
                    <a:pt x="3334" y="221742"/>
                    <a:pt x="3810" y="222790"/>
                    <a:pt x="4477" y="223933"/>
                  </a:cubicBezTo>
                  <a:cubicBezTo>
                    <a:pt x="4858" y="224695"/>
                    <a:pt x="5334" y="225361"/>
                    <a:pt x="5810" y="226123"/>
                  </a:cubicBezTo>
                  <a:cubicBezTo>
                    <a:pt x="6477" y="227171"/>
                    <a:pt x="7239" y="228314"/>
                    <a:pt x="8001" y="229362"/>
                  </a:cubicBezTo>
                  <a:cubicBezTo>
                    <a:pt x="8573" y="230124"/>
                    <a:pt x="9144" y="230886"/>
                    <a:pt x="9716" y="231553"/>
                  </a:cubicBezTo>
                  <a:cubicBezTo>
                    <a:pt x="10573" y="232601"/>
                    <a:pt x="11525" y="233648"/>
                    <a:pt x="12478" y="234791"/>
                  </a:cubicBezTo>
                  <a:cubicBezTo>
                    <a:pt x="13145" y="235553"/>
                    <a:pt x="13811" y="236220"/>
                    <a:pt x="14573" y="236982"/>
                  </a:cubicBezTo>
                  <a:cubicBezTo>
                    <a:pt x="15716" y="238125"/>
                    <a:pt x="16859" y="239173"/>
                    <a:pt x="18098" y="240220"/>
                  </a:cubicBezTo>
                  <a:cubicBezTo>
                    <a:pt x="18860" y="240887"/>
                    <a:pt x="19622" y="241554"/>
                    <a:pt x="20384" y="242221"/>
                  </a:cubicBezTo>
                  <a:cubicBezTo>
                    <a:pt x="21812" y="243459"/>
                    <a:pt x="23432" y="244602"/>
                    <a:pt x="25051" y="245840"/>
                  </a:cubicBezTo>
                  <a:cubicBezTo>
                    <a:pt x="25718" y="246412"/>
                    <a:pt x="26384" y="246888"/>
                    <a:pt x="27146" y="247460"/>
                  </a:cubicBezTo>
                  <a:cubicBezTo>
                    <a:pt x="29623" y="249174"/>
                    <a:pt x="32195" y="250889"/>
                    <a:pt x="34957" y="252603"/>
                  </a:cubicBezTo>
                  <a:cubicBezTo>
                    <a:pt x="35338" y="252794"/>
                    <a:pt x="35719" y="252984"/>
                    <a:pt x="36005" y="253174"/>
                  </a:cubicBezTo>
                  <a:cubicBezTo>
                    <a:pt x="38481" y="254698"/>
                    <a:pt x="41053" y="256127"/>
                    <a:pt x="43815" y="257651"/>
                  </a:cubicBezTo>
                  <a:cubicBezTo>
                    <a:pt x="44863" y="258223"/>
                    <a:pt x="46006" y="258794"/>
                    <a:pt x="47149" y="259366"/>
                  </a:cubicBezTo>
                  <a:cubicBezTo>
                    <a:pt x="49244" y="260509"/>
                    <a:pt x="51435" y="261556"/>
                    <a:pt x="53626" y="262604"/>
                  </a:cubicBezTo>
                  <a:cubicBezTo>
                    <a:pt x="54959" y="263271"/>
                    <a:pt x="56388" y="263843"/>
                    <a:pt x="57817" y="264509"/>
                  </a:cubicBezTo>
                  <a:cubicBezTo>
                    <a:pt x="60008" y="265462"/>
                    <a:pt x="62198" y="266510"/>
                    <a:pt x="64484" y="267462"/>
                  </a:cubicBezTo>
                  <a:cubicBezTo>
                    <a:pt x="66008" y="268129"/>
                    <a:pt x="67628" y="268795"/>
                    <a:pt x="69247" y="269462"/>
                  </a:cubicBezTo>
                  <a:cubicBezTo>
                    <a:pt x="71533" y="270415"/>
                    <a:pt x="73914" y="271367"/>
                    <a:pt x="76295" y="272224"/>
                  </a:cubicBezTo>
                  <a:cubicBezTo>
                    <a:pt x="78010" y="272891"/>
                    <a:pt x="79724" y="273558"/>
                    <a:pt x="81439" y="274129"/>
                  </a:cubicBezTo>
                  <a:cubicBezTo>
                    <a:pt x="84011" y="275082"/>
                    <a:pt x="86582" y="275939"/>
                    <a:pt x="89249" y="276892"/>
                  </a:cubicBezTo>
                  <a:cubicBezTo>
                    <a:pt x="91059" y="277463"/>
                    <a:pt x="92774" y="278130"/>
                    <a:pt x="94583" y="278702"/>
                  </a:cubicBezTo>
                  <a:cubicBezTo>
                    <a:pt x="97441" y="279654"/>
                    <a:pt x="100394" y="280607"/>
                    <a:pt x="103346" y="281464"/>
                  </a:cubicBezTo>
                  <a:cubicBezTo>
                    <a:pt x="105156" y="282035"/>
                    <a:pt x="106871" y="282607"/>
                    <a:pt x="108680" y="283083"/>
                  </a:cubicBezTo>
                  <a:cubicBezTo>
                    <a:pt x="109157" y="283273"/>
                    <a:pt x="109633" y="283369"/>
                    <a:pt x="110204" y="283559"/>
                  </a:cubicBezTo>
                  <a:cubicBezTo>
                    <a:pt x="113062" y="284416"/>
                    <a:pt x="116015" y="285178"/>
                    <a:pt x="118967" y="286036"/>
                  </a:cubicBezTo>
                  <a:cubicBezTo>
                    <a:pt x="120682" y="286512"/>
                    <a:pt x="122206" y="286988"/>
                    <a:pt x="123920" y="287465"/>
                  </a:cubicBezTo>
                  <a:cubicBezTo>
                    <a:pt x="129159" y="288893"/>
                    <a:pt x="134588" y="290227"/>
                    <a:pt x="140113" y="291656"/>
                  </a:cubicBezTo>
                  <a:cubicBezTo>
                    <a:pt x="141065" y="291846"/>
                    <a:pt x="141923" y="292132"/>
                    <a:pt x="142875" y="292322"/>
                  </a:cubicBezTo>
                  <a:cubicBezTo>
                    <a:pt x="143732" y="292513"/>
                    <a:pt x="144590" y="292703"/>
                    <a:pt x="145447" y="292894"/>
                  </a:cubicBezTo>
                  <a:cubicBezTo>
                    <a:pt x="152781" y="294608"/>
                    <a:pt x="160401" y="296323"/>
                    <a:pt x="168021" y="297847"/>
                  </a:cubicBezTo>
                  <a:cubicBezTo>
                    <a:pt x="168974" y="298037"/>
                    <a:pt x="169831" y="298228"/>
                    <a:pt x="170783" y="298418"/>
                  </a:cubicBezTo>
                  <a:cubicBezTo>
                    <a:pt x="171260" y="298514"/>
                    <a:pt x="171831" y="298609"/>
                    <a:pt x="172307" y="298704"/>
                  </a:cubicBezTo>
                  <a:cubicBezTo>
                    <a:pt x="179737" y="300228"/>
                    <a:pt x="187262" y="301657"/>
                    <a:pt x="194977" y="302990"/>
                  </a:cubicBezTo>
                  <a:cubicBezTo>
                    <a:pt x="195453" y="303086"/>
                    <a:pt x="195929" y="303181"/>
                    <a:pt x="196501" y="303276"/>
                  </a:cubicBezTo>
                  <a:cubicBezTo>
                    <a:pt x="197930" y="303562"/>
                    <a:pt x="199454" y="303752"/>
                    <a:pt x="200882" y="303943"/>
                  </a:cubicBezTo>
                  <a:cubicBezTo>
                    <a:pt x="206216" y="304895"/>
                    <a:pt x="211550" y="305753"/>
                    <a:pt x="216980" y="306610"/>
                  </a:cubicBezTo>
                  <a:cubicBezTo>
                    <a:pt x="218218" y="306800"/>
                    <a:pt x="219361" y="306991"/>
                    <a:pt x="220599" y="307181"/>
                  </a:cubicBezTo>
                  <a:cubicBezTo>
                    <a:pt x="221837" y="307372"/>
                    <a:pt x="223171" y="307562"/>
                    <a:pt x="224504" y="307753"/>
                  </a:cubicBezTo>
                  <a:cubicBezTo>
                    <a:pt x="229457" y="308515"/>
                    <a:pt x="234410" y="309182"/>
                    <a:pt x="239459" y="309848"/>
                  </a:cubicBezTo>
                  <a:cubicBezTo>
                    <a:pt x="241078" y="310039"/>
                    <a:pt x="242697" y="310324"/>
                    <a:pt x="244316" y="310515"/>
                  </a:cubicBezTo>
                  <a:cubicBezTo>
                    <a:pt x="245078" y="310610"/>
                    <a:pt x="245840" y="310706"/>
                    <a:pt x="246602" y="310801"/>
                  </a:cubicBezTo>
                  <a:cubicBezTo>
                    <a:pt x="252413" y="311563"/>
                    <a:pt x="258223" y="312229"/>
                    <a:pt x="264033" y="312896"/>
                  </a:cubicBezTo>
                  <a:cubicBezTo>
                    <a:pt x="265271" y="312991"/>
                    <a:pt x="266510" y="313182"/>
                    <a:pt x="267748" y="313373"/>
                  </a:cubicBezTo>
                  <a:cubicBezTo>
                    <a:pt x="267938" y="313373"/>
                    <a:pt x="268129" y="313373"/>
                    <a:pt x="268319" y="313468"/>
                  </a:cubicBezTo>
                  <a:cubicBezTo>
                    <a:pt x="275558" y="314230"/>
                    <a:pt x="282797" y="314992"/>
                    <a:pt x="290132" y="315754"/>
                  </a:cubicBezTo>
                  <a:cubicBezTo>
                    <a:pt x="290417" y="315754"/>
                    <a:pt x="290798" y="315849"/>
                    <a:pt x="291084" y="315849"/>
                  </a:cubicBezTo>
                  <a:cubicBezTo>
                    <a:pt x="292799" y="316040"/>
                    <a:pt x="294513" y="316135"/>
                    <a:pt x="296323" y="316325"/>
                  </a:cubicBezTo>
                  <a:cubicBezTo>
                    <a:pt x="301562" y="316802"/>
                    <a:pt x="306896" y="317278"/>
                    <a:pt x="312134" y="317659"/>
                  </a:cubicBezTo>
                  <a:cubicBezTo>
                    <a:pt x="312896" y="317754"/>
                    <a:pt x="313754" y="317849"/>
                    <a:pt x="314516" y="317849"/>
                  </a:cubicBezTo>
                  <a:cubicBezTo>
                    <a:pt x="316516" y="318040"/>
                    <a:pt x="318516" y="318135"/>
                    <a:pt x="320421" y="318230"/>
                  </a:cubicBezTo>
                  <a:cubicBezTo>
                    <a:pt x="325088" y="318611"/>
                    <a:pt x="329756" y="318897"/>
                    <a:pt x="334423" y="319183"/>
                  </a:cubicBezTo>
                  <a:cubicBezTo>
                    <a:pt x="335661" y="319278"/>
                    <a:pt x="336899" y="319373"/>
                    <a:pt x="338138" y="319469"/>
                  </a:cubicBezTo>
                  <a:cubicBezTo>
                    <a:pt x="339852" y="319564"/>
                    <a:pt x="341567" y="319659"/>
                    <a:pt x="343281" y="319754"/>
                  </a:cubicBezTo>
                  <a:cubicBezTo>
                    <a:pt x="347853" y="320040"/>
                    <a:pt x="352425" y="320326"/>
                    <a:pt x="356997" y="320516"/>
                  </a:cubicBezTo>
                  <a:cubicBezTo>
                    <a:pt x="358616" y="320611"/>
                    <a:pt x="360331" y="320707"/>
                    <a:pt x="361950" y="320802"/>
                  </a:cubicBezTo>
                  <a:cubicBezTo>
                    <a:pt x="363284" y="320897"/>
                    <a:pt x="364617" y="320897"/>
                    <a:pt x="366046" y="320993"/>
                  </a:cubicBezTo>
                  <a:cubicBezTo>
                    <a:pt x="370713" y="321183"/>
                    <a:pt x="375380" y="321373"/>
                    <a:pt x="380048" y="321564"/>
                  </a:cubicBezTo>
                  <a:cubicBezTo>
                    <a:pt x="382048" y="321659"/>
                    <a:pt x="383953" y="321754"/>
                    <a:pt x="385953" y="321754"/>
                  </a:cubicBezTo>
                  <a:cubicBezTo>
                    <a:pt x="386906" y="321754"/>
                    <a:pt x="387858" y="321754"/>
                    <a:pt x="388715" y="321850"/>
                  </a:cubicBezTo>
                  <a:cubicBezTo>
                    <a:pt x="393668" y="322040"/>
                    <a:pt x="398526" y="322136"/>
                    <a:pt x="403479" y="322231"/>
                  </a:cubicBezTo>
                  <a:cubicBezTo>
                    <a:pt x="405575" y="322231"/>
                    <a:pt x="407575" y="322326"/>
                    <a:pt x="409670" y="322421"/>
                  </a:cubicBezTo>
                  <a:cubicBezTo>
                    <a:pt x="410242" y="322421"/>
                    <a:pt x="410718" y="322421"/>
                    <a:pt x="411290" y="322421"/>
                  </a:cubicBezTo>
                  <a:cubicBezTo>
                    <a:pt x="417576" y="322516"/>
                    <a:pt x="423958" y="322612"/>
                    <a:pt x="430244" y="322612"/>
                  </a:cubicBezTo>
                  <a:cubicBezTo>
                    <a:pt x="431387" y="322612"/>
                    <a:pt x="432435" y="322612"/>
                    <a:pt x="433578" y="322612"/>
                  </a:cubicBezTo>
                  <a:cubicBezTo>
                    <a:pt x="433673" y="322612"/>
                    <a:pt x="433769" y="322612"/>
                    <a:pt x="433864" y="322612"/>
                  </a:cubicBezTo>
                  <a:cubicBezTo>
                    <a:pt x="441389" y="322612"/>
                    <a:pt x="449009" y="322612"/>
                    <a:pt x="456533" y="322516"/>
                  </a:cubicBezTo>
                  <a:cubicBezTo>
                    <a:pt x="456914" y="322516"/>
                    <a:pt x="457295" y="322516"/>
                    <a:pt x="457676" y="322516"/>
                  </a:cubicBezTo>
                  <a:cubicBezTo>
                    <a:pt x="459296" y="322516"/>
                    <a:pt x="460915" y="322421"/>
                    <a:pt x="462629" y="322421"/>
                  </a:cubicBezTo>
                  <a:cubicBezTo>
                    <a:pt x="468440" y="322326"/>
                    <a:pt x="474250" y="322231"/>
                    <a:pt x="480155" y="322136"/>
                  </a:cubicBezTo>
                  <a:cubicBezTo>
                    <a:pt x="481108" y="322136"/>
                    <a:pt x="482156" y="322136"/>
                    <a:pt x="483108" y="322040"/>
                  </a:cubicBezTo>
                  <a:cubicBezTo>
                    <a:pt x="484537" y="322040"/>
                    <a:pt x="486061" y="321945"/>
                    <a:pt x="487490" y="321850"/>
                  </a:cubicBezTo>
                  <a:cubicBezTo>
                    <a:pt x="494157" y="321659"/>
                    <a:pt x="500825" y="321469"/>
                    <a:pt x="507492" y="321183"/>
                  </a:cubicBezTo>
                  <a:cubicBezTo>
                    <a:pt x="509016" y="321088"/>
                    <a:pt x="510445" y="321088"/>
                    <a:pt x="511969" y="320993"/>
                  </a:cubicBezTo>
                  <a:cubicBezTo>
                    <a:pt x="512636" y="320993"/>
                    <a:pt x="513207" y="320897"/>
                    <a:pt x="513874" y="320897"/>
                  </a:cubicBezTo>
                  <a:cubicBezTo>
                    <a:pt x="525209" y="320421"/>
                    <a:pt x="536543" y="319754"/>
                    <a:pt x="547783" y="319087"/>
                  </a:cubicBezTo>
                  <a:cubicBezTo>
                    <a:pt x="548735" y="318992"/>
                    <a:pt x="549783" y="318992"/>
                    <a:pt x="550736" y="318897"/>
                  </a:cubicBezTo>
                  <a:cubicBezTo>
                    <a:pt x="551783" y="318802"/>
                    <a:pt x="552831" y="318707"/>
                    <a:pt x="553974" y="318611"/>
                  </a:cubicBezTo>
                  <a:cubicBezTo>
                    <a:pt x="561975" y="318040"/>
                    <a:pt x="569976" y="317468"/>
                    <a:pt x="577882" y="316802"/>
                  </a:cubicBezTo>
                  <a:cubicBezTo>
                    <a:pt x="578358" y="316802"/>
                    <a:pt x="578834" y="316706"/>
                    <a:pt x="579215" y="316706"/>
                  </a:cubicBezTo>
                  <a:cubicBezTo>
                    <a:pt x="587502" y="315944"/>
                    <a:pt x="595789" y="315182"/>
                    <a:pt x="603885" y="314325"/>
                  </a:cubicBezTo>
                  <a:cubicBezTo>
                    <a:pt x="606171" y="314039"/>
                    <a:pt x="608457" y="313849"/>
                    <a:pt x="610743" y="313563"/>
                  </a:cubicBezTo>
                  <a:cubicBezTo>
                    <a:pt x="617125" y="312896"/>
                    <a:pt x="623411" y="312134"/>
                    <a:pt x="629698" y="311372"/>
                  </a:cubicBezTo>
                  <a:cubicBezTo>
                    <a:pt x="631698" y="311086"/>
                    <a:pt x="633698" y="310896"/>
                    <a:pt x="635699" y="310610"/>
                  </a:cubicBezTo>
                  <a:cubicBezTo>
                    <a:pt x="643604" y="309562"/>
                    <a:pt x="651415" y="308515"/>
                    <a:pt x="659035" y="307372"/>
                  </a:cubicBezTo>
                  <a:cubicBezTo>
                    <a:pt x="659416" y="307277"/>
                    <a:pt x="659797" y="307277"/>
                    <a:pt x="660178" y="307181"/>
                  </a:cubicBezTo>
                  <a:cubicBezTo>
                    <a:pt x="661130" y="306991"/>
                    <a:pt x="662083" y="306895"/>
                    <a:pt x="662940" y="306705"/>
                  </a:cubicBezTo>
                  <a:cubicBezTo>
                    <a:pt x="670274" y="305562"/>
                    <a:pt x="677418" y="304419"/>
                    <a:pt x="684562" y="303181"/>
                  </a:cubicBezTo>
                  <a:cubicBezTo>
                    <a:pt x="686372" y="302895"/>
                    <a:pt x="688277" y="302514"/>
                    <a:pt x="690086" y="302228"/>
                  </a:cubicBezTo>
                  <a:cubicBezTo>
                    <a:pt x="697992" y="300799"/>
                    <a:pt x="705803" y="299276"/>
                    <a:pt x="713423" y="297656"/>
                  </a:cubicBezTo>
                  <a:cubicBezTo>
                    <a:pt x="713804" y="297561"/>
                    <a:pt x="714280" y="297466"/>
                    <a:pt x="714661" y="297370"/>
                  </a:cubicBezTo>
                  <a:cubicBezTo>
                    <a:pt x="716566" y="296990"/>
                    <a:pt x="718280" y="296513"/>
                    <a:pt x="720185" y="296132"/>
                  </a:cubicBezTo>
                  <a:cubicBezTo>
                    <a:pt x="723710" y="295370"/>
                    <a:pt x="727329" y="294608"/>
                    <a:pt x="730758" y="293751"/>
                  </a:cubicBezTo>
                  <a:cubicBezTo>
                    <a:pt x="733235" y="293179"/>
                    <a:pt x="735616" y="292608"/>
                    <a:pt x="737997" y="292036"/>
                  </a:cubicBezTo>
                  <a:cubicBezTo>
                    <a:pt x="741331" y="291274"/>
                    <a:pt x="744569" y="290417"/>
                    <a:pt x="747808" y="289655"/>
                  </a:cubicBezTo>
                  <a:cubicBezTo>
                    <a:pt x="748760" y="289465"/>
                    <a:pt x="749713" y="289179"/>
                    <a:pt x="750570" y="288989"/>
                  </a:cubicBezTo>
                  <a:cubicBezTo>
                    <a:pt x="753999" y="288131"/>
                    <a:pt x="757333" y="287179"/>
                    <a:pt x="760571" y="286322"/>
                  </a:cubicBezTo>
                  <a:cubicBezTo>
                    <a:pt x="765905" y="284798"/>
                    <a:pt x="770954" y="283273"/>
                    <a:pt x="775907" y="281749"/>
                  </a:cubicBezTo>
                  <a:cubicBezTo>
                    <a:pt x="776192" y="281654"/>
                    <a:pt x="776573" y="281559"/>
                    <a:pt x="776859" y="281464"/>
                  </a:cubicBezTo>
                  <a:cubicBezTo>
                    <a:pt x="780574" y="280321"/>
                    <a:pt x="784193" y="279082"/>
                    <a:pt x="787718" y="277940"/>
                  </a:cubicBezTo>
                  <a:cubicBezTo>
                    <a:pt x="788384" y="277749"/>
                    <a:pt x="789051" y="277463"/>
                    <a:pt x="789623" y="277273"/>
                  </a:cubicBezTo>
                  <a:cubicBezTo>
                    <a:pt x="792099" y="276415"/>
                    <a:pt x="794671" y="275558"/>
                    <a:pt x="797052" y="274701"/>
                  </a:cubicBezTo>
                  <a:cubicBezTo>
                    <a:pt x="797528" y="274511"/>
                    <a:pt x="797909" y="274415"/>
                    <a:pt x="798290" y="274225"/>
                  </a:cubicBezTo>
                  <a:cubicBezTo>
                    <a:pt x="803339" y="272320"/>
                    <a:pt x="808196" y="270415"/>
                    <a:pt x="812768" y="268510"/>
                  </a:cubicBezTo>
                  <a:cubicBezTo>
                    <a:pt x="812959" y="268415"/>
                    <a:pt x="813245" y="268319"/>
                    <a:pt x="813435" y="268224"/>
                  </a:cubicBezTo>
                  <a:cubicBezTo>
                    <a:pt x="814197" y="267938"/>
                    <a:pt x="814769" y="267557"/>
                    <a:pt x="815531" y="267272"/>
                  </a:cubicBezTo>
                  <a:cubicBezTo>
                    <a:pt x="818960" y="265843"/>
                    <a:pt x="822198" y="264319"/>
                    <a:pt x="825341" y="262795"/>
                  </a:cubicBezTo>
                  <a:cubicBezTo>
                    <a:pt x="825913" y="262509"/>
                    <a:pt x="826580" y="262223"/>
                    <a:pt x="827151" y="261937"/>
                  </a:cubicBezTo>
                  <a:cubicBezTo>
                    <a:pt x="827818" y="261652"/>
                    <a:pt x="828389" y="261271"/>
                    <a:pt x="828961" y="260985"/>
                  </a:cubicBezTo>
                  <a:cubicBezTo>
                    <a:pt x="831628" y="259652"/>
                    <a:pt x="834104" y="258318"/>
                    <a:pt x="836486" y="256985"/>
                  </a:cubicBezTo>
                  <a:cubicBezTo>
                    <a:pt x="837152" y="256603"/>
                    <a:pt x="838010" y="256223"/>
                    <a:pt x="838676" y="255841"/>
                  </a:cubicBezTo>
                  <a:cubicBezTo>
                    <a:pt x="838962" y="255651"/>
                    <a:pt x="839248" y="255461"/>
                    <a:pt x="839534" y="255365"/>
                  </a:cubicBezTo>
                  <a:cubicBezTo>
                    <a:pt x="842582" y="253556"/>
                    <a:pt x="845534" y="251746"/>
                    <a:pt x="848201" y="249936"/>
                  </a:cubicBezTo>
                  <a:cubicBezTo>
                    <a:pt x="848297" y="249936"/>
                    <a:pt x="848392" y="249841"/>
                    <a:pt x="848392" y="249841"/>
                  </a:cubicBezTo>
                  <a:cubicBezTo>
                    <a:pt x="848392" y="249841"/>
                    <a:pt x="848392" y="249841"/>
                    <a:pt x="848392" y="249841"/>
                  </a:cubicBezTo>
                  <a:cubicBezTo>
                    <a:pt x="851154" y="247936"/>
                    <a:pt x="853631" y="246126"/>
                    <a:pt x="856012" y="244221"/>
                  </a:cubicBezTo>
                  <a:cubicBezTo>
                    <a:pt x="856202" y="244031"/>
                    <a:pt x="856488" y="243935"/>
                    <a:pt x="856679" y="243745"/>
                  </a:cubicBezTo>
                  <a:cubicBezTo>
                    <a:pt x="857250" y="243364"/>
                    <a:pt x="857631" y="242887"/>
                    <a:pt x="858107" y="242411"/>
                  </a:cubicBezTo>
                  <a:cubicBezTo>
                    <a:pt x="859727" y="241078"/>
                    <a:pt x="861155" y="239744"/>
                    <a:pt x="862584" y="238411"/>
                  </a:cubicBezTo>
                  <a:cubicBezTo>
                    <a:pt x="862870" y="238125"/>
                    <a:pt x="863346" y="237744"/>
                    <a:pt x="863632" y="237458"/>
                  </a:cubicBezTo>
                  <a:cubicBezTo>
                    <a:pt x="864013" y="237077"/>
                    <a:pt x="864203" y="236696"/>
                    <a:pt x="864584" y="236315"/>
                  </a:cubicBezTo>
                  <a:cubicBezTo>
                    <a:pt x="865823" y="234982"/>
                    <a:pt x="867061" y="233648"/>
                    <a:pt x="868109" y="232315"/>
                  </a:cubicBezTo>
                  <a:cubicBezTo>
                    <a:pt x="868490" y="231934"/>
                    <a:pt x="868871" y="231457"/>
                    <a:pt x="869252" y="231077"/>
                  </a:cubicBezTo>
                  <a:cubicBezTo>
                    <a:pt x="869442" y="230886"/>
                    <a:pt x="869537" y="230695"/>
                    <a:pt x="869633" y="230410"/>
                  </a:cubicBezTo>
                  <a:cubicBezTo>
                    <a:pt x="871157" y="228410"/>
                    <a:pt x="872490" y="226409"/>
                    <a:pt x="873538" y="224314"/>
                  </a:cubicBezTo>
                  <a:cubicBezTo>
                    <a:pt x="873538" y="224314"/>
                    <a:pt x="873538" y="224314"/>
                    <a:pt x="873538" y="224314"/>
                  </a:cubicBezTo>
                  <a:cubicBezTo>
                    <a:pt x="873538" y="224314"/>
                    <a:pt x="873538" y="224219"/>
                    <a:pt x="873538" y="224219"/>
                  </a:cubicBezTo>
                  <a:cubicBezTo>
                    <a:pt x="874586" y="222123"/>
                    <a:pt x="875443" y="220027"/>
                    <a:pt x="876110" y="217932"/>
                  </a:cubicBezTo>
                  <a:cubicBezTo>
                    <a:pt x="876205" y="217646"/>
                    <a:pt x="876300" y="217456"/>
                    <a:pt x="876395" y="217170"/>
                  </a:cubicBezTo>
                  <a:cubicBezTo>
                    <a:pt x="876491" y="216789"/>
                    <a:pt x="876491" y="216503"/>
                    <a:pt x="876586" y="216122"/>
                  </a:cubicBezTo>
                  <a:cubicBezTo>
                    <a:pt x="877062" y="214312"/>
                    <a:pt x="877348" y="212503"/>
                    <a:pt x="877443" y="210598"/>
                  </a:cubicBezTo>
                  <a:cubicBezTo>
                    <a:pt x="877443" y="210312"/>
                    <a:pt x="877634" y="209931"/>
                    <a:pt x="877634" y="209645"/>
                  </a:cubicBezTo>
                  <a:cubicBezTo>
                    <a:pt x="877634" y="209264"/>
                    <a:pt x="877634" y="208978"/>
                    <a:pt x="877634" y="208598"/>
                  </a:cubicBezTo>
                  <a:lnTo>
                    <a:pt x="877919" y="952"/>
                  </a:lnTo>
                  <a:cubicBezTo>
                    <a:pt x="877824" y="1619"/>
                    <a:pt x="877634" y="2286"/>
                    <a:pt x="877634" y="2953"/>
                  </a:cubicBezTo>
                  <a:close/>
                </a:path>
              </a:pathLst>
            </a:custGeom>
            <a:gradFill>
              <a:gsLst>
                <a:gs pos="100000">
                  <a:schemeClr val="tx1">
                    <a:lumMod val="75000"/>
                    <a:lumOff val="25000"/>
                  </a:schemeClr>
                </a:gs>
                <a:gs pos="0">
                  <a:schemeClr val="tx1">
                    <a:lumMod val="50000"/>
                    <a:lumOff val="50000"/>
                  </a:schemeClr>
                </a:gs>
              </a:gsLst>
              <a:lin ang="5400000" scaled="1"/>
            </a:gradFill>
            <a:ln w="9525" cap="flat">
              <a:noFill/>
              <a:prstDash val="solid"/>
              <a:miter/>
            </a:ln>
            <a:effectLst/>
          </p:spPr>
          <p:txBody>
            <a:bodyPr rtlCol="0" anchor="ctr"/>
            <a:lstStyle/>
            <a:p>
              <a:endParaRPr lang="en-GB" dirty="0"/>
            </a:p>
          </p:txBody>
        </p:sp>
        <p:sp>
          <p:nvSpPr>
            <p:cNvPr id="48" name="Freeform: Shape 47">
              <a:extLst>
                <a:ext uri="{FF2B5EF4-FFF2-40B4-BE49-F238E27FC236}">
                  <a16:creationId xmlns:a16="http://schemas.microsoft.com/office/drawing/2014/main" id="{CA93BEAA-7C0A-40AA-9A91-544F974579F8}"/>
                </a:ext>
              </a:extLst>
            </p:cNvPr>
            <p:cNvSpPr/>
            <p:nvPr/>
          </p:nvSpPr>
          <p:spPr>
            <a:xfrm flipH="1">
              <a:off x="4070089" y="3983786"/>
              <a:ext cx="1731091" cy="451529"/>
            </a:xfrm>
            <a:custGeom>
              <a:avLst/>
              <a:gdLst>
                <a:gd name="connsiteX0" fmla="*/ 737536 w 877758"/>
                <a:gd name="connsiteY0" fmla="*/ 31001 h 228950"/>
                <a:gd name="connsiteX1" fmla="*/ 760491 w 877758"/>
                <a:gd name="connsiteY1" fmla="*/ 192831 h 228950"/>
                <a:gd name="connsiteX2" fmla="*/ 140223 w 877758"/>
                <a:gd name="connsiteY2" fmla="*/ 197879 h 228950"/>
                <a:gd name="connsiteX3" fmla="*/ 117268 w 877758"/>
                <a:gd name="connsiteY3" fmla="*/ 36049 h 228950"/>
                <a:gd name="connsiteX4" fmla="*/ 737536 w 877758"/>
                <a:gd name="connsiteY4" fmla="*/ 31001 h 228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8" h="228950">
                  <a:moveTo>
                    <a:pt x="737536" y="31001"/>
                  </a:moveTo>
                  <a:cubicBezTo>
                    <a:pt x="915177" y="74244"/>
                    <a:pt x="925369" y="146730"/>
                    <a:pt x="760491" y="192831"/>
                  </a:cubicBezTo>
                  <a:cubicBezTo>
                    <a:pt x="595518" y="238932"/>
                    <a:pt x="317864" y="241218"/>
                    <a:pt x="140223" y="197879"/>
                  </a:cubicBezTo>
                  <a:cubicBezTo>
                    <a:pt x="-37418" y="154635"/>
                    <a:pt x="-47610" y="82150"/>
                    <a:pt x="117268" y="36049"/>
                  </a:cubicBezTo>
                  <a:cubicBezTo>
                    <a:pt x="282241" y="-9957"/>
                    <a:pt x="559894" y="-12243"/>
                    <a:pt x="737536" y="31001"/>
                  </a:cubicBezTo>
                  <a:close/>
                </a:path>
              </a:pathLst>
            </a:custGeom>
            <a:gradFill flip="none" rotWithShape="1">
              <a:gsLst>
                <a:gs pos="100000">
                  <a:schemeClr val="tx1">
                    <a:lumMod val="75000"/>
                    <a:lumOff val="25000"/>
                  </a:schemeClr>
                </a:gs>
                <a:gs pos="0">
                  <a:schemeClr val="tx1">
                    <a:lumMod val="65000"/>
                    <a:lumOff val="35000"/>
                  </a:schemeClr>
                </a:gs>
              </a:gsLst>
              <a:path path="circle">
                <a:fillToRect l="50000" t="50000" r="50000" b="50000"/>
              </a:path>
              <a:tileRect/>
            </a:gradFill>
            <a:ln w="9525" cap="flat">
              <a:noFill/>
              <a:prstDash val="solid"/>
              <a:miter/>
            </a:ln>
          </p:spPr>
          <p:txBody>
            <a:bodyPr rtlCol="0" anchor="ctr"/>
            <a:lstStyle/>
            <a:p>
              <a:endParaRPr lang="en-GB" dirty="0"/>
            </a:p>
          </p:txBody>
        </p:sp>
        <p:sp>
          <p:nvSpPr>
            <p:cNvPr id="49" name="Freeform: Shape 48">
              <a:extLst>
                <a:ext uri="{FF2B5EF4-FFF2-40B4-BE49-F238E27FC236}">
                  <a16:creationId xmlns:a16="http://schemas.microsoft.com/office/drawing/2014/main" id="{BEB31D70-D29C-428D-96DF-00BE4115F5F6}"/>
                </a:ext>
              </a:extLst>
            </p:cNvPr>
            <p:cNvSpPr/>
            <p:nvPr/>
          </p:nvSpPr>
          <p:spPr>
            <a:xfrm flipH="1">
              <a:off x="4455713" y="5515412"/>
              <a:ext cx="799298" cy="2835775"/>
            </a:xfrm>
            <a:custGeom>
              <a:avLst/>
              <a:gdLst>
                <a:gd name="connsiteX0" fmla="*/ 282226 w 405288"/>
                <a:gd name="connsiteY0" fmla="*/ 69818 h 1437893"/>
                <a:gd name="connsiteX1" fmla="*/ 269557 w 405288"/>
                <a:gd name="connsiteY1" fmla="*/ 44387 h 1437893"/>
                <a:gd name="connsiteX2" fmla="*/ 244030 w 405288"/>
                <a:gd name="connsiteY2" fmla="*/ 22955 h 1437893"/>
                <a:gd name="connsiteX3" fmla="*/ 208217 w 405288"/>
                <a:gd name="connsiteY3" fmla="*/ 7620 h 1437893"/>
                <a:gd name="connsiteX4" fmla="*/ 165640 w 405288"/>
                <a:gd name="connsiteY4" fmla="*/ 0 h 1437893"/>
                <a:gd name="connsiteX5" fmla="*/ 120586 w 405288"/>
                <a:gd name="connsiteY5" fmla="*/ 857 h 1437893"/>
                <a:gd name="connsiteX6" fmla="*/ 77629 w 405288"/>
                <a:gd name="connsiteY6" fmla="*/ 10096 h 1437893"/>
                <a:gd name="connsiteX7" fmla="*/ 40957 w 405288"/>
                <a:gd name="connsiteY7" fmla="*/ 26670 h 1437893"/>
                <a:gd name="connsiteX8" fmla="*/ 14192 w 405288"/>
                <a:gd name="connsiteY8" fmla="*/ 49054 h 1437893"/>
                <a:gd name="connsiteX9" fmla="*/ 0 w 405288"/>
                <a:gd name="connsiteY9" fmla="*/ 74867 h 1437893"/>
                <a:gd name="connsiteX10" fmla="*/ 87821 w 405288"/>
                <a:gd name="connsiteY10" fmla="*/ 1437894 h 1437893"/>
                <a:gd name="connsiteX11" fmla="*/ 104013 w 405288"/>
                <a:gd name="connsiteY11" fmla="*/ 1413700 h 1437893"/>
                <a:gd name="connsiteX12" fmla="*/ 134398 w 405288"/>
                <a:gd name="connsiteY12" fmla="*/ 1392936 h 1437893"/>
                <a:gd name="connsiteX13" fmla="*/ 175831 w 405288"/>
                <a:gd name="connsiteY13" fmla="*/ 1377791 h 1437893"/>
                <a:gd name="connsiteX14" fmla="*/ 224409 w 405288"/>
                <a:gd name="connsiteY14" fmla="*/ 1369695 h 1437893"/>
                <a:gd name="connsiteX15" fmla="*/ 275082 w 405288"/>
                <a:gd name="connsiteY15" fmla="*/ 1369600 h 1437893"/>
                <a:gd name="connsiteX16" fmla="*/ 322993 w 405288"/>
                <a:gd name="connsiteY16" fmla="*/ 1377410 h 1437893"/>
                <a:gd name="connsiteX17" fmla="*/ 362998 w 405288"/>
                <a:gd name="connsiteY17" fmla="*/ 1392460 h 1437893"/>
                <a:gd name="connsiteX18" fmla="*/ 391382 w 405288"/>
                <a:gd name="connsiteY18" fmla="*/ 1413224 h 1437893"/>
                <a:gd name="connsiteX19" fmla="*/ 405289 w 405288"/>
                <a:gd name="connsiteY19" fmla="*/ 1437418 h 143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5288" h="1437893">
                  <a:moveTo>
                    <a:pt x="282226" y="69818"/>
                  </a:moveTo>
                  <a:lnTo>
                    <a:pt x="269557" y="44387"/>
                  </a:lnTo>
                  <a:lnTo>
                    <a:pt x="244030" y="22955"/>
                  </a:lnTo>
                  <a:lnTo>
                    <a:pt x="208217" y="7620"/>
                  </a:lnTo>
                  <a:lnTo>
                    <a:pt x="165640" y="0"/>
                  </a:lnTo>
                  <a:lnTo>
                    <a:pt x="120586" y="857"/>
                  </a:lnTo>
                  <a:lnTo>
                    <a:pt x="77629" y="10096"/>
                  </a:lnTo>
                  <a:lnTo>
                    <a:pt x="40957" y="26670"/>
                  </a:lnTo>
                  <a:lnTo>
                    <a:pt x="14192" y="49054"/>
                  </a:lnTo>
                  <a:lnTo>
                    <a:pt x="0" y="74867"/>
                  </a:lnTo>
                  <a:lnTo>
                    <a:pt x="87821" y="1437894"/>
                  </a:lnTo>
                  <a:lnTo>
                    <a:pt x="104013" y="1413700"/>
                  </a:lnTo>
                  <a:lnTo>
                    <a:pt x="134398" y="1392936"/>
                  </a:lnTo>
                  <a:lnTo>
                    <a:pt x="175831" y="1377791"/>
                  </a:lnTo>
                  <a:lnTo>
                    <a:pt x="224409" y="1369695"/>
                  </a:lnTo>
                  <a:lnTo>
                    <a:pt x="275082" y="1369600"/>
                  </a:lnTo>
                  <a:lnTo>
                    <a:pt x="322993" y="1377410"/>
                  </a:lnTo>
                  <a:lnTo>
                    <a:pt x="362998" y="1392460"/>
                  </a:lnTo>
                  <a:lnTo>
                    <a:pt x="391382" y="1413224"/>
                  </a:lnTo>
                  <a:lnTo>
                    <a:pt x="405289" y="1437418"/>
                  </a:lnTo>
                  <a:close/>
                </a:path>
              </a:pathLst>
            </a:custGeom>
            <a:gradFill>
              <a:gsLst>
                <a:gs pos="100000">
                  <a:schemeClr val="tx1">
                    <a:lumMod val="75000"/>
                    <a:lumOff val="25000"/>
                  </a:schemeClr>
                </a:gs>
                <a:gs pos="0">
                  <a:schemeClr val="tx1">
                    <a:lumMod val="50000"/>
                    <a:lumOff val="50000"/>
                  </a:schemeClr>
                </a:gs>
              </a:gsLst>
              <a:lin ang="5400000" scaled="1"/>
            </a:gradFill>
            <a:ln w="9525" cap="flat">
              <a:noFill/>
              <a:prstDash val="solid"/>
              <a:miter/>
            </a:ln>
            <a:effectLst>
              <a:outerShdw blurRad="50800" dist="38100" dir="16200000" rotWithShape="0">
                <a:prstClr val="black">
                  <a:alpha val="10000"/>
                </a:prstClr>
              </a:outerShdw>
            </a:effectLst>
          </p:spPr>
          <p:txBody>
            <a:bodyPr rtlCol="0" anchor="ctr"/>
            <a:lstStyle/>
            <a:p>
              <a:endParaRPr lang="en-GB" dirty="0"/>
            </a:p>
          </p:txBody>
        </p:sp>
        <p:sp>
          <p:nvSpPr>
            <p:cNvPr id="51" name="Freeform: Shape 50">
              <a:extLst>
                <a:ext uri="{FF2B5EF4-FFF2-40B4-BE49-F238E27FC236}">
                  <a16:creationId xmlns:a16="http://schemas.microsoft.com/office/drawing/2014/main" id="{073A547D-3F7C-415E-8329-374C4225F6D3}"/>
                </a:ext>
              </a:extLst>
            </p:cNvPr>
            <p:cNvSpPr/>
            <p:nvPr/>
          </p:nvSpPr>
          <p:spPr>
            <a:xfrm flipH="1">
              <a:off x="4156529" y="2060108"/>
              <a:ext cx="1355710" cy="2188072"/>
            </a:xfrm>
            <a:custGeom>
              <a:avLst/>
              <a:gdLst>
                <a:gd name="connsiteX0" fmla="*/ 0 w 687419"/>
                <a:gd name="connsiteY0" fmla="*/ 0 h 1109472"/>
                <a:gd name="connsiteX1" fmla="*/ 687419 w 687419"/>
                <a:gd name="connsiteY1" fmla="*/ 0 h 1109472"/>
                <a:gd name="connsiteX2" fmla="*/ 687419 w 687419"/>
                <a:gd name="connsiteY2" fmla="*/ 1109472 h 1109472"/>
                <a:gd name="connsiteX3" fmla="*/ 0 w 687419"/>
                <a:gd name="connsiteY3" fmla="*/ 1109472 h 1109472"/>
              </a:gdLst>
              <a:ahLst/>
              <a:cxnLst>
                <a:cxn ang="0">
                  <a:pos x="connsiteX0" y="connsiteY0"/>
                </a:cxn>
                <a:cxn ang="0">
                  <a:pos x="connsiteX1" y="connsiteY1"/>
                </a:cxn>
                <a:cxn ang="0">
                  <a:pos x="connsiteX2" y="connsiteY2"/>
                </a:cxn>
                <a:cxn ang="0">
                  <a:pos x="connsiteX3" y="connsiteY3"/>
                </a:cxn>
              </a:cxnLst>
              <a:rect l="l" t="t" r="r" b="b"/>
              <a:pathLst>
                <a:path w="687419" h="1109472">
                  <a:moveTo>
                    <a:pt x="0" y="0"/>
                  </a:moveTo>
                  <a:lnTo>
                    <a:pt x="687419" y="0"/>
                  </a:lnTo>
                  <a:lnTo>
                    <a:pt x="687419" y="1109472"/>
                  </a:lnTo>
                  <a:lnTo>
                    <a:pt x="0" y="1109472"/>
                  </a:lnTo>
                  <a:close/>
                </a:path>
              </a:pathLst>
            </a:custGeom>
            <a:gradFill>
              <a:gsLst>
                <a:gs pos="100000">
                  <a:schemeClr val="tx1">
                    <a:lumMod val="65000"/>
                    <a:lumOff val="35000"/>
                  </a:schemeClr>
                </a:gs>
                <a:gs pos="0">
                  <a:schemeClr val="bg1">
                    <a:lumMod val="65000"/>
                  </a:schemeClr>
                </a:gs>
              </a:gsLst>
              <a:lin ang="5400000" scaled="1"/>
            </a:gradFill>
            <a:ln w="9525" cap="flat">
              <a:noFill/>
              <a:prstDash val="solid"/>
              <a:miter/>
            </a:ln>
            <a:effectLst>
              <a:outerShdw blurRad="50800" dist="38100" dir="5400000" algn="t" rotWithShape="0">
                <a:prstClr val="black">
                  <a:alpha val="40000"/>
                </a:prstClr>
              </a:outerShdw>
            </a:effectLst>
          </p:spPr>
          <p:txBody>
            <a:bodyPr rtlCol="0" anchor="ctr"/>
            <a:lstStyle/>
            <a:p>
              <a:endParaRPr lang="en-GB" dirty="0"/>
            </a:p>
          </p:txBody>
        </p:sp>
        <p:sp>
          <p:nvSpPr>
            <p:cNvPr id="52" name="Freeform: Shape 51">
              <a:extLst>
                <a:ext uri="{FF2B5EF4-FFF2-40B4-BE49-F238E27FC236}">
                  <a16:creationId xmlns:a16="http://schemas.microsoft.com/office/drawing/2014/main" id="{ABDC285F-0138-4FAD-A7A3-0D823834A1BA}"/>
                </a:ext>
              </a:extLst>
            </p:cNvPr>
            <p:cNvSpPr/>
            <p:nvPr/>
          </p:nvSpPr>
          <p:spPr>
            <a:xfrm flipH="1">
              <a:off x="5512239" y="2060108"/>
              <a:ext cx="219596" cy="2188072"/>
            </a:xfrm>
            <a:custGeom>
              <a:avLst/>
              <a:gdLst>
                <a:gd name="connsiteX0" fmla="*/ 111347 w 111347"/>
                <a:gd name="connsiteY0" fmla="*/ 1109472 h 1109472"/>
                <a:gd name="connsiteX1" fmla="*/ 0 w 111347"/>
                <a:gd name="connsiteY1" fmla="*/ 1044702 h 1109472"/>
                <a:gd name="connsiteX2" fmla="*/ 0 w 111347"/>
                <a:gd name="connsiteY2" fmla="*/ 225552 h 1109472"/>
                <a:gd name="connsiteX3" fmla="*/ 111347 w 111347"/>
                <a:gd name="connsiteY3" fmla="*/ 0 h 1109472"/>
              </a:gdLst>
              <a:ahLst/>
              <a:cxnLst>
                <a:cxn ang="0">
                  <a:pos x="connsiteX0" y="connsiteY0"/>
                </a:cxn>
                <a:cxn ang="0">
                  <a:pos x="connsiteX1" y="connsiteY1"/>
                </a:cxn>
                <a:cxn ang="0">
                  <a:pos x="connsiteX2" y="connsiteY2"/>
                </a:cxn>
                <a:cxn ang="0">
                  <a:pos x="connsiteX3" y="connsiteY3"/>
                </a:cxn>
              </a:cxnLst>
              <a:rect l="l" t="t" r="r" b="b"/>
              <a:pathLst>
                <a:path w="111347" h="1109472">
                  <a:moveTo>
                    <a:pt x="111347" y="1109472"/>
                  </a:moveTo>
                  <a:lnTo>
                    <a:pt x="0" y="1044702"/>
                  </a:lnTo>
                  <a:lnTo>
                    <a:pt x="0" y="225552"/>
                  </a:lnTo>
                  <a:lnTo>
                    <a:pt x="111347" y="0"/>
                  </a:lnTo>
                  <a:close/>
                </a:path>
              </a:pathLst>
            </a:custGeom>
            <a:gradFill>
              <a:gsLst>
                <a:gs pos="100000">
                  <a:schemeClr val="tx1">
                    <a:lumMod val="75000"/>
                    <a:lumOff val="25000"/>
                  </a:schemeClr>
                </a:gs>
                <a:gs pos="0">
                  <a:schemeClr val="tx1">
                    <a:lumMod val="50000"/>
                    <a:lumOff val="50000"/>
                  </a:schemeClr>
                </a:gs>
              </a:gsLst>
              <a:lin ang="5400000" scaled="1"/>
            </a:gradFill>
            <a:ln w="9525" cap="flat">
              <a:noFill/>
              <a:prstDash val="solid"/>
              <a:miter/>
            </a:ln>
            <a:effectLst>
              <a:outerShdw blurRad="50800" dist="38100" dir="5400000" algn="t" rotWithShape="0">
                <a:prstClr val="black">
                  <a:alpha val="40000"/>
                </a:prstClr>
              </a:outerShdw>
            </a:effectLst>
          </p:spPr>
          <p:txBody>
            <a:bodyPr rtlCol="0" anchor="ctr"/>
            <a:lstStyle/>
            <a:p>
              <a:endParaRPr lang="en-GB" dirty="0"/>
            </a:p>
          </p:txBody>
        </p:sp>
        <p:sp>
          <p:nvSpPr>
            <p:cNvPr id="53" name="Freeform: Shape 52">
              <a:extLst>
                <a:ext uri="{FF2B5EF4-FFF2-40B4-BE49-F238E27FC236}">
                  <a16:creationId xmlns:a16="http://schemas.microsoft.com/office/drawing/2014/main" id="{AE14108F-7D63-4FF4-AC86-D2DE55FE02B2}"/>
                </a:ext>
              </a:extLst>
            </p:cNvPr>
            <p:cNvSpPr/>
            <p:nvPr/>
          </p:nvSpPr>
          <p:spPr>
            <a:xfrm flipH="1">
              <a:off x="2215104" y="2713260"/>
              <a:ext cx="3047294" cy="1412816"/>
            </a:xfrm>
            <a:custGeom>
              <a:avLst/>
              <a:gdLst>
                <a:gd name="connsiteX0" fmla="*/ 1545145 w 1545145"/>
                <a:gd name="connsiteY0" fmla="*/ 0 h 716375"/>
                <a:gd name="connsiteX1" fmla="*/ 1419797 w 1545145"/>
                <a:gd name="connsiteY1" fmla="*/ 21526 h 716375"/>
                <a:gd name="connsiteX2" fmla="*/ 1306925 w 1545145"/>
                <a:gd name="connsiteY2" fmla="*/ 79534 h 716375"/>
                <a:gd name="connsiteX3" fmla="*/ 1304925 w 1545145"/>
                <a:gd name="connsiteY3" fmla="*/ 79534 h 716375"/>
                <a:gd name="connsiteX4" fmla="*/ 1215581 w 1545145"/>
                <a:gd name="connsiteY4" fmla="*/ 168212 h 716375"/>
                <a:gd name="connsiteX5" fmla="*/ 1158431 w 1545145"/>
                <a:gd name="connsiteY5" fmla="*/ 278892 h 716375"/>
                <a:gd name="connsiteX6" fmla="*/ 1138714 w 1545145"/>
                <a:gd name="connsiteY6" fmla="*/ 400717 h 716375"/>
                <a:gd name="connsiteX7" fmla="*/ 1158526 w 1545145"/>
                <a:gd name="connsiteY7" fmla="*/ 521875 h 716375"/>
                <a:gd name="connsiteX8" fmla="*/ 1215676 w 1545145"/>
                <a:gd name="connsiteY8" fmla="*/ 630555 h 716375"/>
                <a:gd name="connsiteX9" fmla="*/ 1304735 w 1545145"/>
                <a:gd name="connsiteY9" fmla="*/ 716375 h 716375"/>
                <a:gd name="connsiteX10" fmla="*/ 163639 w 1545145"/>
                <a:gd name="connsiteY10" fmla="*/ 482918 h 716375"/>
                <a:gd name="connsiteX11" fmla="*/ 97917 w 1545145"/>
                <a:gd name="connsiteY11" fmla="*/ 450818 h 716375"/>
                <a:gd name="connsiteX12" fmla="*/ 45625 w 1545145"/>
                <a:gd name="connsiteY12" fmla="*/ 400241 h 716375"/>
                <a:gd name="connsiteX13" fmla="*/ 11906 w 1545145"/>
                <a:gd name="connsiteY13" fmla="*/ 336042 h 716375"/>
                <a:gd name="connsiteX14" fmla="*/ 0 w 1545145"/>
                <a:gd name="connsiteY14" fmla="*/ 264509 h 716375"/>
                <a:gd name="connsiteX15" fmla="*/ 11049 w 1545145"/>
                <a:gd name="connsiteY15" fmla="*/ 192596 h 716375"/>
                <a:gd name="connsiteX16" fmla="*/ 44101 w 1545145"/>
                <a:gd name="connsiteY16" fmla="*/ 127254 h 716375"/>
                <a:gd name="connsiteX17" fmla="*/ 95917 w 1545145"/>
                <a:gd name="connsiteY17" fmla="*/ 74867 h 716375"/>
                <a:gd name="connsiteX18" fmla="*/ 97917 w 1545145"/>
                <a:gd name="connsiteY18" fmla="*/ 74867 h 716375"/>
                <a:gd name="connsiteX19" fmla="*/ 163449 w 1545145"/>
                <a:gd name="connsiteY19" fmla="*/ 40767 h 716375"/>
                <a:gd name="connsiteX20" fmla="*/ 236315 w 1545145"/>
                <a:gd name="connsiteY20" fmla="*/ 28099 h 7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45145" h="716375">
                  <a:moveTo>
                    <a:pt x="1545145" y="0"/>
                  </a:moveTo>
                  <a:lnTo>
                    <a:pt x="1419797" y="21526"/>
                  </a:lnTo>
                  <a:lnTo>
                    <a:pt x="1306925" y="79534"/>
                  </a:lnTo>
                  <a:lnTo>
                    <a:pt x="1304925" y="79534"/>
                  </a:lnTo>
                  <a:lnTo>
                    <a:pt x="1215581" y="168212"/>
                  </a:lnTo>
                  <a:lnTo>
                    <a:pt x="1158431" y="278892"/>
                  </a:lnTo>
                  <a:lnTo>
                    <a:pt x="1138714" y="400717"/>
                  </a:lnTo>
                  <a:lnTo>
                    <a:pt x="1158526" y="521875"/>
                  </a:lnTo>
                  <a:lnTo>
                    <a:pt x="1215676" y="630555"/>
                  </a:lnTo>
                  <a:lnTo>
                    <a:pt x="1304735" y="716375"/>
                  </a:lnTo>
                  <a:lnTo>
                    <a:pt x="163639" y="482918"/>
                  </a:lnTo>
                  <a:lnTo>
                    <a:pt x="97917" y="450818"/>
                  </a:lnTo>
                  <a:lnTo>
                    <a:pt x="45625" y="400241"/>
                  </a:lnTo>
                  <a:lnTo>
                    <a:pt x="11906" y="336042"/>
                  </a:lnTo>
                  <a:lnTo>
                    <a:pt x="0" y="264509"/>
                  </a:lnTo>
                  <a:lnTo>
                    <a:pt x="11049" y="192596"/>
                  </a:lnTo>
                  <a:lnTo>
                    <a:pt x="44101" y="127254"/>
                  </a:lnTo>
                  <a:lnTo>
                    <a:pt x="95917" y="74867"/>
                  </a:lnTo>
                  <a:lnTo>
                    <a:pt x="97917" y="74867"/>
                  </a:lnTo>
                  <a:lnTo>
                    <a:pt x="163449" y="40767"/>
                  </a:lnTo>
                  <a:lnTo>
                    <a:pt x="236315" y="28099"/>
                  </a:lnTo>
                  <a:close/>
                </a:path>
              </a:pathLst>
            </a:custGeom>
            <a:gradFill>
              <a:gsLst>
                <a:gs pos="100000">
                  <a:schemeClr val="tx1">
                    <a:lumMod val="50000"/>
                    <a:lumOff val="50000"/>
                  </a:schemeClr>
                </a:gs>
                <a:gs pos="0">
                  <a:schemeClr val="bg1">
                    <a:lumMod val="65000"/>
                  </a:schemeClr>
                </a:gs>
              </a:gsLst>
              <a:lin ang="5400000" scaled="1"/>
            </a:gradFill>
            <a:ln w="9525" cap="flat">
              <a:noFill/>
              <a:prstDash val="solid"/>
              <a:miter/>
            </a:ln>
            <a:effectLst>
              <a:outerShdw blurRad="50800" dist="38100" algn="l" rotWithShape="0">
                <a:prstClr val="black">
                  <a:alpha val="40000"/>
                </a:prstClr>
              </a:outerShdw>
            </a:effectLst>
          </p:spPr>
          <p:txBody>
            <a:bodyPr rtlCol="0" anchor="ctr"/>
            <a:lstStyle/>
            <a:p>
              <a:endParaRPr lang="en-GB" dirty="0"/>
            </a:p>
          </p:txBody>
        </p:sp>
        <p:sp>
          <p:nvSpPr>
            <p:cNvPr id="54" name="Freeform: Shape 53">
              <a:extLst>
                <a:ext uri="{FF2B5EF4-FFF2-40B4-BE49-F238E27FC236}">
                  <a16:creationId xmlns:a16="http://schemas.microsoft.com/office/drawing/2014/main" id="{4F7BE471-A1B3-45CF-96C0-B47570D07A0C}"/>
                </a:ext>
              </a:extLst>
            </p:cNvPr>
            <p:cNvSpPr/>
            <p:nvPr/>
          </p:nvSpPr>
          <p:spPr>
            <a:xfrm flipH="1">
              <a:off x="471672" y="2396358"/>
              <a:ext cx="2971780" cy="2251939"/>
            </a:xfrm>
            <a:custGeom>
              <a:avLst/>
              <a:gdLst>
                <a:gd name="connsiteX0" fmla="*/ 1478566 w 1506855"/>
                <a:gd name="connsiteY0" fmla="*/ 387477 h 1141856"/>
                <a:gd name="connsiteX1" fmla="*/ 1394936 w 1506855"/>
                <a:gd name="connsiteY1" fmla="*/ 228505 h 1141856"/>
                <a:gd name="connsiteX2" fmla="*/ 1264063 w 1506855"/>
                <a:gd name="connsiteY2" fmla="*/ 103442 h 1141856"/>
                <a:gd name="connsiteX3" fmla="*/ 1098995 w 1506855"/>
                <a:gd name="connsiteY3" fmla="*/ 24765 h 1141856"/>
                <a:gd name="connsiteX4" fmla="*/ 916305 w 1506855"/>
                <a:gd name="connsiteY4" fmla="*/ 0 h 1141856"/>
                <a:gd name="connsiteX5" fmla="*/ 499015 w 1506855"/>
                <a:gd name="connsiteY5" fmla="*/ 68675 h 1141856"/>
                <a:gd name="connsiteX6" fmla="*/ 344138 w 1506855"/>
                <a:gd name="connsiteY6" fmla="*/ 95441 h 1141856"/>
                <a:gd name="connsiteX7" fmla="*/ 204883 w 1506855"/>
                <a:gd name="connsiteY7" fmla="*/ 167164 h 1141856"/>
                <a:gd name="connsiteX8" fmla="*/ 94679 w 1506855"/>
                <a:gd name="connsiteY8" fmla="*/ 276797 h 1141856"/>
                <a:gd name="connsiteX9" fmla="*/ 24194 w 1506855"/>
                <a:gd name="connsiteY9" fmla="*/ 413385 h 1141856"/>
                <a:gd name="connsiteX10" fmla="*/ 0 w 1506855"/>
                <a:gd name="connsiteY10" fmla="*/ 563690 h 1141856"/>
                <a:gd name="connsiteX11" fmla="*/ 24384 w 1506855"/>
                <a:gd name="connsiteY11" fmla="*/ 713137 h 1141856"/>
                <a:gd name="connsiteX12" fmla="*/ 94964 w 1506855"/>
                <a:gd name="connsiteY12" fmla="*/ 847344 h 1141856"/>
                <a:gd name="connsiteX13" fmla="*/ 204883 w 1506855"/>
                <a:gd name="connsiteY13" fmla="*/ 953262 h 1141856"/>
                <a:gd name="connsiteX14" fmla="*/ 343567 w 1506855"/>
                <a:gd name="connsiteY14" fmla="*/ 1020699 h 1141856"/>
                <a:gd name="connsiteX15" fmla="*/ 731330 w 1506855"/>
                <a:gd name="connsiteY15" fmla="*/ 1115568 h 1141856"/>
                <a:gd name="connsiteX16" fmla="*/ 912495 w 1506855"/>
                <a:gd name="connsiteY16" fmla="*/ 1141857 h 1141856"/>
                <a:gd name="connsiteX17" fmla="*/ 1094518 w 1506855"/>
                <a:gd name="connsiteY17" fmla="*/ 1112520 h 1141856"/>
                <a:gd name="connsiteX18" fmla="*/ 1259586 w 1506855"/>
                <a:gd name="connsiteY18" fmla="*/ 1030129 h 1141856"/>
                <a:gd name="connsiteX19" fmla="*/ 1391317 w 1506855"/>
                <a:gd name="connsiteY19" fmla="*/ 902589 h 1141856"/>
                <a:gd name="connsiteX20" fmla="*/ 1476661 w 1506855"/>
                <a:gd name="connsiteY20" fmla="*/ 742093 h 1141856"/>
                <a:gd name="connsiteX21" fmla="*/ 1506855 w 1506855"/>
                <a:gd name="connsiteY21" fmla="*/ 564452 h 1141856"/>
                <a:gd name="connsiteX22" fmla="*/ 1478566 w 1506855"/>
                <a:gd name="connsiteY22" fmla="*/ 387477 h 1141856"/>
                <a:gd name="connsiteX23" fmla="*/ 975931 w 1506855"/>
                <a:gd name="connsiteY23" fmla="*/ 701707 h 1141856"/>
                <a:gd name="connsiteX24" fmla="*/ 903827 w 1506855"/>
                <a:gd name="connsiteY24" fmla="*/ 838676 h 1141856"/>
                <a:gd name="connsiteX25" fmla="*/ 792194 w 1506855"/>
                <a:gd name="connsiteY25" fmla="*/ 947642 h 1141856"/>
                <a:gd name="connsiteX26" fmla="*/ 652177 w 1506855"/>
                <a:gd name="connsiteY26" fmla="*/ 1018032 h 1141856"/>
                <a:gd name="connsiteX27" fmla="*/ 563975 w 1506855"/>
                <a:gd name="connsiteY27" fmla="*/ 1032415 h 1141856"/>
                <a:gd name="connsiteX28" fmla="*/ 439483 w 1506855"/>
                <a:gd name="connsiteY28" fmla="*/ 912495 h 1141856"/>
                <a:gd name="connsiteX29" fmla="*/ 356902 w 1506855"/>
                <a:gd name="connsiteY29" fmla="*/ 755428 h 1141856"/>
                <a:gd name="connsiteX30" fmla="*/ 328517 w 1506855"/>
                <a:gd name="connsiteY30" fmla="*/ 580454 h 1141856"/>
                <a:gd name="connsiteX31" fmla="*/ 357188 w 1506855"/>
                <a:gd name="connsiteY31" fmla="*/ 404432 h 1141856"/>
                <a:gd name="connsiteX32" fmla="*/ 440341 w 1506855"/>
                <a:gd name="connsiteY32" fmla="*/ 244412 h 1141856"/>
                <a:gd name="connsiteX33" fmla="*/ 570071 w 1506855"/>
                <a:gd name="connsiteY33" fmla="*/ 115919 h 1141856"/>
                <a:gd name="connsiteX34" fmla="*/ 627412 w 1506855"/>
                <a:gd name="connsiteY34" fmla="*/ 86487 h 1141856"/>
                <a:gd name="connsiteX35" fmla="*/ 654272 w 1506855"/>
                <a:gd name="connsiteY35" fmla="*/ 90202 h 1141856"/>
                <a:gd name="connsiteX36" fmla="*/ 794575 w 1506855"/>
                <a:gd name="connsiteY36" fmla="*/ 157353 h 1141856"/>
                <a:gd name="connsiteX37" fmla="*/ 905923 w 1506855"/>
                <a:gd name="connsiteY37" fmla="*/ 263938 h 1141856"/>
                <a:gd name="connsiteX38" fmla="*/ 977265 w 1506855"/>
                <a:gd name="connsiteY38" fmla="*/ 399479 h 1141856"/>
                <a:gd name="connsiteX39" fmla="*/ 1001458 w 1506855"/>
                <a:gd name="connsiteY39" fmla="*/ 550450 h 1141856"/>
                <a:gd name="connsiteX40" fmla="*/ 975931 w 1506855"/>
                <a:gd name="connsiteY40" fmla="*/ 701707 h 114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06855" h="1141856">
                  <a:moveTo>
                    <a:pt x="1478566" y="387477"/>
                  </a:moveTo>
                  <a:lnTo>
                    <a:pt x="1394936" y="228505"/>
                  </a:lnTo>
                  <a:lnTo>
                    <a:pt x="1264063" y="103442"/>
                  </a:lnTo>
                  <a:lnTo>
                    <a:pt x="1098995" y="24765"/>
                  </a:lnTo>
                  <a:lnTo>
                    <a:pt x="916305" y="0"/>
                  </a:lnTo>
                  <a:lnTo>
                    <a:pt x="499015" y="68675"/>
                  </a:lnTo>
                  <a:lnTo>
                    <a:pt x="344138" y="95441"/>
                  </a:lnTo>
                  <a:lnTo>
                    <a:pt x="204883" y="167164"/>
                  </a:lnTo>
                  <a:lnTo>
                    <a:pt x="94679" y="276797"/>
                  </a:lnTo>
                  <a:lnTo>
                    <a:pt x="24194" y="413385"/>
                  </a:lnTo>
                  <a:lnTo>
                    <a:pt x="0" y="563690"/>
                  </a:lnTo>
                  <a:lnTo>
                    <a:pt x="24384" y="713137"/>
                  </a:lnTo>
                  <a:lnTo>
                    <a:pt x="94964" y="847344"/>
                  </a:lnTo>
                  <a:lnTo>
                    <a:pt x="204883" y="953262"/>
                  </a:lnTo>
                  <a:lnTo>
                    <a:pt x="343567" y="1020699"/>
                  </a:lnTo>
                  <a:lnTo>
                    <a:pt x="731330" y="1115568"/>
                  </a:lnTo>
                  <a:lnTo>
                    <a:pt x="912495" y="1141857"/>
                  </a:lnTo>
                  <a:lnTo>
                    <a:pt x="1094518" y="1112520"/>
                  </a:lnTo>
                  <a:lnTo>
                    <a:pt x="1259586" y="1030129"/>
                  </a:lnTo>
                  <a:lnTo>
                    <a:pt x="1391317" y="902589"/>
                  </a:lnTo>
                  <a:lnTo>
                    <a:pt x="1476661" y="742093"/>
                  </a:lnTo>
                  <a:lnTo>
                    <a:pt x="1506855" y="564452"/>
                  </a:lnTo>
                  <a:lnTo>
                    <a:pt x="1478566" y="387477"/>
                  </a:lnTo>
                  <a:close/>
                  <a:moveTo>
                    <a:pt x="975931" y="701707"/>
                  </a:moveTo>
                  <a:lnTo>
                    <a:pt x="903827" y="838676"/>
                  </a:lnTo>
                  <a:lnTo>
                    <a:pt x="792194" y="947642"/>
                  </a:lnTo>
                  <a:lnTo>
                    <a:pt x="652177" y="1018032"/>
                  </a:lnTo>
                  <a:lnTo>
                    <a:pt x="563975" y="1032415"/>
                  </a:lnTo>
                  <a:lnTo>
                    <a:pt x="439483" y="912495"/>
                  </a:lnTo>
                  <a:lnTo>
                    <a:pt x="356902" y="755428"/>
                  </a:lnTo>
                  <a:lnTo>
                    <a:pt x="328517" y="580454"/>
                  </a:lnTo>
                  <a:lnTo>
                    <a:pt x="357188" y="404432"/>
                  </a:lnTo>
                  <a:lnTo>
                    <a:pt x="440341" y="244412"/>
                  </a:lnTo>
                  <a:lnTo>
                    <a:pt x="570071" y="115919"/>
                  </a:lnTo>
                  <a:lnTo>
                    <a:pt x="627412" y="86487"/>
                  </a:lnTo>
                  <a:lnTo>
                    <a:pt x="654272" y="90202"/>
                  </a:lnTo>
                  <a:lnTo>
                    <a:pt x="794575" y="157353"/>
                  </a:lnTo>
                  <a:lnTo>
                    <a:pt x="905923" y="263938"/>
                  </a:lnTo>
                  <a:lnTo>
                    <a:pt x="977265" y="399479"/>
                  </a:lnTo>
                  <a:lnTo>
                    <a:pt x="1001458" y="550450"/>
                  </a:lnTo>
                  <a:lnTo>
                    <a:pt x="975931" y="701707"/>
                  </a:lnTo>
                  <a:close/>
                </a:path>
              </a:pathLst>
            </a:custGeom>
            <a:gradFill>
              <a:gsLst>
                <a:gs pos="100000">
                  <a:schemeClr val="tx1">
                    <a:lumMod val="85000"/>
                    <a:lumOff val="15000"/>
                  </a:schemeClr>
                </a:gs>
                <a:gs pos="0">
                  <a:schemeClr val="bg1">
                    <a:lumMod val="65000"/>
                  </a:schemeClr>
                </a:gs>
              </a:gsLst>
              <a:lin ang="5400000" scaled="1"/>
            </a:gradFill>
            <a:ln w="9525" cap="flat">
              <a:noFill/>
              <a:prstDash val="solid"/>
              <a:miter/>
            </a:ln>
            <a:effectLst>
              <a:outerShdw blurRad="50800" dist="38100" algn="l" rotWithShape="0">
                <a:prstClr val="black">
                  <a:alpha val="10000"/>
                </a:prstClr>
              </a:outerShdw>
            </a:effectLst>
          </p:spPr>
          <p:txBody>
            <a:bodyPr rtlCol="0" anchor="ctr"/>
            <a:lstStyle/>
            <a:p>
              <a:endParaRPr lang="en-GB" dirty="0"/>
            </a:p>
          </p:txBody>
        </p:sp>
        <p:sp>
          <p:nvSpPr>
            <p:cNvPr id="55" name="Freeform: Shape 54">
              <a:extLst>
                <a:ext uri="{FF2B5EF4-FFF2-40B4-BE49-F238E27FC236}">
                  <a16:creationId xmlns:a16="http://schemas.microsoft.com/office/drawing/2014/main" id="{1C39280E-0CE9-4740-AAAB-8D3848D28DFD}"/>
                </a:ext>
              </a:extLst>
            </p:cNvPr>
            <p:cNvSpPr/>
            <p:nvPr/>
          </p:nvSpPr>
          <p:spPr>
            <a:xfrm flipH="1">
              <a:off x="472049" y="2396358"/>
              <a:ext cx="2323886" cy="2252128"/>
            </a:xfrm>
            <a:custGeom>
              <a:avLst/>
              <a:gdLst>
                <a:gd name="connsiteX0" fmla="*/ 1150239 w 1178337"/>
                <a:gd name="connsiteY0" fmla="*/ 387477 h 1141952"/>
                <a:gd name="connsiteX1" fmla="*/ 1066610 w 1178337"/>
                <a:gd name="connsiteY1" fmla="*/ 228505 h 1141952"/>
                <a:gd name="connsiteX2" fmla="*/ 935641 w 1178337"/>
                <a:gd name="connsiteY2" fmla="*/ 103442 h 1141952"/>
                <a:gd name="connsiteX3" fmla="*/ 770572 w 1178337"/>
                <a:gd name="connsiteY3" fmla="*/ 24765 h 1141952"/>
                <a:gd name="connsiteX4" fmla="*/ 587883 w 1178337"/>
                <a:gd name="connsiteY4" fmla="*/ 0 h 1141952"/>
                <a:gd name="connsiteX5" fmla="*/ 405574 w 1178337"/>
                <a:gd name="connsiteY5" fmla="*/ 31528 h 1141952"/>
                <a:gd name="connsiteX6" fmla="*/ 241649 w 1178337"/>
                <a:gd name="connsiteY6" fmla="*/ 115729 h 1141952"/>
                <a:gd name="connsiteX7" fmla="*/ 111823 w 1178337"/>
                <a:gd name="connsiteY7" fmla="*/ 244221 h 1141952"/>
                <a:gd name="connsiteX8" fmla="*/ 28670 w 1178337"/>
                <a:gd name="connsiteY8" fmla="*/ 404336 h 1141952"/>
                <a:gd name="connsiteX9" fmla="*/ 0 w 1178337"/>
                <a:gd name="connsiteY9" fmla="*/ 580358 h 1141952"/>
                <a:gd name="connsiteX10" fmla="*/ 28385 w 1178337"/>
                <a:gd name="connsiteY10" fmla="*/ 755333 h 1141952"/>
                <a:gd name="connsiteX11" fmla="*/ 111062 w 1178337"/>
                <a:gd name="connsiteY11" fmla="*/ 912400 h 1141952"/>
                <a:gd name="connsiteX12" fmla="*/ 227171 w 1178337"/>
                <a:gd name="connsiteY12" fmla="*/ 1036511 h 1141952"/>
                <a:gd name="connsiteX13" fmla="*/ 402812 w 1178337"/>
                <a:gd name="connsiteY13" fmla="*/ 1115663 h 1141952"/>
                <a:gd name="connsiteX14" fmla="*/ 583978 w 1178337"/>
                <a:gd name="connsiteY14" fmla="*/ 1141952 h 1141952"/>
                <a:gd name="connsiteX15" fmla="*/ 766000 w 1178337"/>
                <a:gd name="connsiteY15" fmla="*/ 1112615 h 1141952"/>
                <a:gd name="connsiteX16" fmla="*/ 931069 w 1178337"/>
                <a:gd name="connsiteY16" fmla="*/ 1030319 h 1141952"/>
                <a:gd name="connsiteX17" fmla="*/ 1062799 w 1178337"/>
                <a:gd name="connsiteY17" fmla="*/ 902684 h 1141952"/>
                <a:gd name="connsiteX18" fmla="*/ 1148144 w 1178337"/>
                <a:gd name="connsiteY18" fmla="*/ 742188 h 1141952"/>
                <a:gd name="connsiteX19" fmla="*/ 1178338 w 1178337"/>
                <a:gd name="connsiteY19" fmla="*/ 564642 h 1141952"/>
                <a:gd name="connsiteX20" fmla="*/ 1150239 w 1178337"/>
                <a:gd name="connsiteY20" fmla="*/ 387477 h 1141952"/>
                <a:gd name="connsiteX21" fmla="*/ 982218 w 1178337"/>
                <a:gd name="connsiteY21" fmla="*/ 691325 h 1141952"/>
                <a:gd name="connsiteX22" fmla="*/ 922591 w 1178337"/>
                <a:gd name="connsiteY22" fmla="*/ 803815 h 1141952"/>
                <a:gd name="connsiteX23" fmla="*/ 830485 w 1178337"/>
                <a:gd name="connsiteY23" fmla="*/ 893255 h 1141952"/>
                <a:gd name="connsiteX24" fmla="*/ 711994 w 1178337"/>
                <a:gd name="connsiteY24" fmla="*/ 950690 h 1141952"/>
                <a:gd name="connsiteX25" fmla="*/ 587312 w 1178337"/>
                <a:gd name="connsiteY25" fmla="*/ 969455 h 1141952"/>
                <a:gd name="connsiteX26" fmla="*/ 454247 w 1178337"/>
                <a:gd name="connsiteY26" fmla="*/ 952405 h 1141952"/>
                <a:gd name="connsiteX27" fmla="*/ 343376 w 1178337"/>
                <a:gd name="connsiteY27" fmla="*/ 897827 h 1141952"/>
                <a:gd name="connsiteX28" fmla="*/ 252889 w 1178337"/>
                <a:gd name="connsiteY28" fmla="*/ 810863 h 1141952"/>
                <a:gd name="connsiteX29" fmla="*/ 195358 w 1178337"/>
                <a:gd name="connsiteY29" fmla="*/ 704374 h 1141952"/>
                <a:gd name="connsiteX30" fmla="*/ 175165 w 1178337"/>
                <a:gd name="connsiteY30" fmla="*/ 577977 h 1141952"/>
                <a:gd name="connsiteX31" fmla="*/ 195358 w 1178337"/>
                <a:gd name="connsiteY31" fmla="*/ 454628 h 1141952"/>
                <a:gd name="connsiteX32" fmla="*/ 253746 w 1178337"/>
                <a:gd name="connsiteY32" fmla="*/ 342519 h 1141952"/>
                <a:gd name="connsiteX33" fmla="*/ 344805 w 1178337"/>
                <a:gd name="connsiteY33" fmla="*/ 252698 h 1141952"/>
                <a:gd name="connsiteX34" fmla="*/ 459772 w 1178337"/>
                <a:gd name="connsiteY34" fmla="*/ 193929 h 1141952"/>
                <a:gd name="connsiteX35" fmla="*/ 587312 w 1178337"/>
                <a:gd name="connsiteY35" fmla="*/ 172117 h 1141952"/>
                <a:gd name="connsiteX36" fmla="*/ 715042 w 1178337"/>
                <a:gd name="connsiteY36" fmla="*/ 189548 h 1141952"/>
                <a:gd name="connsiteX37" fmla="*/ 833438 w 1178337"/>
                <a:gd name="connsiteY37" fmla="*/ 244507 h 1141952"/>
                <a:gd name="connsiteX38" fmla="*/ 924973 w 1178337"/>
                <a:gd name="connsiteY38" fmla="*/ 329375 h 1141952"/>
                <a:gd name="connsiteX39" fmla="*/ 983456 w 1178337"/>
                <a:gd name="connsiteY39" fmla="*/ 443198 h 1141952"/>
                <a:gd name="connsiteX40" fmla="*/ 1003173 w 1178337"/>
                <a:gd name="connsiteY40" fmla="*/ 564642 h 1141952"/>
                <a:gd name="connsiteX41" fmla="*/ 982218 w 1178337"/>
                <a:gd name="connsiteY41" fmla="*/ 691325 h 1141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78337" h="1141952">
                  <a:moveTo>
                    <a:pt x="1150239" y="387477"/>
                  </a:moveTo>
                  <a:lnTo>
                    <a:pt x="1066610" y="228505"/>
                  </a:lnTo>
                  <a:lnTo>
                    <a:pt x="935641" y="103442"/>
                  </a:lnTo>
                  <a:lnTo>
                    <a:pt x="770572" y="24765"/>
                  </a:lnTo>
                  <a:lnTo>
                    <a:pt x="587883" y="0"/>
                  </a:lnTo>
                  <a:lnTo>
                    <a:pt x="405574" y="31528"/>
                  </a:lnTo>
                  <a:lnTo>
                    <a:pt x="241649" y="115729"/>
                  </a:lnTo>
                  <a:lnTo>
                    <a:pt x="111823" y="244221"/>
                  </a:lnTo>
                  <a:lnTo>
                    <a:pt x="28670" y="404336"/>
                  </a:lnTo>
                  <a:lnTo>
                    <a:pt x="0" y="580358"/>
                  </a:lnTo>
                  <a:lnTo>
                    <a:pt x="28385" y="755333"/>
                  </a:lnTo>
                  <a:lnTo>
                    <a:pt x="111062" y="912400"/>
                  </a:lnTo>
                  <a:lnTo>
                    <a:pt x="227171" y="1036511"/>
                  </a:lnTo>
                  <a:lnTo>
                    <a:pt x="402812" y="1115663"/>
                  </a:lnTo>
                  <a:lnTo>
                    <a:pt x="583978" y="1141952"/>
                  </a:lnTo>
                  <a:lnTo>
                    <a:pt x="766000" y="1112615"/>
                  </a:lnTo>
                  <a:lnTo>
                    <a:pt x="931069" y="1030319"/>
                  </a:lnTo>
                  <a:lnTo>
                    <a:pt x="1062799" y="902684"/>
                  </a:lnTo>
                  <a:lnTo>
                    <a:pt x="1148144" y="742188"/>
                  </a:lnTo>
                  <a:lnTo>
                    <a:pt x="1178338" y="564642"/>
                  </a:lnTo>
                  <a:lnTo>
                    <a:pt x="1150239" y="387477"/>
                  </a:lnTo>
                  <a:close/>
                  <a:moveTo>
                    <a:pt x="982218" y="691325"/>
                  </a:moveTo>
                  <a:lnTo>
                    <a:pt x="922591" y="803815"/>
                  </a:lnTo>
                  <a:lnTo>
                    <a:pt x="830485" y="893255"/>
                  </a:lnTo>
                  <a:lnTo>
                    <a:pt x="711994" y="950690"/>
                  </a:lnTo>
                  <a:lnTo>
                    <a:pt x="587312" y="969455"/>
                  </a:lnTo>
                  <a:lnTo>
                    <a:pt x="454247" y="952405"/>
                  </a:lnTo>
                  <a:lnTo>
                    <a:pt x="343376" y="897827"/>
                  </a:lnTo>
                  <a:lnTo>
                    <a:pt x="252889" y="810863"/>
                  </a:lnTo>
                  <a:lnTo>
                    <a:pt x="195358" y="704374"/>
                  </a:lnTo>
                  <a:lnTo>
                    <a:pt x="175165" y="577977"/>
                  </a:lnTo>
                  <a:lnTo>
                    <a:pt x="195358" y="454628"/>
                  </a:lnTo>
                  <a:lnTo>
                    <a:pt x="253746" y="342519"/>
                  </a:lnTo>
                  <a:lnTo>
                    <a:pt x="344805" y="252698"/>
                  </a:lnTo>
                  <a:lnTo>
                    <a:pt x="459772" y="193929"/>
                  </a:lnTo>
                  <a:lnTo>
                    <a:pt x="587312" y="172117"/>
                  </a:lnTo>
                  <a:lnTo>
                    <a:pt x="715042" y="189548"/>
                  </a:lnTo>
                  <a:lnTo>
                    <a:pt x="833438" y="244507"/>
                  </a:lnTo>
                  <a:lnTo>
                    <a:pt x="924973" y="329375"/>
                  </a:lnTo>
                  <a:lnTo>
                    <a:pt x="983456" y="443198"/>
                  </a:lnTo>
                  <a:lnTo>
                    <a:pt x="1003173" y="564642"/>
                  </a:lnTo>
                  <a:lnTo>
                    <a:pt x="982218" y="691325"/>
                  </a:lnTo>
                  <a:close/>
                </a:path>
              </a:pathLst>
            </a:custGeom>
            <a:gradFill>
              <a:gsLst>
                <a:gs pos="100000">
                  <a:schemeClr val="bg1">
                    <a:lumMod val="75000"/>
                  </a:schemeClr>
                </a:gs>
                <a:gs pos="0">
                  <a:schemeClr val="bg1">
                    <a:lumMod val="85000"/>
                  </a:schemeClr>
                </a:gs>
              </a:gsLst>
              <a:lin ang="5400000" scaled="1"/>
            </a:gradFill>
            <a:ln w="9525" cap="flat">
              <a:noFill/>
              <a:prstDash val="solid"/>
              <a:miter/>
            </a:ln>
          </p:spPr>
          <p:txBody>
            <a:bodyPr rtlCol="0" anchor="ctr"/>
            <a:lstStyle/>
            <a:p>
              <a:endParaRPr lang="en-GB" dirty="0"/>
            </a:p>
          </p:txBody>
        </p:sp>
        <p:grpSp>
          <p:nvGrpSpPr>
            <p:cNvPr id="56" name="Group 55">
              <a:extLst>
                <a:ext uri="{FF2B5EF4-FFF2-40B4-BE49-F238E27FC236}">
                  <a16:creationId xmlns:a16="http://schemas.microsoft.com/office/drawing/2014/main" id="{0D8E56B5-31A7-4F32-B115-659DE95FA31F}"/>
                </a:ext>
              </a:extLst>
            </p:cNvPr>
            <p:cNvGrpSpPr/>
            <p:nvPr/>
          </p:nvGrpSpPr>
          <p:grpSpPr>
            <a:xfrm rot="5400000" flipH="1">
              <a:off x="5446407" y="2615390"/>
              <a:ext cx="381683" cy="189926"/>
              <a:chOff x="4397049" y="3366148"/>
              <a:chExt cx="1608844" cy="800565"/>
            </a:xfrm>
          </p:grpSpPr>
          <p:sp>
            <p:nvSpPr>
              <p:cNvPr id="118" name="Freeform: Shape 117">
                <a:extLst>
                  <a:ext uri="{FF2B5EF4-FFF2-40B4-BE49-F238E27FC236}">
                    <a16:creationId xmlns:a16="http://schemas.microsoft.com/office/drawing/2014/main" id="{1AEE3168-3409-4271-AAFB-DCBD731A9BD1}"/>
                  </a:ext>
                </a:extLst>
              </p:cNvPr>
              <p:cNvSpPr/>
              <p:nvPr/>
            </p:nvSpPr>
            <p:spPr>
              <a:xfrm>
                <a:off x="4397074" y="3575516"/>
                <a:ext cx="1608819" cy="591197"/>
              </a:xfrm>
              <a:custGeom>
                <a:avLst/>
                <a:gdLst>
                  <a:gd name="connsiteX0" fmla="*/ 877634 w 877919"/>
                  <a:gd name="connsiteY0" fmla="*/ 2953 h 322611"/>
                  <a:gd name="connsiteX1" fmla="*/ 876776 w 877919"/>
                  <a:gd name="connsiteY1" fmla="*/ 8477 h 322611"/>
                  <a:gd name="connsiteX2" fmla="*/ 876300 w 877919"/>
                  <a:gd name="connsiteY2" fmla="*/ 10287 h 322611"/>
                  <a:gd name="connsiteX3" fmla="*/ 873728 w 877919"/>
                  <a:gd name="connsiteY3" fmla="*/ 16573 h 322611"/>
                  <a:gd name="connsiteX4" fmla="*/ 873728 w 877919"/>
                  <a:gd name="connsiteY4" fmla="*/ 16669 h 322611"/>
                  <a:gd name="connsiteX5" fmla="*/ 869823 w 877919"/>
                  <a:gd name="connsiteY5" fmla="*/ 22765 h 322611"/>
                  <a:gd name="connsiteX6" fmla="*/ 868299 w 877919"/>
                  <a:gd name="connsiteY6" fmla="*/ 24670 h 322611"/>
                  <a:gd name="connsiteX7" fmla="*/ 864775 w 877919"/>
                  <a:gd name="connsiteY7" fmla="*/ 28670 h 322611"/>
                  <a:gd name="connsiteX8" fmla="*/ 862775 w 877919"/>
                  <a:gd name="connsiteY8" fmla="*/ 30766 h 322611"/>
                  <a:gd name="connsiteX9" fmla="*/ 858298 w 877919"/>
                  <a:gd name="connsiteY9" fmla="*/ 34766 h 322611"/>
                  <a:gd name="connsiteX10" fmla="*/ 856202 w 877919"/>
                  <a:gd name="connsiteY10" fmla="*/ 36576 h 322611"/>
                  <a:gd name="connsiteX11" fmla="*/ 848582 w 877919"/>
                  <a:gd name="connsiteY11" fmla="*/ 42196 h 322611"/>
                  <a:gd name="connsiteX12" fmla="*/ 848201 w 877919"/>
                  <a:gd name="connsiteY12" fmla="*/ 42386 h 322611"/>
                  <a:gd name="connsiteX13" fmla="*/ 839629 w 877919"/>
                  <a:gd name="connsiteY13" fmla="*/ 47720 h 322611"/>
                  <a:gd name="connsiteX14" fmla="*/ 836581 w 877919"/>
                  <a:gd name="connsiteY14" fmla="*/ 49435 h 322611"/>
                  <a:gd name="connsiteX15" fmla="*/ 829056 w 877919"/>
                  <a:gd name="connsiteY15" fmla="*/ 53435 h 322611"/>
                  <a:gd name="connsiteX16" fmla="*/ 825341 w 877919"/>
                  <a:gd name="connsiteY16" fmla="*/ 55245 h 322611"/>
                  <a:gd name="connsiteX17" fmla="*/ 815531 w 877919"/>
                  <a:gd name="connsiteY17" fmla="*/ 59722 h 322611"/>
                  <a:gd name="connsiteX18" fmla="*/ 812864 w 877919"/>
                  <a:gd name="connsiteY18" fmla="*/ 60865 h 322611"/>
                  <a:gd name="connsiteX19" fmla="*/ 798386 w 877919"/>
                  <a:gd name="connsiteY19" fmla="*/ 66580 h 322611"/>
                  <a:gd name="connsiteX20" fmla="*/ 789718 w 877919"/>
                  <a:gd name="connsiteY20" fmla="*/ 69723 h 322611"/>
                  <a:gd name="connsiteX21" fmla="*/ 787813 w 877919"/>
                  <a:gd name="connsiteY21" fmla="*/ 70390 h 322611"/>
                  <a:gd name="connsiteX22" fmla="*/ 776002 w 877919"/>
                  <a:gd name="connsiteY22" fmla="*/ 74200 h 322611"/>
                  <a:gd name="connsiteX23" fmla="*/ 760667 w 877919"/>
                  <a:gd name="connsiteY23" fmla="*/ 78772 h 322611"/>
                  <a:gd name="connsiteX24" fmla="*/ 747903 w 877919"/>
                  <a:gd name="connsiteY24" fmla="*/ 82201 h 322611"/>
                  <a:gd name="connsiteX25" fmla="*/ 738188 w 877919"/>
                  <a:gd name="connsiteY25" fmla="*/ 84582 h 322611"/>
                  <a:gd name="connsiteX26" fmla="*/ 730853 w 877919"/>
                  <a:gd name="connsiteY26" fmla="*/ 86296 h 322611"/>
                  <a:gd name="connsiteX27" fmla="*/ 720376 w 877919"/>
                  <a:gd name="connsiteY27" fmla="*/ 88582 h 322611"/>
                  <a:gd name="connsiteX28" fmla="*/ 713518 w 877919"/>
                  <a:gd name="connsiteY28" fmla="*/ 90106 h 322611"/>
                  <a:gd name="connsiteX29" fmla="*/ 690182 w 877919"/>
                  <a:gd name="connsiteY29" fmla="*/ 94583 h 322611"/>
                  <a:gd name="connsiteX30" fmla="*/ 684657 w 877919"/>
                  <a:gd name="connsiteY30" fmla="*/ 95536 h 322611"/>
                  <a:gd name="connsiteX31" fmla="*/ 663131 w 877919"/>
                  <a:gd name="connsiteY31" fmla="*/ 99060 h 322611"/>
                  <a:gd name="connsiteX32" fmla="*/ 659130 w 877919"/>
                  <a:gd name="connsiteY32" fmla="*/ 99727 h 322611"/>
                  <a:gd name="connsiteX33" fmla="*/ 635699 w 877919"/>
                  <a:gd name="connsiteY33" fmla="*/ 102965 h 322611"/>
                  <a:gd name="connsiteX34" fmla="*/ 629793 w 877919"/>
                  <a:gd name="connsiteY34" fmla="*/ 103727 h 322611"/>
                  <a:gd name="connsiteX35" fmla="*/ 610743 w 877919"/>
                  <a:gd name="connsiteY35" fmla="*/ 105918 h 322611"/>
                  <a:gd name="connsiteX36" fmla="*/ 603980 w 877919"/>
                  <a:gd name="connsiteY36" fmla="*/ 106680 h 322611"/>
                  <a:gd name="connsiteX37" fmla="*/ 579311 w 877919"/>
                  <a:gd name="connsiteY37" fmla="*/ 109061 h 322611"/>
                  <a:gd name="connsiteX38" fmla="*/ 577691 w 877919"/>
                  <a:gd name="connsiteY38" fmla="*/ 109156 h 322611"/>
                  <a:gd name="connsiteX39" fmla="*/ 553974 w 877919"/>
                  <a:gd name="connsiteY39" fmla="*/ 110966 h 322611"/>
                  <a:gd name="connsiteX40" fmla="*/ 547783 w 877919"/>
                  <a:gd name="connsiteY40" fmla="*/ 111347 h 322611"/>
                  <a:gd name="connsiteX41" fmla="*/ 513969 w 877919"/>
                  <a:gd name="connsiteY41" fmla="*/ 113157 h 322611"/>
                  <a:gd name="connsiteX42" fmla="*/ 507587 w 877919"/>
                  <a:gd name="connsiteY42" fmla="*/ 113443 h 322611"/>
                  <a:gd name="connsiteX43" fmla="*/ 487680 w 877919"/>
                  <a:gd name="connsiteY43" fmla="*/ 114109 h 322611"/>
                  <a:gd name="connsiteX44" fmla="*/ 480251 w 877919"/>
                  <a:gd name="connsiteY44" fmla="*/ 114300 h 322611"/>
                  <a:gd name="connsiteX45" fmla="*/ 462725 w 877919"/>
                  <a:gd name="connsiteY45" fmla="*/ 114586 h 322611"/>
                  <a:gd name="connsiteX46" fmla="*/ 456724 w 877919"/>
                  <a:gd name="connsiteY46" fmla="*/ 114681 h 322611"/>
                  <a:gd name="connsiteX47" fmla="*/ 434054 w 877919"/>
                  <a:gd name="connsiteY47" fmla="*/ 114776 h 322611"/>
                  <a:gd name="connsiteX48" fmla="*/ 430911 w 877919"/>
                  <a:gd name="connsiteY48" fmla="*/ 114776 h 322611"/>
                  <a:gd name="connsiteX49" fmla="*/ 411480 w 877919"/>
                  <a:gd name="connsiteY49" fmla="*/ 114586 h 322611"/>
                  <a:gd name="connsiteX50" fmla="*/ 403574 w 877919"/>
                  <a:gd name="connsiteY50" fmla="*/ 114395 h 322611"/>
                  <a:gd name="connsiteX51" fmla="*/ 388906 w 877919"/>
                  <a:gd name="connsiteY51" fmla="*/ 114014 h 322611"/>
                  <a:gd name="connsiteX52" fmla="*/ 380143 w 877919"/>
                  <a:gd name="connsiteY52" fmla="*/ 113728 h 322611"/>
                  <a:gd name="connsiteX53" fmla="*/ 366236 w 877919"/>
                  <a:gd name="connsiteY53" fmla="*/ 113157 h 322611"/>
                  <a:gd name="connsiteX54" fmla="*/ 357092 w 877919"/>
                  <a:gd name="connsiteY54" fmla="*/ 112681 h 322611"/>
                  <a:gd name="connsiteX55" fmla="*/ 343472 w 877919"/>
                  <a:gd name="connsiteY55" fmla="*/ 111919 h 322611"/>
                  <a:gd name="connsiteX56" fmla="*/ 334518 w 877919"/>
                  <a:gd name="connsiteY56" fmla="*/ 111347 h 322611"/>
                  <a:gd name="connsiteX57" fmla="*/ 320421 w 877919"/>
                  <a:gd name="connsiteY57" fmla="*/ 110395 h 322611"/>
                  <a:gd name="connsiteX58" fmla="*/ 312230 w 877919"/>
                  <a:gd name="connsiteY58" fmla="*/ 109823 h 322611"/>
                  <a:gd name="connsiteX59" fmla="*/ 296323 w 877919"/>
                  <a:gd name="connsiteY59" fmla="*/ 108490 h 322611"/>
                  <a:gd name="connsiteX60" fmla="*/ 290227 w 877919"/>
                  <a:gd name="connsiteY60" fmla="*/ 107918 h 322611"/>
                  <a:gd name="connsiteX61" fmla="*/ 268415 w 877919"/>
                  <a:gd name="connsiteY61" fmla="*/ 105632 h 322611"/>
                  <a:gd name="connsiteX62" fmla="*/ 264128 w 877919"/>
                  <a:gd name="connsiteY62" fmla="*/ 105156 h 322611"/>
                  <a:gd name="connsiteX63" fmla="*/ 246698 w 877919"/>
                  <a:gd name="connsiteY63" fmla="*/ 103061 h 322611"/>
                  <a:gd name="connsiteX64" fmla="*/ 239554 w 877919"/>
                  <a:gd name="connsiteY64" fmla="*/ 102108 h 322611"/>
                  <a:gd name="connsiteX65" fmla="*/ 224695 w 877919"/>
                  <a:gd name="connsiteY65" fmla="*/ 100013 h 322611"/>
                  <a:gd name="connsiteX66" fmla="*/ 217170 w 877919"/>
                  <a:gd name="connsiteY66" fmla="*/ 98869 h 322611"/>
                  <a:gd name="connsiteX67" fmla="*/ 201073 w 877919"/>
                  <a:gd name="connsiteY67" fmla="*/ 96298 h 322611"/>
                  <a:gd name="connsiteX68" fmla="*/ 195167 w 877919"/>
                  <a:gd name="connsiteY68" fmla="*/ 95345 h 322611"/>
                  <a:gd name="connsiteX69" fmla="*/ 172593 w 877919"/>
                  <a:gd name="connsiteY69" fmla="*/ 91059 h 322611"/>
                  <a:gd name="connsiteX70" fmla="*/ 168307 w 877919"/>
                  <a:gd name="connsiteY70" fmla="*/ 90202 h 322611"/>
                  <a:gd name="connsiteX71" fmla="*/ 145637 w 877919"/>
                  <a:gd name="connsiteY71" fmla="*/ 85249 h 322611"/>
                  <a:gd name="connsiteX72" fmla="*/ 140399 w 877919"/>
                  <a:gd name="connsiteY72" fmla="*/ 84011 h 322611"/>
                  <a:gd name="connsiteX73" fmla="*/ 124206 w 877919"/>
                  <a:gd name="connsiteY73" fmla="*/ 79819 h 322611"/>
                  <a:gd name="connsiteX74" fmla="*/ 119158 w 877919"/>
                  <a:gd name="connsiteY74" fmla="*/ 78391 h 322611"/>
                  <a:gd name="connsiteX75" fmla="*/ 108966 w 877919"/>
                  <a:gd name="connsiteY75" fmla="*/ 75438 h 322611"/>
                  <a:gd name="connsiteX76" fmla="*/ 103632 w 877919"/>
                  <a:gd name="connsiteY76" fmla="*/ 73819 h 322611"/>
                  <a:gd name="connsiteX77" fmla="*/ 94869 w 877919"/>
                  <a:gd name="connsiteY77" fmla="*/ 71056 h 322611"/>
                  <a:gd name="connsiteX78" fmla="*/ 89535 w 877919"/>
                  <a:gd name="connsiteY78" fmla="*/ 69247 h 322611"/>
                  <a:gd name="connsiteX79" fmla="*/ 81725 w 877919"/>
                  <a:gd name="connsiteY79" fmla="*/ 66484 h 322611"/>
                  <a:gd name="connsiteX80" fmla="*/ 76581 w 877919"/>
                  <a:gd name="connsiteY80" fmla="*/ 64579 h 322611"/>
                  <a:gd name="connsiteX81" fmla="*/ 69533 w 877919"/>
                  <a:gd name="connsiteY81" fmla="*/ 61817 h 322611"/>
                  <a:gd name="connsiteX82" fmla="*/ 64770 w 877919"/>
                  <a:gd name="connsiteY82" fmla="*/ 59817 h 322611"/>
                  <a:gd name="connsiteX83" fmla="*/ 58198 w 877919"/>
                  <a:gd name="connsiteY83" fmla="*/ 56864 h 322611"/>
                  <a:gd name="connsiteX84" fmla="*/ 54007 w 877919"/>
                  <a:gd name="connsiteY84" fmla="*/ 54959 h 322611"/>
                  <a:gd name="connsiteX85" fmla="*/ 47530 w 877919"/>
                  <a:gd name="connsiteY85" fmla="*/ 51721 h 322611"/>
                  <a:gd name="connsiteX86" fmla="*/ 44196 w 877919"/>
                  <a:gd name="connsiteY86" fmla="*/ 50006 h 322611"/>
                  <a:gd name="connsiteX87" fmla="*/ 36481 w 877919"/>
                  <a:gd name="connsiteY87" fmla="*/ 45625 h 322611"/>
                  <a:gd name="connsiteX88" fmla="*/ 35338 w 877919"/>
                  <a:gd name="connsiteY88" fmla="*/ 44958 h 322611"/>
                  <a:gd name="connsiteX89" fmla="*/ 27527 w 877919"/>
                  <a:gd name="connsiteY89" fmla="*/ 39815 h 322611"/>
                  <a:gd name="connsiteX90" fmla="*/ 25432 w 877919"/>
                  <a:gd name="connsiteY90" fmla="*/ 38195 h 322611"/>
                  <a:gd name="connsiteX91" fmla="*/ 20765 w 877919"/>
                  <a:gd name="connsiteY91" fmla="*/ 34576 h 322611"/>
                  <a:gd name="connsiteX92" fmla="*/ 18479 w 877919"/>
                  <a:gd name="connsiteY92" fmla="*/ 32575 h 322611"/>
                  <a:gd name="connsiteX93" fmla="*/ 14954 w 877919"/>
                  <a:gd name="connsiteY93" fmla="*/ 29337 h 322611"/>
                  <a:gd name="connsiteX94" fmla="*/ 12859 w 877919"/>
                  <a:gd name="connsiteY94" fmla="*/ 27146 h 322611"/>
                  <a:gd name="connsiteX95" fmla="*/ 10097 w 877919"/>
                  <a:gd name="connsiteY95" fmla="*/ 24003 h 322611"/>
                  <a:gd name="connsiteX96" fmla="*/ 8382 w 877919"/>
                  <a:gd name="connsiteY96" fmla="*/ 21717 h 322611"/>
                  <a:gd name="connsiteX97" fmla="*/ 6191 w 877919"/>
                  <a:gd name="connsiteY97" fmla="*/ 18478 h 322611"/>
                  <a:gd name="connsiteX98" fmla="*/ 4858 w 877919"/>
                  <a:gd name="connsiteY98" fmla="*/ 16288 h 322611"/>
                  <a:gd name="connsiteX99" fmla="*/ 3239 w 877919"/>
                  <a:gd name="connsiteY99" fmla="*/ 12954 h 322611"/>
                  <a:gd name="connsiteX100" fmla="*/ 2381 w 877919"/>
                  <a:gd name="connsiteY100" fmla="*/ 10858 h 322611"/>
                  <a:gd name="connsiteX101" fmla="*/ 1334 w 877919"/>
                  <a:gd name="connsiteY101" fmla="*/ 7239 h 322611"/>
                  <a:gd name="connsiteX102" fmla="*/ 857 w 877919"/>
                  <a:gd name="connsiteY102" fmla="*/ 5429 h 322611"/>
                  <a:gd name="connsiteX103" fmla="*/ 381 w 877919"/>
                  <a:gd name="connsiteY103" fmla="*/ 0 h 322611"/>
                  <a:gd name="connsiteX104" fmla="*/ 0 w 877919"/>
                  <a:gd name="connsiteY104" fmla="*/ 207645 h 322611"/>
                  <a:gd name="connsiteX105" fmla="*/ 476 w 877919"/>
                  <a:gd name="connsiteY105" fmla="*/ 213074 h 322611"/>
                  <a:gd name="connsiteX106" fmla="*/ 953 w 877919"/>
                  <a:gd name="connsiteY106" fmla="*/ 214884 h 322611"/>
                  <a:gd name="connsiteX107" fmla="*/ 2000 w 877919"/>
                  <a:gd name="connsiteY107" fmla="*/ 218503 h 322611"/>
                  <a:gd name="connsiteX108" fmla="*/ 2858 w 877919"/>
                  <a:gd name="connsiteY108" fmla="*/ 220599 h 322611"/>
                  <a:gd name="connsiteX109" fmla="*/ 4477 w 877919"/>
                  <a:gd name="connsiteY109" fmla="*/ 223933 h 322611"/>
                  <a:gd name="connsiteX110" fmla="*/ 5810 w 877919"/>
                  <a:gd name="connsiteY110" fmla="*/ 226123 h 322611"/>
                  <a:gd name="connsiteX111" fmla="*/ 8001 w 877919"/>
                  <a:gd name="connsiteY111" fmla="*/ 229362 h 322611"/>
                  <a:gd name="connsiteX112" fmla="*/ 9716 w 877919"/>
                  <a:gd name="connsiteY112" fmla="*/ 231553 h 322611"/>
                  <a:gd name="connsiteX113" fmla="*/ 12478 w 877919"/>
                  <a:gd name="connsiteY113" fmla="*/ 234791 h 322611"/>
                  <a:gd name="connsiteX114" fmla="*/ 14573 w 877919"/>
                  <a:gd name="connsiteY114" fmla="*/ 236982 h 322611"/>
                  <a:gd name="connsiteX115" fmla="*/ 18098 w 877919"/>
                  <a:gd name="connsiteY115" fmla="*/ 240220 h 322611"/>
                  <a:gd name="connsiteX116" fmla="*/ 20384 w 877919"/>
                  <a:gd name="connsiteY116" fmla="*/ 242221 h 322611"/>
                  <a:gd name="connsiteX117" fmla="*/ 25051 w 877919"/>
                  <a:gd name="connsiteY117" fmla="*/ 245840 h 322611"/>
                  <a:gd name="connsiteX118" fmla="*/ 27146 w 877919"/>
                  <a:gd name="connsiteY118" fmla="*/ 247460 h 322611"/>
                  <a:gd name="connsiteX119" fmla="*/ 34957 w 877919"/>
                  <a:gd name="connsiteY119" fmla="*/ 252603 h 322611"/>
                  <a:gd name="connsiteX120" fmla="*/ 36005 w 877919"/>
                  <a:gd name="connsiteY120" fmla="*/ 253174 h 322611"/>
                  <a:gd name="connsiteX121" fmla="*/ 43815 w 877919"/>
                  <a:gd name="connsiteY121" fmla="*/ 257651 h 322611"/>
                  <a:gd name="connsiteX122" fmla="*/ 47149 w 877919"/>
                  <a:gd name="connsiteY122" fmla="*/ 259366 h 322611"/>
                  <a:gd name="connsiteX123" fmla="*/ 53626 w 877919"/>
                  <a:gd name="connsiteY123" fmla="*/ 262604 h 322611"/>
                  <a:gd name="connsiteX124" fmla="*/ 57817 w 877919"/>
                  <a:gd name="connsiteY124" fmla="*/ 264509 h 322611"/>
                  <a:gd name="connsiteX125" fmla="*/ 64484 w 877919"/>
                  <a:gd name="connsiteY125" fmla="*/ 267462 h 322611"/>
                  <a:gd name="connsiteX126" fmla="*/ 69247 w 877919"/>
                  <a:gd name="connsiteY126" fmla="*/ 269462 h 322611"/>
                  <a:gd name="connsiteX127" fmla="*/ 76295 w 877919"/>
                  <a:gd name="connsiteY127" fmla="*/ 272224 h 322611"/>
                  <a:gd name="connsiteX128" fmla="*/ 81439 w 877919"/>
                  <a:gd name="connsiteY128" fmla="*/ 274129 h 322611"/>
                  <a:gd name="connsiteX129" fmla="*/ 89249 w 877919"/>
                  <a:gd name="connsiteY129" fmla="*/ 276892 h 322611"/>
                  <a:gd name="connsiteX130" fmla="*/ 94583 w 877919"/>
                  <a:gd name="connsiteY130" fmla="*/ 278702 h 322611"/>
                  <a:gd name="connsiteX131" fmla="*/ 103346 w 877919"/>
                  <a:gd name="connsiteY131" fmla="*/ 281464 h 322611"/>
                  <a:gd name="connsiteX132" fmla="*/ 108680 w 877919"/>
                  <a:gd name="connsiteY132" fmla="*/ 283083 h 322611"/>
                  <a:gd name="connsiteX133" fmla="*/ 110204 w 877919"/>
                  <a:gd name="connsiteY133" fmla="*/ 283559 h 322611"/>
                  <a:gd name="connsiteX134" fmla="*/ 118967 w 877919"/>
                  <a:gd name="connsiteY134" fmla="*/ 286036 h 322611"/>
                  <a:gd name="connsiteX135" fmla="*/ 123920 w 877919"/>
                  <a:gd name="connsiteY135" fmla="*/ 287465 h 322611"/>
                  <a:gd name="connsiteX136" fmla="*/ 140113 w 877919"/>
                  <a:gd name="connsiteY136" fmla="*/ 291656 h 322611"/>
                  <a:gd name="connsiteX137" fmla="*/ 142875 w 877919"/>
                  <a:gd name="connsiteY137" fmla="*/ 292322 h 322611"/>
                  <a:gd name="connsiteX138" fmla="*/ 145447 w 877919"/>
                  <a:gd name="connsiteY138" fmla="*/ 292894 h 322611"/>
                  <a:gd name="connsiteX139" fmla="*/ 168021 w 877919"/>
                  <a:gd name="connsiteY139" fmla="*/ 297847 h 322611"/>
                  <a:gd name="connsiteX140" fmla="*/ 170783 w 877919"/>
                  <a:gd name="connsiteY140" fmla="*/ 298418 h 322611"/>
                  <a:gd name="connsiteX141" fmla="*/ 172307 w 877919"/>
                  <a:gd name="connsiteY141" fmla="*/ 298704 h 322611"/>
                  <a:gd name="connsiteX142" fmla="*/ 194977 w 877919"/>
                  <a:gd name="connsiteY142" fmla="*/ 302990 h 322611"/>
                  <a:gd name="connsiteX143" fmla="*/ 196501 w 877919"/>
                  <a:gd name="connsiteY143" fmla="*/ 303276 h 322611"/>
                  <a:gd name="connsiteX144" fmla="*/ 200882 w 877919"/>
                  <a:gd name="connsiteY144" fmla="*/ 303943 h 322611"/>
                  <a:gd name="connsiteX145" fmla="*/ 216980 w 877919"/>
                  <a:gd name="connsiteY145" fmla="*/ 306610 h 322611"/>
                  <a:gd name="connsiteX146" fmla="*/ 220599 w 877919"/>
                  <a:gd name="connsiteY146" fmla="*/ 307181 h 322611"/>
                  <a:gd name="connsiteX147" fmla="*/ 224504 w 877919"/>
                  <a:gd name="connsiteY147" fmla="*/ 307753 h 322611"/>
                  <a:gd name="connsiteX148" fmla="*/ 239459 w 877919"/>
                  <a:gd name="connsiteY148" fmla="*/ 309848 h 322611"/>
                  <a:gd name="connsiteX149" fmla="*/ 244316 w 877919"/>
                  <a:gd name="connsiteY149" fmla="*/ 310515 h 322611"/>
                  <a:gd name="connsiteX150" fmla="*/ 246602 w 877919"/>
                  <a:gd name="connsiteY150" fmla="*/ 310801 h 322611"/>
                  <a:gd name="connsiteX151" fmla="*/ 264033 w 877919"/>
                  <a:gd name="connsiteY151" fmla="*/ 312896 h 322611"/>
                  <a:gd name="connsiteX152" fmla="*/ 267748 w 877919"/>
                  <a:gd name="connsiteY152" fmla="*/ 313373 h 322611"/>
                  <a:gd name="connsiteX153" fmla="*/ 268319 w 877919"/>
                  <a:gd name="connsiteY153" fmla="*/ 313468 h 322611"/>
                  <a:gd name="connsiteX154" fmla="*/ 290132 w 877919"/>
                  <a:gd name="connsiteY154" fmla="*/ 315754 h 322611"/>
                  <a:gd name="connsiteX155" fmla="*/ 291084 w 877919"/>
                  <a:gd name="connsiteY155" fmla="*/ 315849 h 322611"/>
                  <a:gd name="connsiteX156" fmla="*/ 296323 w 877919"/>
                  <a:gd name="connsiteY156" fmla="*/ 316325 h 322611"/>
                  <a:gd name="connsiteX157" fmla="*/ 312134 w 877919"/>
                  <a:gd name="connsiteY157" fmla="*/ 317659 h 322611"/>
                  <a:gd name="connsiteX158" fmla="*/ 314516 w 877919"/>
                  <a:gd name="connsiteY158" fmla="*/ 317849 h 322611"/>
                  <a:gd name="connsiteX159" fmla="*/ 320421 w 877919"/>
                  <a:gd name="connsiteY159" fmla="*/ 318230 h 322611"/>
                  <a:gd name="connsiteX160" fmla="*/ 334423 w 877919"/>
                  <a:gd name="connsiteY160" fmla="*/ 319183 h 322611"/>
                  <a:gd name="connsiteX161" fmla="*/ 338138 w 877919"/>
                  <a:gd name="connsiteY161" fmla="*/ 319469 h 322611"/>
                  <a:gd name="connsiteX162" fmla="*/ 343281 w 877919"/>
                  <a:gd name="connsiteY162" fmla="*/ 319754 h 322611"/>
                  <a:gd name="connsiteX163" fmla="*/ 356997 w 877919"/>
                  <a:gd name="connsiteY163" fmla="*/ 320516 h 322611"/>
                  <a:gd name="connsiteX164" fmla="*/ 361950 w 877919"/>
                  <a:gd name="connsiteY164" fmla="*/ 320802 h 322611"/>
                  <a:gd name="connsiteX165" fmla="*/ 366046 w 877919"/>
                  <a:gd name="connsiteY165" fmla="*/ 320993 h 322611"/>
                  <a:gd name="connsiteX166" fmla="*/ 380048 w 877919"/>
                  <a:gd name="connsiteY166" fmla="*/ 321564 h 322611"/>
                  <a:gd name="connsiteX167" fmla="*/ 385953 w 877919"/>
                  <a:gd name="connsiteY167" fmla="*/ 321754 h 322611"/>
                  <a:gd name="connsiteX168" fmla="*/ 388715 w 877919"/>
                  <a:gd name="connsiteY168" fmla="*/ 321850 h 322611"/>
                  <a:gd name="connsiteX169" fmla="*/ 403479 w 877919"/>
                  <a:gd name="connsiteY169" fmla="*/ 322231 h 322611"/>
                  <a:gd name="connsiteX170" fmla="*/ 409670 w 877919"/>
                  <a:gd name="connsiteY170" fmla="*/ 322421 h 322611"/>
                  <a:gd name="connsiteX171" fmla="*/ 411290 w 877919"/>
                  <a:gd name="connsiteY171" fmla="*/ 322421 h 322611"/>
                  <a:gd name="connsiteX172" fmla="*/ 430244 w 877919"/>
                  <a:gd name="connsiteY172" fmla="*/ 322612 h 322611"/>
                  <a:gd name="connsiteX173" fmla="*/ 433578 w 877919"/>
                  <a:gd name="connsiteY173" fmla="*/ 322612 h 322611"/>
                  <a:gd name="connsiteX174" fmla="*/ 433864 w 877919"/>
                  <a:gd name="connsiteY174" fmla="*/ 322612 h 322611"/>
                  <a:gd name="connsiteX175" fmla="*/ 456533 w 877919"/>
                  <a:gd name="connsiteY175" fmla="*/ 322516 h 322611"/>
                  <a:gd name="connsiteX176" fmla="*/ 457676 w 877919"/>
                  <a:gd name="connsiteY176" fmla="*/ 322516 h 322611"/>
                  <a:gd name="connsiteX177" fmla="*/ 462629 w 877919"/>
                  <a:gd name="connsiteY177" fmla="*/ 322421 h 322611"/>
                  <a:gd name="connsiteX178" fmla="*/ 480155 w 877919"/>
                  <a:gd name="connsiteY178" fmla="*/ 322136 h 322611"/>
                  <a:gd name="connsiteX179" fmla="*/ 483108 w 877919"/>
                  <a:gd name="connsiteY179" fmla="*/ 322040 h 322611"/>
                  <a:gd name="connsiteX180" fmla="*/ 487490 w 877919"/>
                  <a:gd name="connsiteY180" fmla="*/ 321850 h 322611"/>
                  <a:gd name="connsiteX181" fmla="*/ 507492 w 877919"/>
                  <a:gd name="connsiteY181" fmla="*/ 321183 h 322611"/>
                  <a:gd name="connsiteX182" fmla="*/ 511969 w 877919"/>
                  <a:gd name="connsiteY182" fmla="*/ 320993 h 322611"/>
                  <a:gd name="connsiteX183" fmla="*/ 513874 w 877919"/>
                  <a:gd name="connsiteY183" fmla="*/ 320897 h 322611"/>
                  <a:gd name="connsiteX184" fmla="*/ 547783 w 877919"/>
                  <a:gd name="connsiteY184" fmla="*/ 319087 h 322611"/>
                  <a:gd name="connsiteX185" fmla="*/ 550736 w 877919"/>
                  <a:gd name="connsiteY185" fmla="*/ 318897 h 322611"/>
                  <a:gd name="connsiteX186" fmla="*/ 553974 w 877919"/>
                  <a:gd name="connsiteY186" fmla="*/ 318611 h 322611"/>
                  <a:gd name="connsiteX187" fmla="*/ 577882 w 877919"/>
                  <a:gd name="connsiteY187" fmla="*/ 316802 h 322611"/>
                  <a:gd name="connsiteX188" fmla="*/ 579215 w 877919"/>
                  <a:gd name="connsiteY188" fmla="*/ 316706 h 322611"/>
                  <a:gd name="connsiteX189" fmla="*/ 603885 w 877919"/>
                  <a:gd name="connsiteY189" fmla="*/ 314325 h 322611"/>
                  <a:gd name="connsiteX190" fmla="*/ 610743 w 877919"/>
                  <a:gd name="connsiteY190" fmla="*/ 313563 h 322611"/>
                  <a:gd name="connsiteX191" fmla="*/ 629698 w 877919"/>
                  <a:gd name="connsiteY191" fmla="*/ 311372 h 322611"/>
                  <a:gd name="connsiteX192" fmla="*/ 635699 w 877919"/>
                  <a:gd name="connsiteY192" fmla="*/ 310610 h 322611"/>
                  <a:gd name="connsiteX193" fmla="*/ 659035 w 877919"/>
                  <a:gd name="connsiteY193" fmla="*/ 307372 h 322611"/>
                  <a:gd name="connsiteX194" fmla="*/ 660178 w 877919"/>
                  <a:gd name="connsiteY194" fmla="*/ 307181 h 322611"/>
                  <a:gd name="connsiteX195" fmla="*/ 662940 w 877919"/>
                  <a:gd name="connsiteY195" fmla="*/ 306705 h 322611"/>
                  <a:gd name="connsiteX196" fmla="*/ 684562 w 877919"/>
                  <a:gd name="connsiteY196" fmla="*/ 303181 h 322611"/>
                  <a:gd name="connsiteX197" fmla="*/ 690086 w 877919"/>
                  <a:gd name="connsiteY197" fmla="*/ 302228 h 322611"/>
                  <a:gd name="connsiteX198" fmla="*/ 713423 w 877919"/>
                  <a:gd name="connsiteY198" fmla="*/ 297656 h 322611"/>
                  <a:gd name="connsiteX199" fmla="*/ 714661 w 877919"/>
                  <a:gd name="connsiteY199" fmla="*/ 297370 h 322611"/>
                  <a:gd name="connsiteX200" fmla="*/ 720185 w 877919"/>
                  <a:gd name="connsiteY200" fmla="*/ 296132 h 322611"/>
                  <a:gd name="connsiteX201" fmla="*/ 730758 w 877919"/>
                  <a:gd name="connsiteY201" fmla="*/ 293751 h 322611"/>
                  <a:gd name="connsiteX202" fmla="*/ 737997 w 877919"/>
                  <a:gd name="connsiteY202" fmla="*/ 292036 h 322611"/>
                  <a:gd name="connsiteX203" fmla="*/ 747808 w 877919"/>
                  <a:gd name="connsiteY203" fmla="*/ 289655 h 322611"/>
                  <a:gd name="connsiteX204" fmla="*/ 750570 w 877919"/>
                  <a:gd name="connsiteY204" fmla="*/ 288989 h 322611"/>
                  <a:gd name="connsiteX205" fmla="*/ 760571 w 877919"/>
                  <a:gd name="connsiteY205" fmla="*/ 286322 h 322611"/>
                  <a:gd name="connsiteX206" fmla="*/ 775907 w 877919"/>
                  <a:gd name="connsiteY206" fmla="*/ 281749 h 322611"/>
                  <a:gd name="connsiteX207" fmla="*/ 776859 w 877919"/>
                  <a:gd name="connsiteY207" fmla="*/ 281464 h 322611"/>
                  <a:gd name="connsiteX208" fmla="*/ 787718 w 877919"/>
                  <a:gd name="connsiteY208" fmla="*/ 277940 h 322611"/>
                  <a:gd name="connsiteX209" fmla="*/ 789623 w 877919"/>
                  <a:gd name="connsiteY209" fmla="*/ 277273 h 322611"/>
                  <a:gd name="connsiteX210" fmla="*/ 797052 w 877919"/>
                  <a:gd name="connsiteY210" fmla="*/ 274701 h 322611"/>
                  <a:gd name="connsiteX211" fmla="*/ 798290 w 877919"/>
                  <a:gd name="connsiteY211" fmla="*/ 274225 h 322611"/>
                  <a:gd name="connsiteX212" fmla="*/ 812768 w 877919"/>
                  <a:gd name="connsiteY212" fmla="*/ 268510 h 322611"/>
                  <a:gd name="connsiteX213" fmla="*/ 813435 w 877919"/>
                  <a:gd name="connsiteY213" fmla="*/ 268224 h 322611"/>
                  <a:gd name="connsiteX214" fmla="*/ 815531 w 877919"/>
                  <a:gd name="connsiteY214" fmla="*/ 267272 h 322611"/>
                  <a:gd name="connsiteX215" fmla="*/ 825341 w 877919"/>
                  <a:gd name="connsiteY215" fmla="*/ 262795 h 322611"/>
                  <a:gd name="connsiteX216" fmla="*/ 827151 w 877919"/>
                  <a:gd name="connsiteY216" fmla="*/ 261937 h 322611"/>
                  <a:gd name="connsiteX217" fmla="*/ 828961 w 877919"/>
                  <a:gd name="connsiteY217" fmla="*/ 260985 h 322611"/>
                  <a:gd name="connsiteX218" fmla="*/ 836486 w 877919"/>
                  <a:gd name="connsiteY218" fmla="*/ 256985 h 322611"/>
                  <a:gd name="connsiteX219" fmla="*/ 838676 w 877919"/>
                  <a:gd name="connsiteY219" fmla="*/ 255841 h 322611"/>
                  <a:gd name="connsiteX220" fmla="*/ 839534 w 877919"/>
                  <a:gd name="connsiteY220" fmla="*/ 255365 h 322611"/>
                  <a:gd name="connsiteX221" fmla="*/ 848201 w 877919"/>
                  <a:gd name="connsiteY221" fmla="*/ 249936 h 322611"/>
                  <a:gd name="connsiteX222" fmla="*/ 848392 w 877919"/>
                  <a:gd name="connsiteY222" fmla="*/ 249841 h 322611"/>
                  <a:gd name="connsiteX223" fmla="*/ 848392 w 877919"/>
                  <a:gd name="connsiteY223" fmla="*/ 249841 h 322611"/>
                  <a:gd name="connsiteX224" fmla="*/ 856012 w 877919"/>
                  <a:gd name="connsiteY224" fmla="*/ 244221 h 322611"/>
                  <a:gd name="connsiteX225" fmla="*/ 856679 w 877919"/>
                  <a:gd name="connsiteY225" fmla="*/ 243745 h 322611"/>
                  <a:gd name="connsiteX226" fmla="*/ 858107 w 877919"/>
                  <a:gd name="connsiteY226" fmla="*/ 242411 h 322611"/>
                  <a:gd name="connsiteX227" fmla="*/ 862584 w 877919"/>
                  <a:gd name="connsiteY227" fmla="*/ 238411 h 322611"/>
                  <a:gd name="connsiteX228" fmla="*/ 863632 w 877919"/>
                  <a:gd name="connsiteY228" fmla="*/ 237458 h 322611"/>
                  <a:gd name="connsiteX229" fmla="*/ 864584 w 877919"/>
                  <a:gd name="connsiteY229" fmla="*/ 236315 h 322611"/>
                  <a:gd name="connsiteX230" fmla="*/ 868109 w 877919"/>
                  <a:gd name="connsiteY230" fmla="*/ 232315 h 322611"/>
                  <a:gd name="connsiteX231" fmla="*/ 869252 w 877919"/>
                  <a:gd name="connsiteY231" fmla="*/ 231077 h 322611"/>
                  <a:gd name="connsiteX232" fmla="*/ 869633 w 877919"/>
                  <a:gd name="connsiteY232" fmla="*/ 230410 h 322611"/>
                  <a:gd name="connsiteX233" fmla="*/ 873538 w 877919"/>
                  <a:gd name="connsiteY233" fmla="*/ 224314 h 322611"/>
                  <a:gd name="connsiteX234" fmla="*/ 873538 w 877919"/>
                  <a:gd name="connsiteY234" fmla="*/ 224314 h 322611"/>
                  <a:gd name="connsiteX235" fmla="*/ 873538 w 877919"/>
                  <a:gd name="connsiteY235" fmla="*/ 224219 h 322611"/>
                  <a:gd name="connsiteX236" fmla="*/ 876110 w 877919"/>
                  <a:gd name="connsiteY236" fmla="*/ 217932 h 322611"/>
                  <a:gd name="connsiteX237" fmla="*/ 876395 w 877919"/>
                  <a:gd name="connsiteY237" fmla="*/ 217170 h 322611"/>
                  <a:gd name="connsiteX238" fmla="*/ 876586 w 877919"/>
                  <a:gd name="connsiteY238" fmla="*/ 216122 h 322611"/>
                  <a:gd name="connsiteX239" fmla="*/ 877443 w 877919"/>
                  <a:gd name="connsiteY239" fmla="*/ 210598 h 322611"/>
                  <a:gd name="connsiteX240" fmla="*/ 877634 w 877919"/>
                  <a:gd name="connsiteY240" fmla="*/ 209645 h 322611"/>
                  <a:gd name="connsiteX241" fmla="*/ 877634 w 877919"/>
                  <a:gd name="connsiteY241" fmla="*/ 208598 h 322611"/>
                  <a:gd name="connsiteX242" fmla="*/ 877919 w 877919"/>
                  <a:gd name="connsiteY242" fmla="*/ 952 h 322611"/>
                  <a:gd name="connsiteX243" fmla="*/ 877634 w 877919"/>
                  <a:gd name="connsiteY243" fmla="*/ 2953 h 32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77919" h="322611">
                    <a:moveTo>
                      <a:pt x="877634" y="2953"/>
                    </a:moveTo>
                    <a:cubicBezTo>
                      <a:pt x="877538" y="4763"/>
                      <a:pt x="877253" y="6667"/>
                      <a:pt x="876776" y="8477"/>
                    </a:cubicBezTo>
                    <a:cubicBezTo>
                      <a:pt x="876586" y="9049"/>
                      <a:pt x="876491" y="9620"/>
                      <a:pt x="876300" y="10287"/>
                    </a:cubicBezTo>
                    <a:cubicBezTo>
                      <a:pt x="875633" y="12382"/>
                      <a:pt x="874871" y="14478"/>
                      <a:pt x="873728" y="16573"/>
                    </a:cubicBezTo>
                    <a:cubicBezTo>
                      <a:pt x="873728" y="16573"/>
                      <a:pt x="873728" y="16573"/>
                      <a:pt x="873728" y="16669"/>
                    </a:cubicBezTo>
                    <a:cubicBezTo>
                      <a:pt x="872681" y="18669"/>
                      <a:pt x="871347" y="20765"/>
                      <a:pt x="869823" y="22765"/>
                    </a:cubicBezTo>
                    <a:cubicBezTo>
                      <a:pt x="869347" y="23431"/>
                      <a:pt x="868775" y="24003"/>
                      <a:pt x="868299" y="24670"/>
                    </a:cubicBezTo>
                    <a:cubicBezTo>
                      <a:pt x="867251" y="26003"/>
                      <a:pt x="866013" y="27337"/>
                      <a:pt x="864775" y="28670"/>
                    </a:cubicBezTo>
                    <a:cubicBezTo>
                      <a:pt x="864108" y="29337"/>
                      <a:pt x="863441" y="30004"/>
                      <a:pt x="862775" y="30766"/>
                    </a:cubicBezTo>
                    <a:cubicBezTo>
                      <a:pt x="861441" y="32099"/>
                      <a:pt x="859917" y="33433"/>
                      <a:pt x="858298" y="34766"/>
                    </a:cubicBezTo>
                    <a:cubicBezTo>
                      <a:pt x="857631" y="35338"/>
                      <a:pt x="856964" y="35909"/>
                      <a:pt x="856202" y="36576"/>
                    </a:cubicBezTo>
                    <a:cubicBezTo>
                      <a:pt x="853821" y="38481"/>
                      <a:pt x="851345" y="40386"/>
                      <a:pt x="848582" y="42196"/>
                    </a:cubicBezTo>
                    <a:cubicBezTo>
                      <a:pt x="848487" y="42291"/>
                      <a:pt x="848392" y="42386"/>
                      <a:pt x="848201" y="42386"/>
                    </a:cubicBezTo>
                    <a:cubicBezTo>
                      <a:pt x="845534" y="44196"/>
                      <a:pt x="842677" y="46006"/>
                      <a:pt x="839629" y="47720"/>
                    </a:cubicBezTo>
                    <a:cubicBezTo>
                      <a:pt x="838676" y="48292"/>
                      <a:pt x="837629" y="48863"/>
                      <a:pt x="836581" y="49435"/>
                    </a:cubicBezTo>
                    <a:cubicBezTo>
                      <a:pt x="834200" y="50768"/>
                      <a:pt x="831628" y="52102"/>
                      <a:pt x="829056" y="53435"/>
                    </a:cubicBezTo>
                    <a:cubicBezTo>
                      <a:pt x="827818" y="54007"/>
                      <a:pt x="826580" y="54673"/>
                      <a:pt x="825341" y="55245"/>
                    </a:cubicBezTo>
                    <a:cubicBezTo>
                      <a:pt x="822198" y="56769"/>
                      <a:pt x="818960" y="58198"/>
                      <a:pt x="815531" y="59722"/>
                    </a:cubicBezTo>
                    <a:cubicBezTo>
                      <a:pt x="814578" y="60103"/>
                      <a:pt x="813721" y="60484"/>
                      <a:pt x="812864" y="60865"/>
                    </a:cubicBezTo>
                    <a:cubicBezTo>
                      <a:pt x="808292" y="62770"/>
                      <a:pt x="803434" y="64675"/>
                      <a:pt x="798386" y="66580"/>
                    </a:cubicBezTo>
                    <a:cubicBezTo>
                      <a:pt x="795528" y="67627"/>
                      <a:pt x="792671" y="68675"/>
                      <a:pt x="789718" y="69723"/>
                    </a:cubicBezTo>
                    <a:cubicBezTo>
                      <a:pt x="789051" y="69913"/>
                      <a:pt x="788480" y="70199"/>
                      <a:pt x="787813" y="70390"/>
                    </a:cubicBezTo>
                    <a:cubicBezTo>
                      <a:pt x="784003" y="71723"/>
                      <a:pt x="780002" y="72961"/>
                      <a:pt x="776002" y="74200"/>
                    </a:cubicBezTo>
                    <a:cubicBezTo>
                      <a:pt x="771049" y="75724"/>
                      <a:pt x="765905" y="77248"/>
                      <a:pt x="760667" y="78772"/>
                    </a:cubicBezTo>
                    <a:cubicBezTo>
                      <a:pt x="756476" y="79915"/>
                      <a:pt x="752189" y="81058"/>
                      <a:pt x="747903" y="82201"/>
                    </a:cubicBezTo>
                    <a:cubicBezTo>
                      <a:pt x="744665" y="83058"/>
                      <a:pt x="741426" y="83820"/>
                      <a:pt x="738188" y="84582"/>
                    </a:cubicBezTo>
                    <a:cubicBezTo>
                      <a:pt x="735711" y="85153"/>
                      <a:pt x="733330" y="85725"/>
                      <a:pt x="730853" y="86296"/>
                    </a:cubicBezTo>
                    <a:cubicBezTo>
                      <a:pt x="727424" y="87058"/>
                      <a:pt x="723900" y="87821"/>
                      <a:pt x="720376" y="88582"/>
                    </a:cubicBezTo>
                    <a:cubicBezTo>
                      <a:pt x="718090" y="89059"/>
                      <a:pt x="715804" y="89630"/>
                      <a:pt x="713518" y="90106"/>
                    </a:cubicBezTo>
                    <a:cubicBezTo>
                      <a:pt x="705898" y="91726"/>
                      <a:pt x="698087" y="93154"/>
                      <a:pt x="690182" y="94583"/>
                    </a:cubicBezTo>
                    <a:cubicBezTo>
                      <a:pt x="688372" y="94869"/>
                      <a:pt x="686467" y="95250"/>
                      <a:pt x="684657" y="95536"/>
                    </a:cubicBezTo>
                    <a:cubicBezTo>
                      <a:pt x="677609" y="96774"/>
                      <a:pt x="670370" y="97917"/>
                      <a:pt x="663131" y="99060"/>
                    </a:cubicBezTo>
                    <a:cubicBezTo>
                      <a:pt x="661797" y="99250"/>
                      <a:pt x="660464" y="99441"/>
                      <a:pt x="659130" y="99727"/>
                    </a:cubicBezTo>
                    <a:cubicBezTo>
                      <a:pt x="651415" y="100870"/>
                      <a:pt x="643604" y="101917"/>
                      <a:pt x="635699" y="102965"/>
                    </a:cubicBezTo>
                    <a:cubicBezTo>
                      <a:pt x="633794" y="103251"/>
                      <a:pt x="631793" y="103442"/>
                      <a:pt x="629793" y="103727"/>
                    </a:cubicBezTo>
                    <a:cubicBezTo>
                      <a:pt x="623507" y="104489"/>
                      <a:pt x="617125" y="105251"/>
                      <a:pt x="610743" y="105918"/>
                    </a:cubicBezTo>
                    <a:cubicBezTo>
                      <a:pt x="608457" y="106204"/>
                      <a:pt x="606266" y="106394"/>
                      <a:pt x="603980" y="106680"/>
                    </a:cubicBezTo>
                    <a:cubicBezTo>
                      <a:pt x="595789" y="107537"/>
                      <a:pt x="587597" y="108299"/>
                      <a:pt x="579311" y="109061"/>
                    </a:cubicBezTo>
                    <a:cubicBezTo>
                      <a:pt x="578739" y="109061"/>
                      <a:pt x="578263" y="109156"/>
                      <a:pt x="577691" y="109156"/>
                    </a:cubicBezTo>
                    <a:cubicBezTo>
                      <a:pt x="569881" y="109823"/>
                      <a:pt x="561975" y="110395"/>
                      <a:pt x="553974" y="110966"/>
                    </a:cubicBezTo>
                    <a:cubicBezTo>
                      <a:pt x="551879" y="111061"/>
                      <a:pt x="549878" y="111252"/>
                      <a:pt x="547783" y="111347"/>
                    </a:cubicBezTo>
                    <a:cubicBezTo>
                      <a:pt x="536543" y="112109"/>
                      <a:pt x="525304" y="112681"/>
                      <a:pt x="513969" y="113157"/>
                    </a:cubicBezTo>
                    <a:cubicBezTo>
                      <a:pt x="511874" y="113252"/>
                      <a:pt x="509683" y="113348"/>
                      <a:pt x="507587" y="113443"/>
                    </a:cubicBezTo>
                    <a:cubicBezTo>
                      <a:pt x="500920" y="113728"/>
                      <a:pt x="494348" y="113919"/>
                      <a:pt x="487680" y="114109"/>
                    </a:cubicBezTo>
                    <a:cubicBezTo>
                      <a:pt x="485204" y="114205"/>
                      <a:pt x="482727" y="114300"/>
                      <a:pt x="480251" y="114300"/>
                    </a:cubicBezTo>
                    <a:cubicBezTo>
                      <a:pt x="474440" y="114395"/>
                      <a:pt x="468630" y="114490"/>
                      <a:pt x="462725" y="114586"/>
                    </a:cubicBezTo>
                    <a:cubicBezTo>
                      <a:pt x="460724" y="114586"/>
                      <a:pt x="458724" y="114681"/>
                      <a:pt x="456724" y="114681"/>
                    </a:cubicBezTo>
                    <a:cubicBezTo>
                      <a:pt x="449199" y="114776"/>
                      <a:pt x="441579" y="114776"/>
                      <a:pt x="434054" y="114776"/>
                    </a:cubicBezTo>
                    <a:cubicBezTo>
                      <a:pt x="433007" y="114776"/>
                      <a:pt x="431959" y="114776"/>
                      <a:pt x="430911" y="114776"/>
                    </a:cubicBezTo>
                    <a:cubicBezTo>
                      <a:pt x="424434" y="114776"/>
                      <a:pt x="417957" y="114681"/>
                      <a:pt x="411480" y="114586"/>
                    </a:cubicBezTo>
                    <a:cubicBezTo>
                      <a:pt x="408813" y="114586"/>
                      <a:pt x="406241" y="114490"/>
                      <a:pt x="403574" y="114395"/>
                    </a:cubicBezTo>
                    <a:cubicBezTo>
                      <a:pt x="398717" y="114300"/>
                      <a:pt x="393764" y="114205"/>
                      <a:pt x="388906" y="114014"/>
                    </a:cubicBezTo>
                    <a:cubicBezTo>
                      <a:pt x="385953" y="113919"/>
                      <a:pt x="383096" y="113824"/>
                      <a:pt x="380143" y="113728"/>
                    </a:cubicBezTo>
                    <a:cubicBezTo>
                      <a:pt x="375476" y="113538"/>
                      <a:pt x="370904" y="113348"/>
                      <a:pt x="366236" y="113157"/>
                    </a:cubicBezTo>
                    <a:cubicBezTo>
                      <a:pt x="363188" y="113062"/>
                      <a:pt x="360140" y="112871"/>
                      <a:pt x="357092" y="112681"/>
                    </a:cubicBezTo>
                    <a:cubicBezTo>
                      <a:pt x="352520" y="112490"/>
                      <a:pt x="348044" y="112204"/>
                      <a:pt x="343472" y="111919"/>
                    </a:cubicBezTo>
                    <a:cubicBezTo>
                      <a:pt x="340519" y="111728"/>
                      <a:pt x="337471" y="111538"/>
                      <a:pt x="334518" y="111347"/>
                    </a:cubicBezTo>
                    <a:cubicBezTo>
                      <a:pt x="329851" y="111061"/>
                      <a:pt x="325088" y="110680"/>
                      <a:pt x="320421" y="110395"/>
                    </a:cubicBezTo>
                    <a:cubicBezTo>
                      <a:pt x="317659" y="110204"/>
                      <a:pt x="314897" y="110014"/>
                      <a:pt x="312230" y="109823"/>
                    </a:cubicBezTo>
                    <a:cubicBezTo>
                      <a:pt x="306896" y="109442"/>
                      <a:pt x="301562" y="108966"/>
                      <a:pt x="296323" y="108490"/>
                    </a:cubicBezTo>
                    <a:cubicBezTo>
                      <a:pt x="294323" y="108299"/>
                      <a:pt x="292227" y="108109"/>
                      <a:pt x="290227" y="107918"/>
                    </a:cubicBezTo>
                    <a:cubicBezTo>
                      <a:pt x="282893" y="107252"/>
                      <a:pt x="275654" y="106490"/>
                      <a:pt x="268415" y="105632"/>
                    </a:cubicBezTo>
                    <a:cubicBezTo>
                      <a:pt x="266986" y="105442"/>
                      <a:pt x="265557" y="105251"/>
                      <a:pt x="264128" y="105156"/>
                    </a:cubicBezTo>
                    <a:cubicBezTo>
                      <a:pt x="258223" y="104489"/>
                      <a:pt x="252413" y="103823"/>
                      <a:pt x="246698" y="103061"/>
                    </a:cubicBezTo>
                    <a:cubicBezTo>
                      <a:pt x="244316" y="102775"/>
                      <a:pt x="241935" y="102394"/>
                      <a:pt x="239554" y="102108"/>
                    </a:cubicBezTo>
                    <a:cubicBezTo>
                      <a:pt x="234601" y="101441"/>
                      <a:pt x="229648" y="100775"/>
                      <a:pt x="224695" y="100013"/>
                    </a:cubicBezTo>
                    <a:cubicBezTo>
                      <a:pt x="222218" y="99631"/>
                      <a:pt x="219742" y="99250"/>
                      <a:pt x="217170" y="98869"/>
                    </a:cubicBezTo>
                    <a:cubicBezTo>
                      <a:pt x="211741" y="98012"/>
                      <a:pt x="206407" y="97155"/>
                      <a:pt x="201073" y="96298"/>
                    </a:cubicBezTo>
                    <a:cubicBezTo>
                      <a:pt x="199073" y="95917"/>
                      <a:pt x="197168" y="95631"/>
                      <a:pt x="195167" y="95345"/>
                    </a:cubicBezTo>
                    <a:cubicBezTo>
                      <a:pt x="187547" y="94012"/>
                      <a:pt x="179927" y="92583"/>
                      <a:pt x="172593" y="91059"/>
                    </a:cubicBezTo>
                    <a:cubicBezTo>
                      <a:pt x="171164" y="90773"/>
                      <a:pt x="169736" y="90488"/>
                      <a:pt x="168307" y="90202"/>
                    </a:cubicBezTo>
                    <a:cubicBezTo>
                      <a:pt x="160592" y="88582"/>
                      <a:pt x="153067" y="86963"/>
                      <a:pt x="145637" y="85249"/>
                    </a:cubicBezTo>
                    <a:cubicBezTo>
                      <a:pt x="143923" y="84868"/>
                      <a:pt x="142113" y="84487"/>
                      <a:pt x="140399" y="84011"/>
                    </a:cubicBezTo>
                    <a:cubicBezTo>
                      <a:pt x="134874" y="82677"/>
                      <a:pt x="129445" y="81248"/>
                      <a:pt x="124206" y="79819"/>
                    </a:cubicBezTo>
                    <a:cubicBezTo>
                      <a:pt x="122492" y="79343"/>
                      <a:pt x="120872" y="78867"/>
                      <a:pt x="119158" y="78391"/>
                    </a:cubicBezTo>
                    <a:cubicBezTo>
                      <a:pt x="115729" y="77438"/>
                      <a:pt x="112300" y="76486"/>
                      <a:pt x="108966" y="75438"/>
                    </a:cubicBezTo>
                    <a:cubicBezTo>
                      <a:pt x="107156" y="74867"/>
                      <a:pt x="105442" y="74295"/>
                      <a:pt x="103632" y="73819"/>
                    </a:cubicBezTo>
                    <a:cubicBezTo>
                      <a:pt x="100679" y="72866"/>
                      <a:pt x="97727" y="72009"/>
                      <a:pt x="94869" y="71056"/>
                    </a:cubicBezTo>
                    <a:cubicBezTo>
                      <a:pt x="93059" y="70485"/>
                      <a:pt x="91250" y="69818"/>
                      <a:pt x="89535" y="69247"/>
                    </a:cubicBezTo>
                    <a:cubicBezTo>
                      <a:pt x="86868" y="68294"/>
                      <a:pt x="84296" y="67437"/>
                      <a:pt x="81725" y="66484"/>
                    </a:cubicBezTo>
                    <a:cubicBezTo>
                      <a:pt x="80010" y="65818"/>
                      <a:pt x="78296" y="65151"/>
                      <a:pt x="76581" y="64579"/>
                    </a:cubicBezTo>
                    <a:cubicBezTo>
                      <a:pt x="74200" y="63627"/>
                      <a:pt x="71819" y="62675"/>
                      <a:pt x="69533" y="61817"/>
                    </a:cubicBezTo>
                    <a:cubicBezTo>
                      <a:pt x="67913" y="61150"/>
                      <a:pt x="66294" y="60484"/>
                      <a:pt x="64770" y="59817"/>
                    </a:cubicBezTo>
                    <a:cubicBezTo>
                      <a:pt x="62484" y="58865"/>
                      <a:pt x="60293" y="57912"/>
                      <a:pt x="58198" y="56864"/>
                    </a:cubicBezTo>
                    <a:cubicBezTo>
                      <a:pt x="56769" y="56198"/>
                      <a:pt x="55340" y="55531"/>
                      <a:pt x="54007" y="54959"/>
                    </a:cubicBezTo>
                    <a:cubicBezTo>
                      <a:pt x="51721" y="53911"/>
                      <a:pt x="49625" y="52769"/>
                      <a:pt x="47530" y="51721"/>
                    </a:cubicBezTo>
                    <a:cubicBezTo>
                      <a:pt x="46387" y="51149"/>
                      <a:pt x="45244" y="50578"/>
                      <a:pt x="44196" y="50006"/>
                    </a:cubicBezTo>
                    <a:cubicBezTo>
                      <a:pt x="41529" y="48577"/>
                      <a:pt x="38957" y="47053"/>
                      <a:pt x="36481" y="45625"/>
                    </a:cubicBezTo>
                    <a:cubicBezTo>
                      <a:pt x="36100" y="45434"/>
                      <a:pt x="35719" y="45244"/>
                      <a:pt x="35338" y="44958"/>
                    </a:cubicBezTo>
                    <a:cubicBezTo>
                      <a:pt x="32576" y="43244"/>
                      <a:pt x="30004" y="41529"/>
                      <a:pt x="27527" y="39815"/>
                    </a:cubicBezTo>
                    <a:cubicBezTo>
                      <a:pt x="26765" y="39243"/>
                      <a:pt x="26099" y="38767"/>
                      <a:pt x="25432" y="38195"/>
                    </a:cubicBezTo>
                    <a:cubicBezTo>
                      <a:pt x="23813" y="36957"/>
                      <a:pt x="22193" y="35814"/>
                      <a:pt x="20765" y="34576"/>
                    </a:cubicBezTo>
                    <a:cubicBezTo>
                      <a:pt x="19907" y="33909"/>
                      <a:pt x="19241" y="33242"/>
                      <a:pt x="18479" y="32575"/>
                    </a:cubicBezTo>
                    <a:cubicBezTo>
                      <a:pt x="17240" y="31528"/>
                      <a:pt x="16002" y="30385"/>
                      <a:pt x="14954" y="29337"/>
                    </a:cubicBezTo>
                    <a:cubicBezTo>
                      <a:pt x="14192" y="28575"/>
                      <a:pt x="13526" y="27908"/>
                      <a:pt x="12859" y="27146"/>
                    </a:cubicBezTo>
                    <a:cubicBezTo>
                      <a:pt x="11906" y="26098"/>
                      <a:pt x="10954" y="25051"/>
                      <a:pt x="10097" y="24003"/>
                    </a:cubicBezTo>
                    <a:cubicBezTo>
                      <a:pt x="9525" y="23241"/>
                      <a:pt x="8954" y="22479"/>
                      <a:pt x="8382" y="21717"/>
                    </a:cubicBezTo>
                    <a:cubicBezTo>
                      <a:pt x="7620" y="20669"/>
                      <a:pt x="6858" y="19621"/>
                      <a:pt x="6191" y="18478"/>
                    </a:cubicBezTo>
                    <a:cubicBezTo>
                      <a:pt x="5715" y="17717"/>
                      <a:pt x="5239" y="16954"/>
                      <a:pt x="4858" y="16288"/>
                    </a:cubicBezTo>
                    <a:cubicBezTo>
                      <a:pt x="4286" y="15145"/>
                      <a:pt x="3715" y="14097"/>
                      <a:pt x="3239" y="12954"/>
                    </a:cubicBezTo>
                    <a:cubicBezTo>
                      <a:pt x="2953" y="12287"/>
                      <a:pt x="2572" y="11525"/>
                      <a:pt x="2381" y="10858"/>
                    </a:cubicBezTo>
                    <a:cubicBezTo>
                      <a:pt x="1905" y="9620"/>
                      <a:pt x="1619" y="8382"/>
                      <a:pt x="1334" y="7239"/>
                    </a:cubicBezTo>
                    <a:cubicBezTo>
                      <a:pt x="1143" y="6667"/>
                      <a:pt x="953" y="6001"/>
                      <a:pt x="857" y="5429"/>
                    </a:cubicBezTo>
                    <a:cubicBezTo>
                      <a:pt x="572" y="3619"/>
                      <a:pt x="381" y="1810"/>
                      <a:pt x="381" y="0"/>
                    </a:cubicBezTo>
                    <a:lnTo>
                      <a:pt x="0" y="207645"/>
                    </a:lnTo>
                    <a:cubicBezTo>
                      <a:pt x="0" y="209455"/>
                      <a:pt x="191" y="211265"/>
                      <a:pt x="476" y="213074"/>
                    </a:cubicBezTo>
                    <a:cubicBezTo>
                      <a:pt x="572" y="213646"/>
                      <a:pt x="762" y="214312"/>
                      <a:pt x="953" y="214884"/>
                    </a:cubicBezTo>
                    <a:cubicBezTo>
                      <a:pt x="1238" y="216122"/>
                      <a:pt x="1524" y="217361"/>
                      <a:pt x="2000" y="218503"/>
                    </a:cubicBezTo>
                    <a:cubicBezTo>
                      <a:pt x="2286" y="219170"/>
                      <a:pt x="2572" y="219932"/>
                      <a:pt x="2858" y="220599"/>
                    </a:cubicBezTo>
                    <a:cubicBezTo>
                      <a:pt x="3334" y="221742"/>
                      <a:pt x="3810" y="222790"/>
                      <a:pt x="4477" y="223933"/>
                    </a:cubicBezTo>
                    <a:cubicBezTo>
                      <a:pt x="4858" y="224695"/>
                      <a:pt x="5334" y="225361"/>
                      <a:pt x="5810" y="226123"/>
                    </a:cubicBezTo>
                    <a:cubicBezTo>
                      <a:pt x="6477" y="227171"/>
                      <a:pt x="7239" y="228314"/>
                      <a:pt x="8001" y="229362"/>
                    </a:cubicBezTo>
                    <a:cubicBezTo>
                      <a:pt x="8573" y="230124"/>
                      <a:pt x="9144" y="230886"/>
                      <a:pt x="9716" y="231553"/>
                    </a:cubicBezTo>
                    <a:cubicBezTo>
                      <a:pt x="10573" y="232601"/>
                      <a:pt x="11525" y="233648"/>
                      <a:pt x="12478" y="234791"/>
                    </a:cubicBezTo>
                    <a:cubicBezTo>
                      <a:pt x="13145" y="235553"/>
                      <a:pt x="13811" y="236220"/>
                      <a:pt x="14573" y="236982"/>
                    </a:cubicBezTo>
                    <a:cubicBezTo>
                      <a:pt x="15716" y="238125"/>
                      <a:pt x="16859" y="239173"/>
                      <a:pt x="18098" y="240220"/>
                    </a:cubicBezTo>
                    <a:cubicBezTo>
                      <a:pt x="18860" y="240887"/>
                      <a:pt x="19622" y="241554"/>
                      <a:pt x="20384" y="242221"/>
                    </a:cubicBezTo>
                    <a:cubicBezTo>
                      <a:pt x="21812" y="243459"/>
                      <a:pt x="23432" y="244602"/>
                      <a:pt x="25051" y="245840"/>
                    </a:cubicBezTo>
                    <a:cubicBezTo>
                      <a:pt x="25718" y="246412"/>
                      <a:pt x="26384" y="246888"/>
                      <a:pt x="27146" y="247460"/>
                    </a:cubicBezTo>
                    <a:cubicBezTo>
                      <a:pt x="29623" y="249174"/>
                      <a:pt x="32195" y="250889"/>
                      <a:pt x="34957" y="252603"/>
                    </a:cubicBezTo>
                    <a:cubicBezTo>
                      <a:pt x="35338" y="252794"/>
                      <a:pt x="35719" y="252984"/>
                      <a:pt x="36005" y="253174"/>
                    </a:cubicBezTo>
                    <a:cubicBezTo>
                      <a:pt x="38481" y="254698"/>
                      <a:pt x="41053" y="256127"/>
                      <a:pt x="43815" y="257651"/>
                    </a:cubicBezTo>
                    <a:cubicBezTo>
                      <a:pt x="44863" y="258223"/>
                      <a:pt x="46006" y="258794"/>
                      <a:pt x="47149" y="259366"/>
                    </a:cubicBezTo>
                    <a:cubicBezTo>
                      <a:pt x="49244" y="260509"/>
                      <a:pt x="51435" y="261556"/>
                      <a:pt x="53626" y="262604"/>
                    </a:cubicBezTo>
                    <a:cubicBezTo>
                      <a:pt x="54959" y="263271"/>
                      <a:pt x="56388" y="263843"/>
                      <a:pt x="57817" y="264509"/>
                    </a:cubicBezTo>
                    <a:cubicBezTo>
                      <a:pt x="60008" y="265462"/>
                      <a:pt x="62198" y="266510"/>
                      <a:pt x="64484" y="267462"/>
                    </a:cubicBezTo>
                    <a:cubicBezTo>
                      <a:pt x="66008" y="268129"/>
                      <a:pt x="67628" y="268795"/>
                      <a:pt x="69247" y="269462"/>
                    </a:cubicBezTo>
                    <a:cubicBezTo>
                      <a:pt x="71533" y="270415"/>
                      <a:pt x="73914" y="271367"/>
                      <a:pt x="76295" y="272224"/>
                    </a:cubicBezTo>
                    <a:cubicBezTo>
                      <a:pt x="78010" y="272891"/>
                      <a:pt x="79724" y="273558"/>
                      <a:pt x="81439" y="274129"/>
                    </a:cubicBezTo>
                    <a:cubicBezTo>
                      <a:pt x="84011" y="275082"/>
                      <a:pt x="86582" y="275939"/>
                      <a:pt x="89249" y="276892"/>
                    </a:cubicBezTo>
                    <a:cubicBezTo>
                      <a:pt x="91059" y="277463"/>
                      <a:pt x="92774" y="278130"/>
                      <a:pt x="94583" y="278702"/>
                    </a:cubicBezTo>
                    <a:cubicBezTo>
                      <a:pt x="97441" y="279654"/>
                      <a:pt x="100394" y="280607"/>
                      <a:pt x="103346" y="281464"/>
                    </a:cubicBezTo>
                    <a:cubicBezTo>
                      <a:pt x="105156" y="282035"/>
                      <a:pt x="106871" y="282607"/>
                      <a:pt x="108680" y="283083"/>
                    </a:cubicBezTo>
                    <a:cubicBezTo>
                      <a:pt x="109157" y="283273"/>
                      <a:pt x="109633" y="283369"/>
                      <a:pt x="110204" y="283559"/>
                    </a:cubicBezTo>
                    <a:cubicBezTo>
                      <a:pt x="113062" y="284416"/>
                      <a:pt x="116015" y="285178"/>
                      <a:pt x="118967" y="286036"/>
                    </a:cubicBezTo>
                    <a:cubicBezTo>
                      <a:pt x="120682" y="286512"/>
                      <a:pt x="122206" y="286988"/>
                      <a:pt x="123920" y="287465"/>
                    </a:cubicBezTo>
                    <a:cubicBezTo>
                      <a:pt x="129159" y="288893"/>
                      <a:pt x="134588" y="290227"/>
                      <a:pt x="140113" y="291656"/>
                    </a:cubicBezTo>
                    <a:cubicBezTo>
                      <a:pt x="141065" y="291846"/>
                      <a:pt x="141923" y="292132"/>
                      <a:pt x="142875" y="292322"/>
                    </a:cubicBezTo>
                    <a:cubicBezTo>
                      <a:pt x="143732" y="292513"/>
                      <a:pt x="144590" y="292703"/>
                      <a:pt x="145447" y="292894"/>
                    </a:cubicBezTo>
                    <a:cubicBezTo>
                      <a:pt x="152781" y="294608"/>
                      <a:pt x="160401" y="296323"/>
                      <a:pt x="168021" y="297847"/>
                    </a:cubicBezTo>
                    <a:cubicBezTo>
                      <a:pt x="168974" y="298037"/>
                      <a:pt x="169831" y="298228"/>
                      <a:pt x="170783" y="298418"/>
                    </a:cubicBezTo>
                    <a:cubicBezTo>
                      <a:pt x="171260" y="298514"/>
                      <a:pt x="171831" y="298609"/>
                      <a:pt x="172307" y="298704"/>
                    </a:cubicBezTo>
                    <a:cubicBezTo>
                      <a:pt x="179737" y="300228"/>
                      <a:pt x="187262" y="301657"/>
                      <a:pt x="194977" y="302990"/>
                    </a:cubicBezTo>
                    <a:cubicBezTo>
                      <a:pt x="195453" y="303086"/>
                      <a:pt x="195929" y="303181"/>
                      <a:pt x="196501" y="303276"/>
                    </a:cubicBezTo>
                    <a:cubicBezTo>
                      <a:pt x="197930" y="303562"/>
                      <a:pt x="199454" y="303752"/>
                      <a:pt x="200882" y="303943"/>
                    </a:cubicBezTo>
                    <a:cubicBezTo>
                      <a:pt x="206216" y="304895"/>
                      <a:pt x="211550" y="305753"/>
                      <a:pt x="216980" y="306610"/>
                    </a:cubicBezTo>
                    <a:cubicBezTo>
                      <a:pt x="218218" y="306800"/>
                      <a:pt x="219361" y="306991"/>
                      <a:pt x="220599" y="307181"/>
                    </a:cubicBezTo>
                    <a:cubicBezTo>
                      <a:pt x="221837" y="307372"/>
                      <a:pt x="223171" y="307562"/>
                      <a:pt x="224504" y="307753"/>
                    </a:cubicBezTo>
                    <a:cubicBezTo>
                      <a:pt x="229457" y="308515"/>
                      <a:pt x="234410" y="309182"/>
                      <a:pt x="239459" y="309848"/>
                    </a:cubicBezTo>
                    <a:cubicBezTo>
                      <a:pt x="241078" y="310039"/>
                      <a:pt x="242697" y="310324"/>
                      <a:pt x="244316" y="310515"/>
                    </a:cubicBezTo>
                    <a:cubicBezTo>
                      <a:pt x="245078" y="310610"/>
                      <a:pt x="245840" y="310706"/>
                      <a:pt x="246602" y="310801"/>
                    </a:cubicBezTo>
                    <a:cubicBezTo>
                      <a:pt x="252413" y="311563"/>
                      <a:pt x="258223" y="312229"/>
                      <a:pt x="264033" y="312896"/>
                    </a:cubicBezTo>
                    <a:cubicBezTo>
                      <a:pt x="265271" y="312991"/>
                      <a:pt x="266510" y="313182"/>
                      <a:pt x="267748" y="313373"/>
                    </a:cubicBezTo>
                    <a:cubicBezTo>
                      <a:pt x="267938" y="313373"/>
                      <a:pt x="268129" y="313373"/>
                      <a:pt x="268319" y="313468"/>
                    </a:cubicBezTo>
                    <a:cubicBezTo>
                      <a:pt x="275558" y="314230"/>
                      <a:pt x="282797" y="314992"/>
                      <a:pt x="290132" y="315754"/>
                    </a:cubicBezTo>
                    <a:cubicBezTo>
                      <a:pt x="290417" y="315754"/>
                      <a:pt x="290798" y="315849"/>
                      <a:pt x="291084" y="315849"/>
                    </a:cubicBezTo>
                    <a:cubicBezTo>
                      <a:pt x="292799" y="316040"/>
                      <a:pt x="294513" y="316135"/>
                      <a:pt x="296323" y="316325"/>
                    </a:cubicBezTo>
                    <a:cubicBezTo>
                      <a:pt x="301562" y="316802"/>
                      <a:pt x="306896" y="317278"/>
                      <a:pt x="312134" y="317659"/>
                    </a:cubicBezTo>
                    <a:cubicBezTo>
                      <a:pt x="312896" y="317754"/>
                      <a:pt x="313754" y="317849"/>
                      <a:pt x="314516" y="317849"/>
                    </a:cubicBezTo>
                    <a:cubicBezTo>
                      <a:pt x="316516" y="318040"/>
                      <a:pt x="318516" y="318135"/>
                      <a:pt x="320421" y="318230"/>
                    </a:cubicBezTo>
                    <a:cubicBezTo>
                      <a:pt x="325088" y="318611"/>
                      <a:pt x="329756" y="318897"/>
                      <a:pt x="334423" y="319183"/>
                    </a:cubicBezTo>
                    <a:cubicBezTo>
                      <a:pt x="335661" y="319278"/>
                      <a:pt x="336899" y="319373"/>
                      <a:pt x="338138" y="319469"/>
                    </a:cubicBezTo>
                    <a:cubicBezTo>
                      <a:pt x="339852" y="319564"/>
                      <a:pt x="341567" y="319659"/>
                      <a:pt x="343281" y="319754"/>
                    </a:cubicBezTo>
                    <a:cubicBezTo>
                      <a:pt x="347853" y="320040"/>
                      <a:pt x="352425" y="320326"/>
                      <a:pt x="356997" y="320516"/>
                    </a:cubicBezTo>
                    <a:cubicBezTo>
                      <a:pt x="358616" y="320611"/>
                      <a:pt x="360331" y="320707"/>
                      <a:pt x="361950" y="320802"/>
                    </a:cubicBezTo>
                    <a:cubicBezTo>
                      <a:pt x="363284" y="320897"/>
                      <a:pt x="364617" y="320897"/>
                      <a:pt x="366046" y="320993"/>
                    </a:cubicBezTo>
                    <a:cubicBezTo>
                      <a:pt x="370713" y="321183"/>
                      <a:pt x="375380" y="321373"/>
                      <a:pt x="380048" y="321564"/>
                    </a:cubicBezTo>
                    <a:cubicBezTo>
                      <a:pt x="382048" y="321659"/>
                      <a:pt x="383953" y="321754"/>
                      <a:pt x="385953" y="321754"/>
                    </a:cubicBezTo>
                    <a:cubicBezTo>
                      <a:pt x="386906" y="321754"/>
                      <a:pt x="387858" y="321754"/>
                      <a:pt x="388715" y="321850"/>
                    </a:cubicBezTo>
                    <a:cubicBezTo>
                      <a:pt x="393668" y="322040"/>
                      <a:pt x="398526" y="322136"/>
                      <a:pt x="403479" y="322231"/>
                    </a:cubicBezTo>
                    <a:cubicBezTo>
                      <a:pt x="405575" y="322231"/>
                      <a:pt x="407575" y="322326"/>
                      <a:pt x="409670" y="322421"/>
                    </a:cubicBezTo>
                    <a:cubicBezTo>
                      <a:pt x="410242" y="322421"/>
                      <a:pt x="410718" y="322421"/>
                      <a:pt x="411290" y="322421"/>
                    </a:cubicBezTo>
                    <a:cubicBezTo>
                      <a:pt x="417576" y="322516"/>
                      <a:pt x="423958" y="322612"/>
                      <a:pt x="430244" y="322612"/>
                    </a:cubicBezTo>
                    <a:cubicBezTo>
                      <a:pt x="431387" y="322612"/>
                      <a:pt x="432435" y="322612"/>
                      <a:pt x="433578" y="322612"/>
                    </a:cubicBezTo>
                    <a:cubicBezTo>
                      <a:pt x="433673" y="322612"/>
                      <a:pt x="433769" y="322612"/>
                      <a:pt x="433864" y="322612"/>
                    </a:cubicBezTo>
                    <a:cubicBezTo>
                      <a:pt x="441389" y="322612"/>
                      <a:pt x="449009" y="322612"/>
                      <a:pt x="456533" y="322516"/>
                    </a:cubicBezTo>
                    <a:cubicBezTo>
                      <a:pt x="456914" y="322516"/>
                      <a:pt x="457295" y="322516"/>
                      <a:pt x="457676" y="322516"/>
                    </a:cubicBezTo>
                    <a:cubicBezTo>
                      <a:pt x="459296" y="322516"/>
                      <a:pt x="460915" y="322421"/>
                      <a:pt x="462629" y="322421"/>
                    </a:cubicBezTo>
                    <a:cubicBezTo>
                      <a:pt x="468440" y="322326"/>
                      <a:pt x="474250" y="322231"/>
                      <a:pt x="480155" y="322136"/>
                    </a:cubicBezTo>
                    <a:cubicBezTo>
                      <a:pt x="481108" y="322136"/>
                      <a:pt x="482156" y="322136"/>
                      <a:pt x="483108" y="322040"/>
                    </a:cubicBezTo>
                    <a:cubicBezTo>
                      <a:pt x="484537" y="322040"/>
                      <a:pt x="486061" y="321945"/>
                      <a:pt x="487490" y="321850"/>
                    </a:cubicBezTo>
                    <a:cubicBezTo>
                      <a:pt x="494157" y="321659"/>
                      <a:pt x="500825" y="321469"/>
                      <a:pt x="507492" y="321183"/>
                    </a:cubicBezTo>
                    <a:cubicBezTo>
                      <a:pt x="509016" y="321088"/>
                      <a:pt x="510445" y="321088"/>
                      <a:pt x="511969" y="320993"/>
                    </a:cubicBezTo>
                    <a:cubicBezTo>
                      <a:pt x="512636" y="320993"/>
                      <a:pt x="513207" y="320897"/>
                      <a:pt x="513874" y="320897"/>
                    </a:cubicBezTo>
                    <a:cubicBezTo>
                      <a:pt x="525209" y="320421"/>
                      <a:pt x="536543" y="319754"/>
                      <a:pt x="547783" y="319087"/>
                    </a:cubicBezTo>
                    <a:cubicBezTo>
                      <a:pt x="548735" y="318992"/>
                      <a:pt x="549783" y="318992"/>
                      <a:pt x="550736" y="318897"/>
                    </a:cubicBezTo>
                    <a:cubicBezTo>
                      <a:pt x="551783" y="318802"/>
                      <a:pt x="552831" y="318707"/>
                      <a:pt x="553974" y="318611"/>
                    </a:cubicBezTo>
                    <a:cubicBezTo>
                      <a:pt x="561975" y="318040"/>
                      <a:pt x="569976" y="317468"/>
                      <a:pt x="577882" y="316802"/>
                    </a:cubicBezTo>
                    <a:cubicBezTo>
                      <a:pt x="578358" y="316802"/>
                      <a:pt x="578834" y="316706"/>
                      <a:pt x="579215" y="316706"/>
                    </a:cubicBezTo>
                    <a:cubicBezTo>
                      <a:pt x="587502" y="315944"/>
                      <a:pt x="595789" y="315182"/>
                      <a:pt x="603885" y="314325"/>
                    </a:cubicBezTo>
                    <a:cubicBezTo>
                      <a:pt x="606171" y="314039"/>
                      <a:pt x="608457" y="313849"/>
                      <a:pt x="610743" y="313563"/>
                    </a:cubicBezTo>
                    <a:cubicBezTo>
                      <a:pt x="617125" y="312896"/>
                      <a:pt x="623411" y="312134"/>
                      <a:pt x="629698" y="311372"/>
                    </a:cubicBezTo>
                    <a:cubicBezTo>
                      <a:pt x="631698" y="311086"/>
                      <a:pt x="633698" y="310896"/>
                      <a:pt x="635699" y="310610"/>
                    </a:cubicBezTo>
                    <a:cubicBezTo>
                      <a:pt x="643604" y="309562"/>
                      <a:pt x="651415" y="308515"/>
                      <a:pt x="659035" y="307372"/>
                    </a:cubicBezTo>
                    <a:cubicBezTo>
                      <a:pt x="659416" y="307277"/>
                      <a:pt x="659797" y="307277"/>
                      <a:pt x="660178" y="307181"/>
                    </a:cubicBezTo>
                    <a:cubicBezTo>
                      <a:pt x="661130" y="306991"/>
                      <a:pt x="662083" y="306895"/>
                      <a:pt x="662940" y="306705"/>
                    </a:cubicBezTo>
                    <a:cubicBezTo>
                      <a:pt x="670274" y="305562"/>
                      <a:pt x="677418" y="304419"/>
                      <a:pt x="684562" y="303181"/>
                    </a:cubicBezTo>
                    <a:cubicBezTo>
                      <a:pt x="686372" y="302895"/>
                      <a:pt x="688277" y="302514"/>
                      <a:pt x="690086" y="302228"/>
                    </a:cubicBezTo>
                    <a:cubicBezTo>
                      <a:pt x="697992" y="300799"/>
                      <a:pt x="705803" y="299276"/>
                      <a:pt x="713423" y="297656"/>
                    </a:cubicBezTo>
                    <a:cubicBezTo>
                      <a:pt x="713804" y="297561"/>
                      <a:pt x="714280" y="297466"/>
                      <a:pt x="714661" y="297370"/>
                    </a:cubicBezTo>
                    <a:cubicBezTo>
                      <a:pt x="716566" y="296990"/>
                      <a:pt x="718280" y="296513"/>
                      <a:pt x="720185" y="296132"/>
                    </a:cubicBezTo>
                    <a:cubicBezTo>
                      <a:pt x="723710" y="295370"/>
                      <a:pt x="727329" y="294608"/>
                      <a:pt x="730758" y="293751"/>
                    </a:cubicBezTo>
                    <a:cubicBezTo>
                      <a:pt x="733235" y="293179"/>
                      <a:pt x="735616" y="292608"/>
                      <a:pt x="737997" y="292036"/>
                    </a:cubicBezTo>
                    <a:cubicBezTo>
                      <a:pt x="741331" y="291274"/>
                      <a:pt x="744569" y="290417"/>
                      <a:pt x="747808" y="289655"/>
                    </a:cubicBezTo>
                    <a:cubicBezTo>
                      <a:pt x="748760" y="289465"/>
                      <a:pt x="749713" y="289179"/>
                      <a:pt x="750570" y="288989"/>
                    </a:cubicBezTo>
                    <a:cubicBezTo>
                      <a:pt x="753999" y="288131"/>
                      <a:pt x="757333" y="287179"/>
                      <a:pt x="760571" y="286322"/>
                    </a:cubicBezTo>
                    <a:cubicBezTo>
                      <a:pt x="765905" y="284798"/>
                      <a:pt x="770954" y="283273"/>
                      <a:pt x="775907" y="281749"/>
                    </a:cubicBezTo>
                    <a:cubicBezTo>
                      <a:pt x="776192" y="281654"/>
                      <a:pt x="776573" y="281559"/>
                      <a:pt x="776859" y="281464"/>
                    </a:cubicBezTo>
                    <a:cubicBezTo>
                      <a:pt x="780574" y="280321"/>
                      <a:pt x="784193" y="279082"/>
                      <a:pt x="787718" y="277940"/>
                    </a:cubicBezTo>
                    <a:cubicBezTo>
                      <a:pt x="788384" y="277749"/>
                      <a:pt x="789051" y="277463"/>
                      <a:pt x="789623" y="277273"/>
                    </a:cubicBezTo>
                    <a:cubicBezTo>
                      <a:pt x="792099" y="276415"/>
                      <a:pt x="794671" y="275558"/>
                      <a:pt x="797052" y="274701"/>
                    </a:cubicBezTo>
                    <a:cubicBezTo>
                      <a:pt x="797528" y="274511"/>
                      <a:pt x="797909" y="274415"/>
                      <a:pt x="798290" y="274225"/>
                    </a:cubicBezTo>
                    <a:cubicBezTo>
                      <a:pt x="803339" y="272320"/>
                      <a:pt x="808196" y="270415"/>
                      <a:pt x="812768" y="268510"/>
                    </a:cubicBezTo>
                    <a:cubicBezTo>
                      <a:pt x="812959" y="268415"/>
                      <a:pt x="813245" y="268319"/>
                      <a:pt x="813435" y="268224"/>
                    </a:cubicBezTo>
                    <a:cubicBezTo>
                      <a:pt x="814197" y="267938"/>
                      <a:pt x="814769" y="267557"/>
                      <a:pt x="815531" y="267272"/>
                    </a:cubicBezTo>
                    <a:cubicBezTo>
                      <a:pt x="818960" y="265843"/>
                      <a:pt x="822198" y="264319"/>
                      <a:pt x="825341" y="262795"/>
                    </a:cubicBezTo>
                    <a:cubicBezTo>
                      <a:pt x="825913" y="262509"/>
                      <a:pt x="826580" y="262223"/>
                      <a:pt x="827151" y="261937"/>
                    </a:cubicBezTo>
                    <a:cubicBezTo>
                      <a:pt x="827818" y="261652"/>
                      <a:pt x="828389" y="261271"/>
                      <a:pt x="828961" y="260985"/>
                    </a:cubicBezTo>
                    <a:cubicBezTo>
                      <a:pt x="831628" y="259652"/>
                      <a:pt x="834104" y="258318"/>
                      <a:pt x="836486" y="256985"/>
                    </a:cubicBezTo>
                    <a:cubicBezTo>
                      <a:pt x="837152" y="256603"/>
                      <a:pt x="838010" y="256223"/>
                      <a:pt x="838676" y="255841"/>
                    </a:cubicBezTo>
                    <a:cubicBezTo>
                      <a:pt x="838962" y="255651"/>
                      <a:pt x="839248" y="255461"/>
                      <a:pt x="839534" y="255365"/>
                    </a:cubicBezTo>
                    <a:cubicBezTo>
                      <a:pt x="842582" y="253556"/>
                      <a:pt x="845534" y="251746"/>
                      <a:pt x="848201" y="249936"/>
                    </a:cubicBezTo>
                    <a:cubicBezTo>
                      <a:pt x="848297" y="249936"/>
                      <a:pt x="848392" y="249841"/>
                      <a:pt x="848392" y="249841"/>
                    </a:cubicBezTo>
                    <a:cubicBezTo>
                      <a:pt x="848392" y="249841"/>
                      <a:pt x="848392" y="249841"/>
                      <a:pt x="848392" y="249841"/>
                    </a:cubicBezTo>
                    <a:cubicBezTo>
                      <a:pt x="851154" y="247936"/>
                      <a:pt x="853631" y="246126"/>
                      <a:pt x="856012" y="244221"/>
                    </a:cubicBezTo>
                    <a:cubicBezTo>
                      <a:pt x="856202" y="244031"/>
                      <a:pt x="856488" y="243935"/>
                      <a:pt x="856679" y="243745"/>
                    </a:cubicBezTo>
                    <a:cubicBezTo>
                      <a:pt x="857250" y="243364"/>
                      <a:pt x="857631" y="242887"/>
                      <a:pt x="858107" y="242411"/>
                    </a:cubicBezTo>
                    <a:cubicBezTo>
                      <a:pt x="859727" y="241078"/>
                      <a:pt x="861155" y="239744"/>
                      <a:pt x="862584" y="238411"/>
                    </a:cubicBezTo>
                    <a:cubicBezTo>
                      <a:pt x="862870" y="238125"/>
                      <a:pt x="863346" y="237744"/>
                      <a:pt x="863632" y="237458"/>
                    </a:cubicBezTo>
                    <a:cubicBezTo>
                      <a:pt x="864013" y="237077"/>
                      <a:pt x="864203" y="236696"/>
                      <a:pt x="864584" y="236315"/>
                    </a:cubicBezTo>
                    <a:cubicBezTo>
                      <a:pt x="865823" y="234982"/>
                      <a:pt x="867061" y="233648"/>
                      <a:pt x="868109" y="232315"/>
                    </a:cubicBezTo>
                    <a:cubicBezTo>
                      <a:pt x="868490" y="231934"/>
                      <a:pt x="868871" y="231457"/>
                      <a:pt x="869252" y="231077"/>
                    </a:cubicBezTo>
                    <a:cubicBezTo>
                      <a:pt x="869442" y="230886"/>
                      <a:pt x="869537" y="230695"/>
                      <a:pt x="869633" y="230410"/>
                    </a:cubicBezTo>
                    <a:cubicBezTo>
                      <a:pt x="871157" y="228410"/>
                      <a:pt x="872490" y="226409"/>
                      <a:pt x="873538" y="224314"/>
                    </a:cubicBezTo>
                    <a:cubicBezTo>
                      <a:pt x="873538" y="224314"/>
                      <a:pt x="873538" y="224314"/>
                      <a:pt x="873538" y="224314"/>
                    </a:cubicBezTo>
                    <a:cubicBezTo>
                      <a:pt x="873538" y="224314"/>
                      <a:pt x="873538" y="224219"/>
                      <a:pt x="873538" y="224219"/>
                    </a:cubicBezTo>
                    <a:cubicBezTo>
                      <a:pt x="874586" y="222123"/>
                      <a:pt x="875443" y="220027"/>
                      <a:pt x="876110" y="217932"/>
                    </a:cubicBezTo>
                    <a:cubicBezTo>
                      <a:pt x="876205" y="217646"/>
                      <a:pt x="876300" y="217456"/>
                      <a:pt x="876395" y="217170"/>
                    </a:cubicBezTo>
                    <a:cubicBezTo>
                      <a:pt x="876491" y="216789"/>
                      <a:pt x="876491" y="216503"/>
                      <a:pt x="876586" y="216122"/>
                    </a:cubicBezTo>
                    <a:cubicBezTo>
                      <a:pt x="877062" y="214312"/>
                      <a:pt x="877348" y="212503"/>
                      <a:pt x="877443" y="210598"/>
                    </a:cubicBezTo>
                    <a:cubicBezTo>
                      <a:pt x="877443" y="210312"/>
                      <a:pt x="877634" y="209931"/>
                      <a:pt x="877634" y="209645"/>
                    </a:cubicBezTo>
                    <a:cubicBezTo>
                      <a:pt x="877634" y="209264"/>
                      <a:pt x="877634" y="208978"/>
                      <a:pt x="877634" y="208598"/>
                    </a:cubicBezTo>
                    <a:lnTo>
                      <a:pt x="877919" y="952"/>
                    </a:lnTo>
                    <a:cubicBezTo>
                      <a:pt x="877824" y="1619"/>
                      <a:pt x="877634" y="2286"/>
                      <a:pt x="877634" y="2953"/>
                    </a:cubicBezTo>
                    <a:close/>
                  </a:path>
                </a:pathLst>
              </a:custGeom>
              <a:gradFill>
                <a:gsLst>
                  <a:gs pos="100000">
                    <a:schemeClr val="tx1">
                      <a:lumMod val="75000"/>
                      <a:lumOff val="25000"/>
                    </a:schemeClr>
                  </a:gs>
                  <a:gs pos="0">
                    <a:schemeClr val="tx1">
                      <a:lumMod val="50000"/>
                      <a:lumOff val="50000"/>
                    </a:schemeClr>
                  </a:gs>
                </a:gsLst>
                <a:lin ang="5400000" scaled="1"/>
              </a:gradFill>
              <a:ln w="9525" cap="flat">
                <a:noFill/>
                <a:prstDash val="solid"/>
                <a:miter/>
              </a:ln>
              <a:effectLst>
                <a:outerShdw blurRad="50800" dist="38100" dir="10800000" algn="r" rotWithShape="0">
                  <a:prstClr val="black">
                    <a:alpha val="10000"/>
                  </a:prstClr>
                </a:outerShdw>
              </a:effectLst>
            </p:spPr>
            <p:txBody>
              <a:bodyPr rtlCol="0" anchor="ctr"/>
              <a:lstStyle/>
              <a:p>
                <a:endParaRPr lang="en-GB" dirty="0"/>
              </a:p>
            </p:txBody>
          </p:sp>
          <p:sp>
            <p:nvSpPr>
              <p:cNvPr id="119" name="Freeform: Shape 118">
                <a:extLst>
                  <a:ext uri="{FF2B5EF4-FFF2-40B4-BE49-F238E27FC236}">
                    <a16:creationId xmlns:a16="http://schemas.microsoft.com/office/drawing/2014/main" id="{5A56A148-7965-4E90-9B4B-A10C796BA326}"/>
                  </a:ext>
                </a:extLst>
              </p:cNvPr>
              <p:cNvSpPr/>
              <p:nvPr/>
            </p:nvSpPr>
            <p:spPr>
              <a:xfrm>
                <a:off x="4397049" y="3366148"/>
                <a:ext cx="1608524" cy="419559"/>
              </a:xfrm>
              <a:custGeom>
                <a:avLst/>
                <a:gdLst>
                  <a:gd name="connsiteX0" fmla="*/ 737536 w 877758"/>
                  <a:gd name="connsiteY0" fmla="*/ 31001 h 228950"/>
                  <a:gd name="connsiteX1" fmla="*/ 760491 w 877758"/>
                  <a:gd name="connsiteY1" fmla="*/ 192831 h 228950"/>
                  <a:gd name="connsiteX2" fmla="*/ 140223 w 877758"/>
                  <a:gd name="connsiteY2" fmla="*/ 197879 h 228950"/>
                  <a:gd name="connsiteX3" fmla="*/ 117268 w 877758"/>
                  <a:gd name="connsiteY3" fmla="*/ 36049 h 228950"/>
                  <a:gd name="connsiteX4" fmla="*/ 737536 w 877758"/>
                  <a:gd name="connsiteY4" fmla="*/ 31001 h 228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8" h="228950">
                    <a:moveTo>
                      <a:pt x="737536" y="31001"/>
                    </a:moveTo>
                    <a:cubicBezTo>
                      <a:pt x="915177" y="74244"/>
                      <a:pt x="925369" y="146730"/>
                      <a:pt x="760491" y="192831"/>
                    </a:cubicBezTo>
                    <a:cubicBezTo>
                      <a:pt x="595518" y="238932"/>
                      <a:pt x="317864" y="241218"/>
                      <a:pt x="140223" y="197879"/>
                    </a:cubicBezTo>
                    <a:cubicBezTo>
                      <a:pt x="-37418" y="154635"/>
                      <a:pt x="-47610" y="82150"/>
                      <a:pt x="117268" y="36049"/>
                    </a:cubicBezTo>
                    <a:cubicBezTo>
                      <a:pt x="282241" y="-9957"/>
                      <a:pt x="559894" y="-12243"/>
                      <a:pt x="737536" y="31001"/>
                    </a:cubicBezTo>
                    <a:close/>
                  </a:path>
                </a:pathLst>
              </a:custGeom>
              <a:gradFill flip="none" rotWithShape="1">
                <a:gsLst>
                  <a:gs pos="100000">
                    <a:schemeClr val="tx1">
                      <a:lumMod val="75000"/>
                      <a:lumOff val="25000"/>
                    </a:schemeClr>
                  </a:gs>
                  <a:gs pos="0">
                    <a:schemeClr val="tx1">
                      <a:lumMod val="65000"/>
                      <a:lumOff val="35000"/>
                    </a:schemeClr>
                  </a:gs>
                </a:gsLst>
                <a:path path="circle">
                  <a:fillToRect l="50000" t="50000" r="50000" b="50000"/>
                </a:path>
                <a:tileRect/>
              </a:gradFill>
              <a:ln w="9525" cap="flat">
                <a:noFill/>
                <a:prstDash val="solid"/>
                <a:miter/>
              </a:ln>
            </p:spPr>
            <p:txBody>
              <a:bodyPr rtlCol="0" anchor="ctr"/>
              <a:lstStyle/>
              <a:p>
                <a:endParaRPr lang="en-GB" dirty="0"/>
              </a:p>
            </p:txBody>
          </p:sp>
        </p:grpSp>
        <p:grpSp>
          <p:nvGrpSpPr>
            <p:cNvPr id="121" name="Group 120">
              <a:extLst>
                <a:ext uri="{FF2B5EF4-FFF2-40B4-BE49-F238E27FC236}">
                  <a16:creationId xmlns:a16="http://schemas.microsoft.com/office/drawing/2014/main" id="{21B8A5E6-381F-45E3-868D-6BADA28CB292}"/>
                </a:ext>
              </a:extLst>
            </p:cNvPr>
            <p:cNvGrpSpPr/>
            <p:nvPr/>
          </p:nvGrpSpPr>
          <p:grpSpPr>
            <a:xfrm rot="5400000" flipH="1">
              <a:off x="5446407" y="3094994"/>
              <a:ext cx="381683" cy="189926"/>
              <a:chOff x="4397049" y="3366148"/>
              <a:chExt cx="1608844" cy="800565"/>
            </a:xfrm>
          </p:grpSpPr>
          <p:sp>
            <p:nvSpPr>
              <p:cNvPr id="122" name="Freeform: Shape 121">
                <a:extLst>
                  <a:ext uri="{FF2B5EF4-FFF2-40B4-BE49-F238E27FC236}">
                    <a16:creationId xmlns:a16="http://schemas.microsoft.com/office/drawing/2014/main" id="{A8381658-BB5F-4898-863E-564EDCB8A632}"/>
                  </a:ext>
                </a:extLst>
              </p:cNvPr>
              <p:cNvSpPr/>
              <p:nvPr/>
            </p:nvSpPr>
            <p:spPr>
              <a:xfrm>
                <a:off x="4397074" y="3575516"/>
                <a:ext cx="1608819" cy="591197"/>
              </a:xfrm>
              <a:custGeom>
                <a:avLst/>
                <a:gdLst>
                  <a:gd name="connsiteX0" fmla="*/ 877634 w 877919"/>
                  <a:gd name="connsiteY0" fmla="*/ 2953 h 322611"/>
                  <a:gd name="connsiteX1" fmla="*/ 876776 w 877919"/>
                  <a:gd name="connsiteY1" fmla="*/ 8477 h 322611"/>
                  <a:gd name="connsiteX2" fmla="*/ 876300 w 877919"/>
                  <a:gd name="connsiteY2" fmla="*/ 10287 h 322611"/>
                  <a:gd name="connsiteX3" fmla="*/ 873728 w 877919"/>
                  <a:gd name="connsiteY3" fmla="*/ 16573 h 322611"/>
                  <a:gd name="connsiteX4" fmla="*/ 873728 w 877919"/>
                  <a:gd name="connsiteY4" fmla="*/ 16669 h 322611"/>
                  <a:gd name="connsiteX5" fmla="*/ 869823 w 877919"/>
                  <a:gd name="connsiteY5" fmla="*/ 22765 h 322611"/>
                  <a:gd name="connsiteX6" fmla="*/ 868299 w 877919"/>
                  <a:gd name="connsiteY6" fmla="*/ 24670 h 322611"/>
                  <a:gd name="connsiteX7" fmla="*/ 864775 w 877919"/>
                  <a:gd name="connsiteY7" fmla="*/ 28670 h 322611"/>
                  <a:gd name="connsiteX8" fmla="*/ 862775 w 877919"/>
                  <a:gd name="connsiteY8" fmla="*/ 30766 h 322611"/>
                  <a:gd name="connsiteX9" fmla="*/ 858298 w 877919"/>
                  <a:gd name="connsiteY9" fmla="*/ 34766 h 322611"/>
                  <a:gd name="connsiteX10" fmla="*/ 856202 w 877919"/>
                  <a:gd name="connsiteY10" fmla="*/ 36576 h 322611"/>
                  <a:gd name="connsiteX11" fmla="*/ 848582 w 877919"/>
                  <a:gd name="connsiteY11" fmla="*/ 42196 h 322611"/>
                  <a:gd name="connsiteX12" fmla="*/ 848201 w 877919"/>
                  <a:gd name="connsiteY12" fmla="*/ 42386 h 322611"/>
                  <a:gd name="connsiteX13" fmla="*/ 839629 w 877919"/>
                  <a:gd name="connsiteY13" fmla="*/ 47720 h 322611"/>
                  <a:gd name="connsiteX14" fmla="*/ 836581 w 877919"/>
                  <a:gd name="connsiteY14" fmla="*/ 49435 h 322611"/>
                  <a:gd name="connsiteX15" fmla="*/ 829056 w 877919"/>
                  <a:gd name="connsiteY15" fmla="*/ 53435 h 322611"/>
                  <a:gd name="connsiteX16" fmla="*/ 825341 w 877919"/>
                  <a:gd name="connsiteY16" fmla="*/ 55245 h 322611"/>
                  <a:gd name="connsiteX17" fmla="*/ 815531 w 877919"/>
                  <a:gd name="connsiteY17" fmla="*/ 59722 h 322611"/>
                  <a:gd name="connsiteX18" fmla="*/ 812864 w 877919"/>
                  <a:gd name="connsiteY18" fmla="*/ 60865 h 322611"/>
                  <a:gd name="connsiteX19" fmla="*/ 798386 w 877919"/>
                  <a:gd name="connsiteY19" fmla="*/ 66580 h 322611"/>
                  <a:gd name="connsiteX20" fmla="*/ 789718 w 877919"/>
                  <a:gd name="connsiteY20" fmla="*/ 69723 h 322611"/>
                  <a:gd name="connsiteX21" fmla="*/ 787813 w 877919"/>
                  <a:gd name="connsiteY21" fmla="*/ 70390 h 322611"/>
                  <a:gd name="connsiteX22" fmla="*/ 776002 w 877919"/>
                  <a:gd name="connsiteY22" fmla="*/ 74200 h 322611"/>
                  <a:gd name="connsiteX23" fmla="*/ 760667 w 877919"/>
                  <a:gd name="connsiteY23" fmla="*/ 78772 h 322611"/>
                  <a:gd name="connsiteX24" fmla="*/ 747903 w 877919"/>
                  <a:gd name="connsiteY24" fmla="*/ 82201 h 322611"/>
                  <a:gd name="connsiteX25" fmla="*/ 738188 w 877919"/>
                  <a:gd name="connsiteY25" fmla="*/ 84582 h 322611"/>
                  <a:gd name="connsiteX26" fmla="*/ 730853 w 877919"/>
                  <a:gd name="connsiteY26" fmla="*/ 86296 h 322611"/>
                  <a:gd name="connsiteX27" fmla="*/ 720376 w 877919"/>
                  <a:gd name="connsiteY27" fmla="*/ 88582 h 322611"/>
                  <a:gd name="connsiteX28" fmla="*/ 713518 w 877919"/>
                  <a:gd name="connsiteY28" fmla="*/ 90106 h 322611"/>
                  <a:gd name="connsiteX29" fmla="*/ 690182 w 877919"/>
                  <a:gd name="connsiteY29" fmla="*/ 94583 h 322611"/>
                  <a:gd name="connsiteX30" fmla="*/ 684657 w 877919"/>
                  <a:gd name="connsiteY30" fmla="*/ 95536 h 322611"/>
                  <a:gd name="connsiteX31" fmla="*/ 663131 w 877919"/>
                  <a:gd name="connsiteY31" fmla="*/ 99060 h 322611"/>
                  <a:gd name="connsiteX32" fmla="*/ 659130 w 877919"/>
                  <a:gd name="connsiteY32" fmla="*/ 99727 h 322611"/>
                  <a:gd name="connsiteX33" fmla="*/ 635699 w 877919"/>
                  <a:gd name="connsiteY33" fmla="*/ 102965 h 322611"/>
                  <a:gd name="connsiteX34" fmla="*/ 629793 w 877919"/>
                  <a:gd name="connsiteY34" fmla="*/ 103727 h 322611"/>
                  <a:gd name="connsiteX35" fmla="*/ 610743 w 877919"/>
                  <a:gd name="connsiteY35" fmla="*/ 105918 h 322611"/>
                  <a:gd name="connsiteX36" fmla="*/ 603980 w 877919"/>
                  <a:gd name="connsiteY36" fmla="*/ 106680 h 322611"/>
                  <a:gd name="connsiteX37" fmla="*/ 579311 w 877919"/>
                  <a:gd name="connsiteY37" fmla="*/ 109061 h 322611"/>
                  <a:gd name="connsiteX38" fmla="*/ 577691 w 877919"/>
                  <a:gd name="connsiteY38" fmla="*/ 109156 h 322611"/>
                  <a:gd name="connsiteX39" fmla="*/ 553974 w 877919"/>
                  <a:gd name="connsiteY39" fmla="*/ 110966 h 322611"/>
                  <a:gd name="connsiteX40" fmla="*/ 547783 w 877919"/>
                  <a:gd name="connsiteY40" fmla="*/ 111347 h 322611"/>
                  <a:gd name="connsiteX41" fmla="*/ 513969 w 877919"/>
                  <a:gd name="connsiteY41" fmla="*/ 113157 h 322611"/>
                  <a:gd name="connsiteX42" fmla="*/ 507587 w 877919"/>
                  <a:gd name="connsiteY42" fmla="*/ 113443 h 322611"/>
                  <a:gd name="connsiteX43" fmla="*/ 487680 w 877919"/>
                  <a:gd name="connsiteY43" fmla="*/ 114109 h 322611"/>
                  <a:gd name="connsiteX44" fmla="*/ 480251 w 877919"/>
                  <a:gd name="connsiteY44" fmla="*/ 114300 h 322611"/>
                  <a:gd name="connsiteX45" fmla="*/ 462725 w 877919"/>
                  <a:gd name="connsiteY45" fmla="*/ 114586 h 322611"/>
                  <a:gd name="connsiteX46" fmla="*/ 456724 w 877919"/>
                  <a:gd name="connsiteY46" fmla="*/ 114681 h 322611"/>
                  <a:gd name="connsiteX47" fmla="*/ 434054 w 877919"/>
                  <a:gd name="connsiteY47" fmla="*/ 114776 h 322611"/>
                  <a:gd name="connsiteX48" fmla="*/ 430911 w 877919"/>
                  <a:gd name="connsiteY48" fmla="*/ 114776 h 322611"/>
                  <a:gd name="connsiteX49" fmla="*/ 411480 w 877919"/>
                  <a:gd name="connsiteY49" fmla="*/ 114586 h 322611"/>
                  <a:gd name="connsiteX50" fmla="*/ 403574 w 877919"/>
                  <a:gd name="connsiteY50" fmla="*/ 114395 h 322611"/>
                  <a:gd name="connsiteX51" fmla="*/ 388906 w 877919"/>
                  <a:gd name="connsiteY51" fmla="*/ 114014 h 322611"/>
                  <a:gd name="connsiteX52" fmla="*/ 380143 w 877919"/>
                  <a:gd name="connsiteY52" fmla="*/ 113728 h 322611"/>
                  <a:gd name="connsiteX53" fmla="*/ 366236 w 877919"/>
                  <a:gd name="connsiteY53" fmla="*/ 113157 h 322611"/>
                  <a:gd name="connsiteX54" fmla="*/ 357092 w 877919"/>
                  <a:gd name="connsiteY54" fmla="*/ 112681 h 322611"/>
                  <a:gd name="connsiteX55" fmla="*/ 343472 w 877919"/>
                  <a:gd name="connsiteY55" fmla="*/ 111919 h 322611"/>
                  <a:gd name="connsiteX56" fmla="*/ 334518 w 877919"/>
                  <a:gd name="connsiteY56" fmla="*/ 111347 h 322611"/>
                  <a:gd name="connsiteX57" fmla="*/ 320421 w 877919"/>
                  <a:gd name="connsiteY57" fmla="*/ 110395 h 322611"/>
                  <a:gd name="connsiteX58" fmla="*/ 312230 w 877919"/>
                  <a:gd name="connsiteY58" fmla="*/ 109823 h 322611"/>
                  <a:gd name="connsiteX59" fmla="*/ 296323 w 877919"/>
                  <a:gd name="connsiteY59" fmla="*/ 108490 h 322611"/>
                  <a:gd name="connsiteX60" fmla="*/ 290227 w 877919"/>
                  <a:gd name="connsiteY60" fmla="*/ 107918 h 322611"/>
                  <a:gd name="connsiteX61" fmla="*/ 268415 w 877919"/>
                  <a:gd name="connsiteY61" fmla="*/ 105632 h 322611"/>
                  <a:gd name="connsiteX62" fmla="*/ 264128 w 877919"/>
                  <a:gd name="connsiteY62" fmla="*/ 105156 h 322611"/>
                  <a:gd name="connsiteX63" fmla="*/ 246698 w 877919"/>
                  <a:gd name="connsiteY63" fmla="*/ 103061 h 322611"/>
                  <a:gd name="connsiteX64" fmla="*/ 239554 w 877919"/>
                  <a:gd name="connsiteY64" fmla="*/ 102108 h 322611"/>
                  <a:gd name="connsiteX65" fmla="*/ 224695 w 877919"/>
                  <a:gd name="connsiteY65" fmla="*/ 100013 h 322611"/>
                  <a:gd name="connsiteX66" fmla="*/ 217170 w 877919"/>
                  <a:gd name="connsiteY66" fmla="*/ 98869 h 322611"/>
                  <a:gd name="connsiteX67" fmla="*/ 201073 w 877919"/>
                  <a:gd name="connsiteY67" fmla="*/ 96298 h 322611"/>
                  <a:gd name="connsiteX68" fmla="*/ 195167 w 877919"/>
                  <a:gd name="connsiteY68" fmla="*/ 95345 h 322611"/>
                  <a:gd name="connsiteX69" fmla="*/ 172593 w 877919"/>
                  <a:gd name="connsiteY69" fmla="*/ 91059 h 322611"/>
                  <a:gd name="connsiteX70" fmla="*/ 168307 w 877919"/>
                  <a:gd name="connsiteY70" fmla="*/ 90202 h 322611"/>
                  <a:gd name="connsiteX71" fmla="*/ 145637 w 877919"/>
                  <a:gd name="connsiteY71" fmla="*/ 85249 h 322611"/>
                  <a:gd name="connsiteX72" fmla="*/ 140399 w 877919"/>
                  <a:gd name="connsiteY72" fmla="*/ 84011 h 322611"/>
                  <a:gd name="connsiteX73" fmla="*/ 124206 w 877919"/>
                  <a:gd name="connsiteY73" fmla="*/ 79819 h 322611"/>
                  <a:gd name="connsiteX74" fmla="*/ 119158 w 877919"/>
                  <a:gd name="connsiteY74" fmla="*/ 78391 h 322611"/>
                  <a:gd name="connsiteX75" fmla="*/ 108966 w 877919"/>
                  <a:gd name="connsiteY75" fmla="*/ 75438 h 322611"/>
                  <a:gd name="connsiteX76" fmla="*/ 103632 w 877919"/>
                  <a:gd name="connsiteY76" fmla="*/ 73819 h 322611"/>
                  <a:gd name="connsiteX77" fmla="*/ 94869 w 877919"/>
                  <a:gd name="connsiteY77" fmla="*/ 71056 h 322611"/>
                  <a:gd name="connsiteX78" fmla="*/ 89535 w 877919"/>
                  <a:gd name="connsiteY78" fmla="*/ 69247 h 322611"/>
                  <a:gd name="connsiteX79" fmla="*/ 81725 w 877919"/>
                  <a:gd name="connsiteY79" fmla="*/ 66484 h 322611"/>
                  <a:gd name="connsiteX80" fmla="*/ 76581 w 877919"/>
                  <a:gd name="connsiteY80" fmla="*/ 64579 h 322611"/>
                  <a:gd name="connsiteX81" fmla="*/ 69533 w 877919"/>
                  <a:gd name="connsiteY81" fmla="*/ 61817 h 322611"/>
                  <a:gd name="connsiteX82" fmla="*/ 64770 w 877919"/>
                  <a:gd name="connsiteY82" fmla="*/ 59817 h 322611"/>
                  <a:gd name="connsiteX83" fmla="*/ 58198 w 877919"/>
                  <a:gd name="connsiteY83" fmla="*/ 56864 h 322611"/>
                  <a:gd name="connsiteX84" fmla="*/ 54007 w 877919"/>
                  <a:gd name="connsiteY84" fmla="*/ 54959 h 322611"/>
                  <a:gd name="connsiteX85" fmla="*/ 47530 w 877919"/>
                  <a:gd name="connsiteY85" fmla="*/ 51721 h 322611"/>
                  <a:gd name="connsiteX86" fmla="*/ 44196 w 877919"/>
                  <a:gd name="connsiteY86" fmla="*/ 50006 h 322611"/>
                  <a:gd name="connsiteX87" fmla="*/ 36481 w 877919"/>
                  <a:gd name="connsiteY87" fmla="*/ 45625 h 322611"/>
                  <a:gd name="connsiteX88" fmla="*/ 35338 w 877919"/>
                  <a:gd name="connsiteY88" fmla="*/ 44958 h 322611"/>
                  <a:gd name="connsiteX89" fmla="*/ 27527 w 877919"/>
                  <a:gd name="connsiteY89" fmla="*/ 39815 h 322611"/>
                  <a:gd name="connsiteX90" fmla="*/ 25432 w 877919"/>
                  <a:gd name="connsiteY90" fmla="*/ 38195 h 322611"/>
                  <a:gd name="connsiteX91" fmla="*/ 20765 w 877919"/>
                  <a:gd name="connsiteY91" fmla="*/ 34576 h 322611"/>
                  <a:gd name="connsiteX92" fmla="*/ 18479 w 877919"/>
                  <a:gd name="connsiteY92" fmla="*/ 32575 h 322611"/>
                  <a:gd name="connsiteX93" fmla="*/ 14954 w 877919"/>
                  <a:gd name="connsiteY93" fmla="*/ 29337 h 322611"/>
                  <a:gd name="connsiteX94" fmla="*/ 12859 w 877919"/>
                  <a:gd name="connsiteY94" fmla="*/ 27146 h 322611"/>
                  <a:gd name="connsiteX95" fmla="*/ 10097 w 877919"/>
                  <a:gd name="connsiteY95" fmla="*/ 24003 h 322611"/>
                  <a:gd name="connsiteX96" fmla="*/ 8382 w 877919"/>
                  <a:gd name="connsiteY96" fmla="*/ 21717 h 322611"/>
                  <a:gd name="connsiteX97" fmla="*/ 6191 w 877919"/>
                  <a:gd name="connsiteY97" fmla="*/ 18478 h 322611"/>
                  <a:gd name="connsiteX98" fmla="*/ 4858 w 877919"/>
                  <a:gd name="connsiteY98" fmla="*/ 16288 h 322611"/>
                  <a:gd name="connsiteX99" fmla="*/ 3239 w 877919"/>
                  <a:gd name="connsiteY99" fmla="*/ 12954 h 322611"/>
                  <a:gd name="connsiteX100" fmla="*/ 2381 w 877919"/>
                  <a:gd name="connsiteY100" fmla="*/ 10858 h 322611"/>
                  <a:gd name="connsiteX101" fmla="*/ 1334 w 877919"/>
                  <a:gd name="connsiteY101" fmla="*/ 7239 h 322611"/>
                  <a:gd name="connsiteX102" fmla="*/ 857 w 877919"/>
                  <a:gd name="connsiteY102" fmla="*/ 5429 h 322611"/>
                  <a:gd name="connsiteX103" fmla="*/ 381 w 877919"/>
                  <a:gd name="connsiteY103" fmla="*/ 0 h 322611"/>
                  <a:gd name="connsiteX104" fmla="*/ 0 w 877919"/>
                  <a:gd name="connsiteY104" fmla="*/ 207645 h 322611"/>
                  <a:gd name="connsiteX105" fmla="*/ 476 w 877919"/>
                  <a:gd name="connsiteY105" fmla="*/ 213074 h 322611"/>
                  <a:gd name="connsiteX106" fmla="*/ 953 w 877919"/>
                  <a:gd name="connsiteY106" fmla="*/ 214884 h 322611"/>
                  <a:gd name="connsiteX107" fmla="*/ 2000 w 877919"/>
                  <a:gd name="connsiteY107" fmla="*/ 218503 h 322611"/>
                  <a:gd name="connsiteX108" fmla="*/ 2858 w 877919"/>
                  <a:gd name="connsiteY108" fmla="*/ 220599 h 322611"/>
                  <a:gd name="connsiteX109" fmla="*/ 4477 w 877919"/>
                  <a:gd name="connsiteY109" fmla="*/ 223933 h 322611"/>
                  <a:gd name="connsiteX110" fmla="*/ 5810 w 877919"/>
                  <a:gd name="connsiteY110" fmla="*/ 226123 h 322611"/>
                  <a:gd name="connsiteX111" fmla="*/ 8001 w 877919"/>
                  <a:gd name="connsiteY111" fmla="*/ 229362 h 322611"/>
                  <a:gd name="connsiteX112" fmla="*/ 9716 w 877919"/>
                  <a:gd name="connsiteY112" fmla="*/ 231553 h 322611"/>
                  <a:gd name="connsiteX113" fmla="*/ 12478 w 877919"/>
                  <a:gd name="connsiteY113" fmla="*/ 234791 h 322611"/>
                  <a:gd name="connsiteX114" fmla="*/ 14573 w 877919"/>
                  <a:gd name="connsiteY114" fmla="*/ 236982 h 322611"/>
                  <a:gd name="connsiteX115" fmla="*/ 18098 w 877919"/>
                  <a:gd name="connsiteY115" fmla="*/ 240220 h 322611"/>
                  <a:gd name="connsiteX116" fmla="*/ 20384 w 877919"/>
                  <a:gd name="connsiteY116" fmla="*/ 242221 h 322611"/>
                  <a:gd name="connsiteX117" fmla="*/ 25051 w 877919"/>
                  <a:gd name="connsiteY117" fmla="*/ 245840 h 322611"/>
                  <a:gd name="connsiteX118" fmla="*/ 27146 w 877919"/>
                  <a:gd name="connsiteY118" fmla="*/ 247460 h 322611"/>
                  <a:gd name="connsiteX119" fmla="*/ 34957 w 877919"/>
                  <a:gd name="connsiteY119" fmla="*/ 252603 h 322611"/>
                  <a:gd name="connsiteX120" fmla="*/ 36005 w 877919"/>
                  <a:gd name="connsiteY120" fmla="*/ 253174 h 322611"/>
                  <a:gd name="connsiteX121" fmla="*/ 43815 w 877919"/>
                  <a:gd name="connsiteY121" fmla="*/ 257651 h 322611"/>
                  <a:gd name="connsiteX122" fmla="*/ 47149 w 877919"/>
                  <a:gd name="connsiteY122" fmla="*/ 259366 h 322611"/>
                  <a:gd name="connsiteX123" fmla="*/ 53626 w 877919"/>
                  <a:gd name="connsiteY123" fmla="*/ 262604 h 322611"/>
                  <a:gd name="connsiteX124" fmla="*/ 57817 w 877919"/>
                  <a:gd name="connsiteY124" fmla="*/ 264509 h 322611"/>
                  <a:gd name="connsiteX125" fmla="*/ 64484 w 877919"/>
                  <a:gd name="connsiteY125" fmla="*/ 267462 h 322611"/>
                  <a:gd name="connsiteX126" fmla="*/ 69247 w 877919"/>
                  <a:gd name="connsiteY126" fmla="*/ 269462 h 322611"/>
                  <a:gd name="connsiteX127" fmla="*/ 76295 w 877919"/>
                  <a:gd name="connsiteY127" fmla="*/ 272224 h 322611"/>
                  <a:gd name="connsiteX128" fmla="*/ 81439 w 877919"/>
                  <a:gd name="connsiteY128" fmla="*/ 274129 h 322611"/>
                  <a:gd name="connsiteX129" fmla="*/ 89249 w 877919"/>
                  <a:gd name="connsiteY129" fmla="*/ 276892 h 322611"/>
                  <a:gd name="connsiteX130" fmla="*/ 94583 w 877919"/>
                  <a:gd name="connsiteY130" fmla="*/ 278702 h 322611"/>
                  <a:gd name="connsiteX131" fmla="*/ 103346 w 877919"/>
                  <a:gd name="connsiteY131" fmla="*/ 281464 h 322611"/>
                  <a:gd name="connsiteX132" fmla="*/ 108680 w 877919"/>
                  <a:gd name="connsiteY132" fmla="*/ 283083 h 322611"/>
                  <a:gd name="connsiteX133" fmla="*/ 110204 w 877919"/>
                  <a:gd name="connsiteY133" fmla="*/ 283559 h 322611"/>
                  <a:gd name="connsiteX134" fmla="*/ 118967 w 877919"/>
                  <a:gd name="connsiteY134" fmla="*/ 286036 h 322611"/>
                  <a:gd name="connsiteX135" fmla="*/ 123920 w 877919"/>
                  <a:gd name="connsiteY135" fmla="*/ 287465 h 322611"/>
                  <a:gd name="connsiteX136" fmla="*/ 140113 w 877919"/>
                  <a:gd name="connsiteY136" fmla="*/ 291656 h 322611"/>
                  <a:gd name="connsiteX137" fmla="*/ 142875 w 877919"/>
                  <a:gd name="connsiteY137" fmla="*/ 292322 h 322611"/>
                  <a:gd name="connsiteX138" fmla="*/ 145447 w 877919"/>
                  <a:gd name="connsiteY138" fmla="*/ 292894 h 322611"/>
                  <a:gd name="connsiteX139" fmla="*/ 168021 w 877919"/>
                  <a:gd name="connsiteY139" fmla="*/ 297847 h 322611"/>
                  <a:gd name="connsiteX140" fmla="*/ 170783 w 877919"/>
                  <a:gd name="connsiteY140" fmla="*/ 298418 h 322611"/>
                  <a:gd name="connsiteX141" fmla="*/ 172307 w 877919"/>
                  <a:gd name="connsiteY141" fmla="*/ 298704 h 322611"/>
                  <a:gd name="connsiteX142" fmla="*/ 194977 w 877919"/>
                  <a:gd name="connsiteY142" fmla="*/ 302990 h 322611"/>
                  <a:gd name="connsiteX143" fmla="*/ 196501 w 877919"/>
                  <a:gd name="connsiteY143" fmla="*/ 303276 h 322611"/>
                  <a:gd name="connsiteX144" fmla="*/ 200882 w 877919"/>
                  <a:gd name="connsiteY144" fmla="*/ 303943 h 322611"/>
                  <a:gd name="connsiteX145" fmla="*/ 216980 w 877919"/>
                  <a:gd name="connsiteY145" fmla="*/ 306610 h 322611"/>
                  <a:gd name="connsiteX146" fmla="*/ 220599 w 877919"/>
                  <a:gd name="connsiteY146" fmla="*/ 307181 h 322611"/>
                  <a:gd name="connsiteX147" fmla="*/ 224504 w 877919"/>
                  <a:gd name="connsiteY147" fmla="*/ 307753 h 322611"/>
                  <a:gd name="connsiteX148" fmla="*/ 239459 w 877919"/>
                  <a:gd name="connsiteY148" fmla="*/ 309848 h 322611"/>
                  <a:gd name="connsiteX149" fmla="*/ 244316 w 877919"/>
                  <a:gd name="connsiteY149" fmla="*/ 310515 h 322611"/>
                  <a:gd name="connsiteX150" fmla="*/ 246602 w 877919"/>
                  <a:gd name="connsiteY150" fmla="*/ 310801 h 322611"/>
                  <a:gd name="connsiteX151" fmla="*/ 264033 w 877919"/>
                  <a:gd name="connsiteY151" fmla="*/ 312896 h 322611"/>
                  <a:gd name="connsiteX152" fmla="*/ 267748 w 877919"/>
                  <a:gd name="connsiteY152" fmla="*/ 313373 h 322611"/>
                  <a:gd name="connsiteX153" fmla="*/ 268319 w 877919"/>
                  <a:gd name="connsiteY153" fmla="*/ 313468 h 322611"/>
                  <a:gd name="connsiteX154" fmla="*/ 290132 w 877919"/>
                  <a:gd name="connsiteY154" fmla="*/ 315754 h 322611"/>
                  <a:gd name="connsiteX155" fmla="*/ 291084 w 877919"/>
                  <a:gd name="connsiteY155" fmla="*/ 315849 h 322611"/>
                  <a:gd name="connsiteX156" fmla="*/ 296323 w 877919"/>
                  <a:gd name="connsiteY156" fmla="*/ 316325 h 322611"/>
                  <a:gd name="connsiteX157" fmla="*/ 312134 w 877919"/>
                  <a:gd name="connsiteY157" fmla="*/ 317659 h 322611"/>
                  <a:gd name="connsiteX158" fmla="*/ 314516 w 877919"/>
                  <a:gd name="connsiteY158" fmla="*/ 317849 h 322611"/>
                  <a:gd name="connsiteX159" fmla="*/ 320421 w 877919"/>
                  <a:gd name="connsiteY159" fmla="*/ 318230 h 322611"/>
                  <a:gd name="connsiteX160" fmla="*/ 334423 w 877919"/>
                  <a:gd name="connsiteY160" fmla="*/ 319183 h 322611"/>
                  <a:gd name="connsiteX161" fmla="*/ 338138 w 877919"/>
                  <a:gd name="connsiteY161" fmla="*/ 319469 h 322611"/>
                  <a:gd name="connsiteX162" fmla="*/ 343281 w 877919"/>
                  <a:gd name="connsiteY162" fmla="*/ 319754 h 322611"/>
                  <a:gd name="connsiteX163" fmla="*/ 356997 w 877919"/>
                  <a:gd name="connsiteY163" fmla="*/ 320516 h 322611"/>
                  <a:gd name="connsiteX164" fmla="*/ 361950 w 877919"/>
                  <a:gd name="connsiteY164" fmla="*/ 320802 h 322611"/>
                  <a:gd name="connsiteX165" fmla="*/ 366046 w 877919"/>
                  <a:gd name="connsiteY165" fmla="*/ 320993 h 322611"/>
                  <a:gd name="connsiteX166" fmla="*/ 380048 w 877919"/>
                  <a:gd name="connsiteY166" fmla="*/ 321564 h 322611"/>
                  <a:gd name="connsiteX167" fmla="*/ 385953 w 877919"/>
                  <a:gd name="connsiteY167" fmla="*/ 321754 h 322611"/>
                  <a:gd name="connsiteX168" fmla="*/ 388715 w 877919"/>
                  <a:gd name="connsiteY168" fmla="*/ 321850 h 322611"/>
                  <a:gd name="connsiteX169" fmla="*/ 403479 w 877919"/>
                  <a:gd name="connsiteY169" fmla="*/ 322231 h 322611"/>
                  <a:gd name="connsiteX170" fmla="*/ 409670 w 877919"/>
                  <a:gd name="connsiteY170" fmla="*/ 322421 h 322611"/>
                  <a:gd name="connsiteX171" fmla="*/ 411290 w 877919"/>
                  <a:gd name="connsiteY171" fmla="*/ 322421 h 322611"/>
                  <a:gd name="connsiteX172" fmla="*/ 430244 w 877919"/>
                  <a:gd name="connsiteY172" fmla="*/ 322612 h 322611"/>
                  <a:gd name="connsiteX173" fmla="*/ 433578 w 877919"/>
                  <a:gd name="connsiteY173" fmla="*/ 322612 h 322611"/>
                  <a:gd name="connsiteX174" fmla="*/ 433864 w 877919"/>
                  <a:gd name="connsiteY174" fmla="*/ 322612 h 322611"/>
                  <a:gd name="connsiteX175" fmla="*/ 456533 w 877919"/>
                  <a:gd name="connsiteY175" fmla="*/ 322516 h 322611"/>
                  <a:gd name="connsiteX176" fmla="*/ 457676 w 877919"/>
                  <a:gd name="connsiteY176" fmla="*/ 322516 h 322611"/>
                  <a:gd name="connsiteX177" fmla="*/ 462629 w 877919"/>
                  <a:gd name="connsiteY177" fmla="*/ 322421 h 322611"/>
                  <a:gd name="connsiteX178" fmla="*/ 480155 w 877919"/>
                  <a:gd name="connsiteY178" fmla="*/ 322136 h 322611"/>
                  <a:gd name="connsiteX179" fmla="*/ 483108 w 877919"/>
                  <a:gd name="connsiteY179" fmla="*/ 322040 h 322611"/>
                  <a:gd name="connsiteX180" fmla="*/ 487490 w 877919"/>
                  <a:gd name="connsiteY180" fmla="*/ 321850 h 322611"/>
                  <a:gd name="connsiteX181" fmla="*/ 507492 w 877919"/>
                  <a:gd name="connsiteY181" fmla="*/ 321183 h 322611"/>
                  <a:gd name="connsiteX182" fmla="*/ 511969 w 877919"/>
                  <a:gd name="connsiteY182" fmla="*/ 320993 h 322611"/>
                  <a:gd name="connsiteX183" fmla="*/ 513874 w 877919"/>
                  <a:gd name="connsiteY183" fmla="*/ 320897 h 322611"/>
                  <a:gd name="connsiteX184" fmla="*/ 547783 w 877919"/>
                  <a:gd name="connsiteY184" fmla="*/ 319087 h 322611"/>
                  <a:gd name="connsiteX185" fmla="*/ 550736 w 877919"/>
                  <a:gd name="connsiteY185" fmla="*/ 318897 h 322611"/>
                  <a:gd name="connsiteX186" fmla="*/ 553974 w 877919"/>
                  <a:gd name="connsiteY186" fmla="*/ 318611 h 322611"/>
                  <a:gd name="connsiteX187" fmla="*/ 577882 w 877919"/>
                  <a:gd name="connsiteY187" fmla="*/ 316802 h 322611"/>
                  <a:gd name="connsiteX188" fmla="*/ 579215 w 877919"/>
                  <a:gd name="connsiteY188" fmla="*/ 316706 h 322611"/>
                  <a:gd name="connsiteX189" fmla="*/ 603885 w 877919"/>
                  <a:gd name="connsiteY189" fmla="*/ 314325 h 322611"/>
                  <a:gd name="connsiteX190" fmla="*/ 610743 w 877919"/>
                  <a:gd name="connsiteY190" fmla="*/ 313563 h 322611"/>
                  <a:gd name="connsiteX191" fmla="*/ 629698 w 877919"/>
                  <a:gd name="connsiteY191" fmla="*/ 311372 h 322611"/>
                  <a:gd name="connsiteX192" fmla="*/ 635699 w 877919"/>
                  <a:gd name="connsiteY192" fmla="*/ 310610 h 322611"/>
                  <a:gd name="connsiteX193" fmla="*/ 659035 w 877919"/>
                  <a:gd name="connsiteY193" fmla="*/ 307372 h 322611"/>
                  <a:gd name="connsiteX194" fmla="*/ 660178 w 877919"/>
                  <a:gd name="connsiteY194" fmla="*/ 307181 h 322611"/>
                  <a:gd name="connsiteX195" fmla="*/ 662940 w 877919"/>
                  <a:gd name="connsiteY195" fmla="*/ 306705 h 322611"/>
                  <a:gd name="connsiteX196" fmla="*/ 684562 w 877919"/>
                  <a:gd name="connsiteY196" fmla="*/ 303181 h 322611"/>
                  <a:gd name="connsiteX197" fmla="*/ 690086 w 877919"/>
                  <a:gd name="connsiteY197" fmla="*/ 302228 h 322611"/>
                  <a:gd name="connsiteX198" fmla="*/ 713423 w 877919"/>
                  <a:gd name="connsiteY198" fmla="*/ 297656 h 322611"/>
                  <a:gd name="connsiteX199" fmla="*/ 714661 w 877919"/>
                  <a:gd name="connsiteY199" fmla="*/ 297370 h 322611"/>
                  <a:gd name="connsiteX200" fmla="*/ 720185 w 877919"/>
                  <a:gd name="connsiteY200" fmla="*/ 296132 h 322611"/>
                  <a:gd name="connsiteX201" fmla="*/ 730758 w 877919"/>
                  <a:gd name="connsiteY201" fmla="*/ 293751 h 322611"/>
                  <a:gd name="connsiteX202" fmla="*/ 737997 w 877919"/>
                  <a:gd name="connsiteY202" fmla="*/ 292036 h 322611"/>
                  <a:gd name="connsiteX203" fmla="*/ 747808 w 877919"/>
                  <a:gd name="connsiteY203" fmla="*/ 289655 h 322611"/>
                  <a:gd name="connsiteX204" fmla="*/ 750570 w 877919"/>
                  <a:gd name="connsiteY204" fmla="*/ 288989 h 322611"/>
                  <a:gd name="connsiteX205" fmla="*/ 760571 w 877919"/>
                  <a:gd name="connsiteY205" fmla="*/ 286322 h 322611"/>
                  <a:gd name="connsiteX206" fmla="*/ 775907 w 877919"/>
                  <a:gd name="connsiteY206" fmla="*/ 281749 h 322611"/>
                  <a:gd name="connsiteX207" fmla="*/ 776859 w 877919"/>
                  <a:gd name="connsiteY207" fmla="*/ 281464 h 322611"/>
                  <a:gd name="connsiteX208" fmla="*/ 787718 w 877919"/>
                  <a:gd name="connsiteY208" fmla="*/ 277940 h 322611"/>
                  <a:gd name="connsiteX209" fmla="*/ 789623 w 877919"/>
                  <a:gd name="connsiteY209" fmla="*/ 277273 h 322611"/>
                  <a:gd name="connsiteX210" fmla="*/ 797052 w 877919"/>
                  <a:gd name="connsiteY210" fmla="*/ 274701 h 322611"/>
                  <a:gd name="connsiteX211" fmla="*/ 798290 w 877919"/>
                  <a:gd name="connsiteY211" fmla="*/ 274225 h 322611"/>
                  <a:gd name="connsiteX212" fmla="*/ 812768 w 877919"/>
                  <a:gd name="connsiteY212" fmla="*/ 268510 h 322611"/>
                  <a:gd name="connsiteX213" fmla="*/ 813435 w 877919"/>
                  <a:gd name="connsiteY213" fmla="*/ 268224 h 322611"/>
                  <a:gd name="connsiteX214" fmla="*/ 815531 w 877919"/>
                  <a:gd name="connsiteY214" fmla="*/ 267272 h 322611"/>
                  <a:gd name="connsiteX215" fmla="*/ 825341 w 877919"/>
                  <a:gd name="connsiteY215" fmla="*/ 262795 h 322611"/>
                  <a:gd name="connsiteX216" fmla="*/ 827151 w 877919"/>
                  <a:gd name="connsiteY216" fmla="*/ 261937 h 322611"/>
                  <a:gd name="connsiteX217" fmla="*/ 828961 w 877919"/>
                  <a:gd name="connsiteY217" fmla="*/ 260985 h 322611"/>
                  <a:gd name="connsiteX218" fmla="*/ 836486 w 877919"/>
                  <a:gd name="connsiteY218" fmla="*/ 256985 h 322611"/>
                  <a:gd name="connsiteX219" fmla="*/ 838676 w 877919"/>
                  <a:gd name="connsiteY219" fmla="*/ 255841 h 322611"/>
                  <a:gd name="connsiteX220" fmla="*/ 839534 w 877919"/>
                  <a:gd name="connsiteY220" fmla="*/ 255365 h 322611"/>
                  <a:gd name="connsiteX221" fmla="*/ 848201 w 877919"/>
                  <a:gd name="connsiteY221" fmla="*/ 249936 h 322611"/>
                  <a:gd name="connsiteX222" fmla="*/ 848392 w 877919"/>
                  <a:gd name="connsiteY222" fmla="*/ 249841 h 322611"/>
                  <a:gd name="connsiteX223" fmla="*/ 848392 w 877919"/>
                  <a:gd name="connsiteY223" fmla="*/ 249841 h 322611"/>
                  <a:gd name="connsiteX224" fmla="*/ 856012 w 877919"/>
                  <a:gd name="connsiteY224" fmla="*/ 244221 h 322611"/>
                  <a:gd name="connsiteX225" fmla="*/ 856679 w 877919"/>
                  <a:gd name="connsiteY225" fmla="*/ 243745 h 322611"/>
                  <a:gd name="connsiteX226" fmla="*/ 858107 w 877919"/>
                  <a:gd name="connsiteY226" fmla="*/ 242411 h 322611"/>
                  <a:gd name="connsiteX227" fmla="*/ 862584 w 877919"/>
                  <a:gd name="connsiteY227" fmla="*/ 238411 h 322611"/>
                  <a:gd name="connsiteX228" fmla="*/ 863632 w 877919"/>
                  <a:gd name="connsiteY228" fmla="*/ 237458 h 322611"/>
                  <a:gd name="connsiteX229" fmla="*/ 864584 w 877919"/>
                  <a:gd name="connsiteY229" fmla="*/ 236315 h 322611"/>
                  <a:gd name="connsiteX230" fmla="*/ 868109 w 877919"/>
                  <a:gd name="connsiteY230" fmla="*/ 232315 h 322611"/>
                  <a:gd name="connsiteX231" fmla="*/ 869252 w 877919"/>
                  <a:gd name="connsiteY231" fmla="*/ 231077 h 322611"/>
                  <a:gd name="connsiteX232" fmla="*/ 869633 w 877919"/>
                  <a:gd name="connsiteY232" fmla="*/ 230410 h 322611"/>
                  <a:gd name="connsiteX233" fmla="*/ 873538 w 877919"/>
                  <a:gd name="connsiteY233" fmla="*/ 224314 h 322611"/>
                  <a:gd name="connsiteX234" fmla="*/ 873538 w 877919"/>
                  <a:gd name="connsiteY234" fmla="*/ 224314 h 322611"/>
                  <a:gd name="connsiteX235" fmla="*/ 873538 w 877919"/>
                  <a:gd name="connsiteY235" fmla="*/ 224219 h 322611"/>
                  <a:gd name="connsiteX236" fmla="*/ 876110 w 877919"/>
                  <a:gd name="connsiteY236" fmla="*/ 217932 h 322611"/>
                  <a:gd name="connsiteX237" fmla="*/ 876395 w 877919"/>
                  <a:gd name="connsiteY237" fmla="*/ 217170 h 322611"/>
                  <a:gd name="connsiteX238" fmla="*/ 876586 w 877919"/>
                  <a:gd name="connsiteY238" fmla="*/ 216122 h 322611"/>
                  <a:gd name="connsiteX239" fmla="*/ 877443 w 877919"/>
                  <a:gd name="connsiteY239" fmla="*/ 210598 h 322611"/>
                  <a:gd name="connsiteX240" fmla="*/ 877634 w 877919"/>
                  <a:gd name="connsiteY240" fmla="*/ 209645 h 322611"/>
                  <a:gd name="connsiteX241" fmla="*/ 877634 w 877919"/>
                  <a:gd name="connsiteY241" fmla="*/ 208598 h 322611"/>
                  <a:gd name="connsiteX242" fmla="*/ 877919 w 877919"/>
                  <a:gd name="connsiteY242" fmla="*/ 952 h 322611"/>
                  <a:gd name="connsiteX243" fmla="*/ 877634 w 877919"/>
                  <a:gd name="connsiteY243" fmla="*/ 2953 h 32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877919" h="322611">
                    <a:moveTo>
                      <a:pt x="877634" y="2953"/>
                    </a:moveTo>
                    <a:cubicBezTo>
                      <a:pt x="877538" y="4763"/>
                      <a:pt x="877253" y="6667"/>
                      <a:pt x="876776" y="8477"/>
                    </a:cubicBezTo>
                    <a:cubicBezTo>
                      <a:pt x="876586" y="9049"/>
                      <a:pt x="876491" y="9620"/>
                      <a:pt x="876300" y="10287"/>
                    </a:cubicBezTo>
                    <a:cubicBezTo>
                      <a:pt x="875633" y="12382"/>
                      <a:pt x="874871" y="14478"/>
                      <a:pt x="873728" y="16573"/>
                    </a:cubicBezTo>
                    <a:cubicBezTo>
                      <a:pt x="873728" y="16573"/>
                      <a:pt x="873728" y="16573"/>
                      <a:pt x="873728" y="16669"/>
                    </a:cubicBezTo>
                    <a:cubicBezTo>
                      <a:pt x="872681" y="18669"/>
                      <a:pt x="871347" y="20765"/>
                      <a:pt x="869823" y="22765"/>
                    </a:cubicBezTo>
                    <a:cubicBezTo>
                      <a:pt x="869347" y="23431"/>
                      <a:pt x="868775" y="24003"/>
                      <a:pt x="868299" y="24670"/>
                    </a:cubicBezTo>
                    <a:cubicBezTo>
                      <a:pt x="867251" y="26003"/>
                      <a:pt x="866013" y="27337"/>
                      <a:pt x="864775" y="28670"/>
                    </a:cubicBezTo>
                    <a:cubicBezTo>
                      <a:pt x="864108" y="29337"/>
                      <a:pt x="863441" y="30004"/>
                      <a:pt x="862775" y="30766"/>
                    </a:cubicBezTo>
                    <a:cubicBezTo>
                      <a:pt x="861441" y="32099"/>
                      <a:pt x="859917" y="33433"/>
                      <a:pt x="858298" y="34766"/>
                    </a:cubicBezTo>
                    <a:cubicBezTo>
                      <a:pt x="857631" y="35338"/>
                      <a:pt x="856964" y="35909"/>
                      <a:pt x="856202" y="36576"/>
                    </a:cubicBezTo>
                    <a:cubicBezTo>
                      <a:pt x="853821" y="38481"/>
                      <a:pt x="851345" y="40386"/>
                      <a:pt x="848582" y="42196"/>
                    </a:cubicBezTo>
                    <a:cubicBezTo>
                      <a:pt x="848487" y="42291"/>
                      <a:pt x="848392" y="42386"/>
                      <a:pt x="848201" y="42386"/>
                    </a:cubicBezTo>
                    <a:cubicBezTo>
                      <a:pt x="845534" y="44196"/>
                      <a:pt x="842677" y="46006"/>
                      <a:pt x="839629" y="47720"/>
                    </a:cubicBezTo>
                    <a:cubicBezTo>
                      <a:pt x="838676" y="48292"/>
                      <a:pt x="837629" y="48863"/>
                      <a:pt x="836581" y="49435"/>
                    </a:cubicBezTo>
                    <a:cubicBezTo>
                      <a:pt x="834200" y="50768"/>
                      <a:pt x="831628" y="52102"/>
                      <a:pt x="829056" y="53435"/>
                    </a:cubicBezTo>
                    <a:cubicBezTo>
                      <a:pt x="827818" y="54007"/>
                      <a:pt x="826580" y="54673"/>
                      <a:pt x="825341" y="55245"/>
                    </a:cubicBezTo>
                    <a:cubicBezTo>
                      <a:pt x="822198" y="56769"/>
                      <a:pt x="818960" y="58198"/>
                      <a:pt x="815531" y="59722"/>
                    </a:cubicBezTo>
                    <a:cubicBezTo>
                      <a:pt x="814578" y="60103"/>
                      <a:pt x="813721" y="60484"/>
                      <a:pt x="812864" y="60865"/>
                    </a:cubicBezTo>
                    <a:cubicBezTo>
                      <a:pt x="808292" y="62770"/>
                      <a:pt x="803434" y="64675"/>
                      <a:pt x="798386" y="66580"/>
                    </a:cubicBezTo>
                    <a:cubicBezTo>
                      <a:pt x="795528" y="67627"/>
                      <a:pt x="792671" y="68675"/>
                      <a:pt x="789718" y="69723"/>
                    </a:cubicBezTo>
                    <a:cubicBezTo>
                      <a:pt x="789051" y="69913"/>
                      <a:pt x="788480" y="70199"/>
                      <a:pt x="787813" y="70390"/>
                    </a:cubicBezTo>
                    <a:cubicBezTo>
                      <a:pt x="784003" y="71723"/>
                      <a:pt x="780002" y="72961"/>
                      <a:pt x="776002" y="74200"/>
                    </a:cubicBezTo>
                    <a:cubicBezTo>
                      <a:pt x="771049" y="75724"/>
                      <a:pt x="765905" y="77248"/>
                      <a:pt x="760667" y="78772"/>
                    </a:cubicBezTo>
                    <a:cubicBezTo>
                      <a:pt x="756476" y="79915"/>
                      <a:pt x="752189" y="81058"/>
                      <a:pt x="747903" y="82201"/>
                    </a:cubicBezTo>
                    <a:cubicBezTo>
                      <a:pt x="744665" y="83058"/>
                      <a:pt x="741426" y="83820"/>
                      <a:pt x="738188" y="84582"/>
                    </a:cubicBezTo>
                    <a:cubicBezTo>
                      <a:pt x="735711" y="85153"/>
                      <a:pt x="733330" y="85725"/>
                      <a:pt x="730853" y="86296"/>
                    </a:cubicBezTo>
                    <a:cubicBezTo>
                      <a:pt x="727424" y="87058"/>
                      <a:pt x="723900" y="87821"/>
                      <a:pt x="720376" y="88582"/>
                    </a:cubicBezTo>
                    <a:cubicBezTo>
                      <a:pt x="718090" y="89059"/>
                      <a:pt x="715804" y="89630"/>
                      <a:pt x="713518" y="90106"/>
                    </a:cubicBezTo>
                    <a:cubicBezTo>
                      <a:pt x="705898" y="91726"/>
                      <a:pt x="698087" y="93154"/>
                      <a:pt x="690182" y="94583"/>
                    </a:cubicBezTo>
                    <a:cubicBezTo>
                      <a:pt x="688372" y="94869"/>
                      <a:pt x="686467" y="95250"/>
                      <a:pt x="684657" y="95536"/>
                    </a:cubicBezTo>
                    <a:cubicBezTo>
                      <a:pt x="677609" y="96774"/>
                      <a:pt x="670370" y="97917"/>
                      <a:pt x="663131" y="99060"/>
                    </a:cubicBezTo>
                    <a:cubicBezTo>
                      <a:pt x="661797" y="99250"/>
                      <a:pt x="660464" y="99441"/>
                      <a:pt x="659130" y="99727"/>
                    </a:cubicBezTo>
                    <a:cubicBezTo>
                      <a:pt x="651415" y="100870"/>
                      <a:pt x="643604" y="101917"/>
                      <a:pt x="635699" y="102965"/>
                    </a:cubicBezTo>
                    <a:cubicBezTo>
                      <a:pt x="633794" y="103251"/>
                      <a:pt x="631793" y="103442"/>
                      <a:pt x="629793" y="103727"/>
                    </a:cubicBezTo>
                    <a:cubicBezTo>
                      <a:pt x="623507" y="104489"/>
                      <a:pt x="617125" y="105251"/>
                      <a:pt x="610743" y="105918"/>
                    </a:cubicBezTo>
                    <a:cubicBezTo>
                      <a:pt x="608457" y="106204"/>
                      <a:pt x="606266" y="106394"/>
                      <a:pt x="603980" y="106680"/>
                    </a:cubicBezTo>
                    <a:cubicBezTo>
                      <a:pt x="595789" y="107537"/>
                      <a:pt x="587597" y="108299"/>
                      <a:pt x="579311" y="109061"/>
                    </a:cubicBezTo>
                    <a:cubicBezTo>
                      <a:pt x="578739" y="109061"/>
                      <a:pt x="578263" y="109156"/>
                      <a:pt x="577691" y="109156"/>
                    </a:cubicBezTo>
                    <a:cubicBezTo>
                      <a:pt x="569881" y="109823"/>
                      <a:pt x="561975" y="110395"/>
                      <a:pt x="553974" y="110966"/>
                    </a:cubicBezTo>
                    <a:cubicBezTo>
                      <a:pt x="551879" y="111061"/>
                      <a:pt x="549878" y="111252"/>
                      <a:pt x="547783" y="111347"/>
                    </a:cubicBezTo>
                    <a:cubicBezTo>
                      <a:pt x="536543" y="112109"/>
                      <a:pt x="525304" y="112681"/>
                      <a:pt x="513969" y="113157"/>
                    </a:cubicBezTo>
                    <a:cubicBezTo>
                      <a:pt x="511874" y="113252"/>
                      <a:pt x="509683" y="113348"/>
                      <a:pt x="507587" y="113443"/>
                    </a:cubicBezTo>
                    <a:cubicBezTo>
                      <a:pt x="500920" y="113728"/>
                      <a:pt x="494348" y="113919"/>
                      <a:pt x="487680" y="114109"/>
                    </a:cubicBezTo>
                    <a:cubicBezTo>
                      <a:pt x="485204" y="114205"/>
                      <a:pt x="482727" y="114300"/>
                      <a:pt x="480251" y="114300"/>
                    </a:cubicBezTo>
                    <a:cubicBezTo>
                      <a:pt x="474440" y="114395"/>
                      <a:pt x="468630" y="114490"/>
                      <a:pt x="462725" y="114586"/>
                    </a:cubicBezTo>
                    <a:cubicBezTo>
                      <a:pt x="460724" y="114586"/>
                      <a:pt x="458724" y="114681"/>
                      <a:pt x="456724" y="114681"/>
                    </a:cubicBezTo>
                    <a:cubicBezTo>
                      <a:pt x="449199" y="114776"/>
                      <a:pt x="441579" y="114776"/>
                      <a:pt x="434054" y="114776"/>
                    </a:cubicBezTo>
                    <a:cubicBezTo>
                      <a:pt x="433007" y="114776"/>
                      <a:pt x="431959" y="114776"/>
                      <a:pt x="430911" y="114776"/>
                    </a:cubicBezTo>
                    <a:cubicBezTo>
                      <a:pt x="424434" y="114776"/>
                      <a:pt x="417957" y="114681"/>
                      <a:pt x="411480" y="114586"/>
                    </a:cubicBezTo>
                    <a:cubicBezTo>
                      <a:pt x="408813" y="114586"/>
                      <a:pt x="406241" y="114490"/>
                      <a:pt x="403574" y="114395"/>
                    </a:cubicBezTo>
                    <a:cubicBezTo>
                      <a:pt x="398717" y="114300"/>
                      <a:pt x="393764" y="114205"/>
                      <a:pt x="388906" y="114014"/>
                    </a:cubicBezTo>
                    <a:cubicBezTo>
                      <a:pt x="385953" y="113919"/>
                      <a:pt x="383096" y="113824"/>
                      <a:pt x="380143" y="113728"/>
                    </a:cubicBezTo>
                    <a:cubicBezTo>
                      <a:pt x="375476" y="113538"/>
                      <a:pt x="370904" y="113348"/>
                      <a:pt x="366236" y="113157"/>
                    </a:cubicBezTo>
                    <a:cubicBezTo>
                      <a:pt x="363188" y="113062"/>
                      <a:pt x="360140" y="112871"/>
                      <a:pt x="357092" y="112681"/>
                    </a:cubicBezTo>
                    <a:cubicBezTo>
                      <a:pt x="352520" y="112490"/>
                      <a:pt x="348044" y="112204"/>
                      <a:pt x="343472" y="111919"/>
                    </a:cubicBezTo>
                    <a:cubicBezTo>
                      <a:pt x="340519" y="111728"/>
                      <a:pt x="337471" y="111538"/>
                      <a:pt x="334518" y="111347"/>
                    </a:cubicBezTo>
                    <a:cubicBezTo>
                      <a:pt x="329851" y="111061"/>
                      <a:pt x="325088" y="110680"/>
                      <a:pt x="320421" y="110395"/>
                    </a:cubicBezTo>
                    <a:cubicBezTo>
                      <a:pt x="317659" y="110204"/>
                      <a:pt x="314897" y="110014"/>
                      <a:pt x="312230" y="109823"/>
                    </a:cubicBezTo>
                    <a:cubicBezTo>
                      <a:pt x="306896" y="109442"/>
                      <a:pt x="301562" y="108966"/>
                      <a:pt x="296323" y="108490"/>
                    </a:cubicBezTo>
                    <a:cubicBezTo>
                      <a:pt x="294323" y="108299"/>
                      <a:pt x="292227" y="108109"/>
                      <a:pt x="290227" y="107918"/>
                    </a:cubicBezTo>
                    <a:cubicBezTo>
                      <a:pt x="282893" y="107252"/>
                      <a:pt x="275654" y="106490"/>
                      <a:pt x="268415" y="105632"/>
                    </a:cubicBezTo>
                    <a:cubicBezTo>
                      <a:pt x="266986" y="105442"/>
                      <a:pt x="265557" y="105251"/>
                      <a:pt x="264128" y="105156"/>
                    </a:cubicBezTo>
                    <a:cubicBezTo>
                      <a:pt x="258223" y="104489"/>
                      <a:pt x="252413" y="103823"/>
                      <a:pt x="246698" y="103061"/>
                    </a:cubicBezTo>
                    <a:cubicBezTo>
                      <a:pt x="244316" y="102775"/>
                      <a:pt x="241935" y="102394"/>
                      <a:pt x="239554" y="102108"/>
                    </a:cubicBezTo>
                    <a:cubicBezTo>
                      <a:pt x="234601" y="101441"/>
                      <a:pt x="229648" y="100775"/>
                      <a:pt x="224695" y="100013"/>
                    </a:cubicBezTo>
                    <a:cubicBezTo>
                      <a:pt x="222218" y="99631"/>
                      <a:pt x="219742" y="99250"/>
                      <a:pt x="217170" y="98869"/>
                    </a:cubicBezTo>
                    <a:cubicBezTo>
                      <a:pt x="211741" y="98012"/>
                      <a:pt x="206407" y="97155"/>
                      <a:pt x="201073" y="96298"/>
                    </a:cubicBezTo>
                    <a:cubicBezTo>
                      <a:pt x="199073" y="95917"/>
                      <a:pt x="197168" y="95631"/>
                      <a:pt x="195167" y="95345"/>
                    </a:cubicBezTo>
                    <a:cubicBezTo>
                      <a:pt x="187547" y="94012"/>
                      <a:pt x="179927" y="92583"/>
                      <a:pt x="172593" y="91059"/>
                    </a:cubicBezTo>
                    <a:cubicBezTo>
                      <a:pt x="171164" y="90773"/>
                      <a:pt x="169736" y="90488"/>
                      <a:pt x="168307" y="90202"/>
                    </a:cubicBezTo>
                    <a:cubicBezTo>
                      <a:pt x="160592" y="88582"/>
                      <a:pt x="153067" y="86963"/>
                      <a:pt x="145637" y="85249"/>
                    </a:cubicBezTo>
                    <a:cubicBezTo>
                      <a:pt x="143923" y="84868"/>
                      <a:pt x="142113" y="84487"/>
                      <a:pt x="140399" y="84011"/>
                    </a:cubicBezTo>
                    <a:cubicBezTo>
                      <a:pt x="134874" y="82677"/>
                      <a:pt x="129445" y="81248"/>
                      <a:pt x="124206" y="79819"/>
                    </a:cubicBezTo>
                    <a:cubicBezTo>
                      <a:pt x="122492" y="79343"/>
                      <a:pt x="120872" y="78867"/>
                      <a:pt x="119158" y="78391"/>
                    </a:cubicBezTo>
                    <a:cubicBezTo>
                      <a:pt x="115729" y="77438"/>
                      <a:pt x="112300" y="76486"/>
                      <a:pt x="108966" y="75438"/>
                    </a:cubicBezTo>
                    <a:cubicBezTo>
                      <a:pt x="107156" y="74867"/>
                      <a:pt x="105442" y="74295"/>
                      <a:pt x="103632" y="73819"/>
                    </a:cubicBezTo>
                    <a:cubicBezTo>
                      <a:pt x="100679" y="72866"/>
                      <a:pt x="97727" y="72009"/>
                      <a:pt x="94869" y="71056"/>
                    </a:cubicBezTo>
                    <a:cubicBezTo>
                      <a:pt x="93059" y="70485"/>
                      <a:pt x="91250" y="69818"/>
                      <a:pt x="89535" y="69247"/>
                    </a:cubicBezTo>
                    <a:cubicBezTo>
                      <a:pt x="86868" y="68294"/>
                      <a:pt x="84296" y="67437"/>
                      <a:pt x="81725" y="66484"/>
                    </a:cubicBezTo>
                    <a:cubicBezTo>
                      <a:pt x="80010" y="65818"/>
                      <a:pt x="78296" y="65151"/>
                      <a:pt x="76581" y="64579"/>
                    </a:cubicBezTo>
                    <a:cubicBezTo>
                      <a:pt x="74200" y="63627"/>
                      <a:pt x="71819" y="62675"/>
                      <a:pt x="69533" y="61817"/>
                    </a:cubicBezTo>
                    <a:cubicBezTo>
                      <a:pt x="67913" y="61150"/>
                      <a:pt x="66294" y="60484"/>
                      <a:pt x="64770" y="59817"/>
                    </a:cubicBezTo>
                    <a:cubicBezTo>
                      <a:pt x="62484" y="58865"/>
                      <a:pt x="60293" y="57912"/>
                      <a:pt x="58198" y="56864"/>
                    </a:cubicBezTo>
                    <a:cubicBezTo>
                      <a:pt x="56769" y="56198"/>
                      <a:pt x="55340" y="55531"/>
                      <a:pt x="54007" y="54959"/>
                    </a:cubicBezTo>
                    <a:cubicBezTo>
                      <a:pt x="51721" y="53911"/>
                      <a:pt x="49625" y="52769"/>
                      <a:pt x="47530" y="51721"/>
                    </a:cubicBezTo>
                    <a:cubicBezTo>
                      <a:pt x="46387" y="51149"/>
                      <a:pt x="45244" y="50578"/>
                      <a:pt x="44196" y="50006"/>
                    </a:cubicBezTo>
                    <a:cubicBezTo>
                      <a:pt x="41529" y="48577"/>
                      <a:pt x="38957" y="47053"/>
                      <a:pt x="36481" y="45625"/>
                    </a:cubicBezTo>
                    <a:cubicBezTo>
                      <a:pt x="36100" y="45434"/>
                      <a:pt x="35719" y="45244"/>
                      <a:pt x="35338" y="44958"/>
                    </a:cubicBezTo>
                    <a:cubicBezTo>
                      <a:pt x="32576" y="43244"/>
                      <a:pt x="30004" y="41529"/>
                      <a:pt x="27527" y="39815"/>
                    </a:cubicBezTo>
                    <a:cubicBezTo>
                      <a:pt x="26765" y="39243"/>
                      <a:pt x="26099" y="38767"/>
                      <a:pt x="25432" y="38195"/>
                    </a:cubicBezTo>
                    <a:cubicBezTo>
                      <a:pt x="23813" y="36957"/>
                      <a:pt x="22193" y="35814"/>
                      <a:pt x="20765" y="34576"/>
                    </a:cubicBezTo>
                    <a:cubicBezTo>
                      <a:pt x="19907" y="33909"/>
                      <a:pt x="19241" y="33242"/>
                      <a:pt x="18479" y="32575"/>
                    </a:cubicBezTo>
                    <a:cubicBezTo>
                      <a:pt x="17240" y="31528"/>
                      <a:pt x="16002" y="30385"/>
                      <a:pt x="14954" y="29337"/>
                    </a:cubicBezTo>
                    <a:cubicBezTo>
                      <a:pt x="14192" y="28575"/>
                      <a:pt x="13526" y="27908"/>
                      <a:pt x="12859" y="27146"/>
                    </a:cubicBezTo>
                    <a:cubicBezTo>
                      <a:pt x="11906" y="26098"/>
                      <a:pt x="10954" y="25051"/>
                      <a:pt x="10097" y="24003"/>
                    </a:cubicBezTo>
                    <a:cubicBezTo>
                      <a:pt x="9525" y="23241"/>
                      <a:pt x="8954" y="22479"/>
                      <a:pt x="8382" y="21717"/>
                    </a:cubicBezTo>
                    <a:cubicBezTo>
                      <a:pt x="7620" y="20669"/>
                      <a:pt x="6858" y="19621"/>
                      <a:pt x="6191" y="18478"/>
                    </a:cubicBezTo>
                    <a:cubicBezTo>
                      <a:pt x="5715" y="17717"/>
                      <a:pt x="5239" y="16954"/>
                      <a:pt x="4858" y="16288"/>
                    </a:cubicBezTo>
                    <a:cubicBezTo>
                      <a:pt x="4286" y="15145"/>
                      <a:pt x="3715" y="14097"/>
                      <a:pt x="3239" y="12954"/>
                    </a:cubicBezTo>
                    <a:cubicBezTo>
                      <a:pt x="2953" y="12287"/>
                      <a:pt x="2572" y="11525"/>
                      <a:pt x="2381" y="10858"/>
                    </a:cubicBezTo>
                    <a:cubicBezTo>
                      <a:pt x="1905" y="9620"/>
                      <a:pt x="1619" y="8382"/>
                      <a:pt x="1334" y="7239"/>
                    </a:cubicBezTo>
                    <a:cubicBezTo>
                      <a:pt x="1143" y="6667"/>
                      <a:pt x="953" y="6001"/>
                      <a:pt x="857" y="5429"/>
                    </a:cubicBezTo>
                    <a:cubicBezTo>
                      <a:pt x="572" y="3619"/>
                      <a:pt x="381" y="1810"/>
                      <a:pt x="381" y="0"/>
                    </a:cubicBezTo>
                    <a:lnTo>
                      <a:pt x="0" y="207645"/>
                    </a:lnTo>
                    <a:cubicBezTo>
                      <a:pt x="0" y="209455"/>
                      <a:pt x="191" y="211265"/>
                      <a:pt x="476" y="213074"/>
                    </a:cubicBezTo>
                    <a:cubicBezTo>
                      <a:pt x="572" y="213646"/>
                      <a:pt x="762" y="214312"/>
                      <a:pt x="953" y="214884"/>
                    </a:cubicBezTo>
                    <a:cubicBezTo>
                      <a:pt x="1238" y="216122"/>
                      <a:pt x="1524" y="217361"/>
                      <a:pt x="2000" y="218503"/>
                    </a:cubicBezTo>
                    <a:cubicBezTo>
                      <a:pt x="2286" y="219170"/>
                      <a:pt x="2572" y="219932"/>
                      <a:pt x="2858" y="220599"/>
                    </a:cubicBezTo>
                    <a:cubicBezTo>
                      <a:pt x="3334" y="221742"/>
                      <a:pt x="3810" y="222790"/>
                      <a:pt x="4477" y="223933"/>
                    </a:cubicBezTo>
                    <a:cubicBezTo>
                      <a:pt x="4858" y="224695"/>
                      <a:pt x="5334" y="225361"/>
                      <a:pt x="5810" y="226123"/>
                    </a:cubicBezTo>
                    <a:cubicBezTo>
                      <a:pt x="6477" y="227171"/>
                      <a:pt x="7239" y="228314"/>
                      <a:pt x="8001" y="229362"/>
                    </a:cubicBezTo>
                    <a:cubicBezTo>
                      <a:pt x="8573" y="230124"/>
                      <a:pt x="9144" y="230886"/>
                      <a:pt x="9716" y="231553"/>
                    </a:cubicBezTo>
                    <a:cubicBezTo>
                      <a:pt x="10573" y="232601"/>
                      <a:pt x="11525" y="233648"/>
                      <a:pt x="12478" y="234791"/>
                    </a:cubicBezTo>
                    <a:cubicBezTo>
                      <a:pt x="13145" y="235553"/>
                      <a:pt x="13811" y="236220"/>
                      <a:pt x="14573" y="236982"/>
                    </a:cubicBezTo>
                    <a:cubicBezTo>
                      <a:pt x="15716" y="238125"/>
                      <a:pt x="16859" y="239173"/>
                      <a:pt x="18098" y="240220"/>
                    </a:cubicBezTo>
                    <a:cubicBezTo>
                      <a:pt x="18860" y="240887"/>
                      <a:pt x="19622" y="241554"/>
                      <a:pt x="20384" y="242221"/>
                    </a:cubicBezTo>
                    <a:cubicBezTo>
                      <a:pt x="21812" y="243459"/>
                      <a:pt x="23432" y="244602"/>
                      <a:pt x="25051" y="245840"/>
                    </a:cubicBezTo>
                    <a:cubicBezTo>
                      <a:pt x="25718" y="246412"/>
                      <a:pt x="26384" y="246888"/>
                      <a:pt x="27146" y="247460"/>
                    </a:cubicBezTo>
                    <a:cubicBezTo>
                      <a:pt x="29623" y="249174"/>
                      <a:pt x="32195" y="250889"/>
                      <a:pt x="34957" y="252603"/>
                    </a:cubicBezTo>
                    <a:cubicBezTo>
                      <a:pt x="35338" y="252794"/>
                      <a:pt x="35719" y="252984"/>
                      <a:pt x="36005" y="253174"/>
                    </a:cubicBezTo>
                    <a:cubicBezTo>
                      <a:pt x="38481" y="254698"/>
                      <a:pt x="41053" y="256127"/>
                      <a:pt x="43815" y="257651"/>
                    </a:cubicBezTo>
                    <a:cubicBezTo>
                      <a:pt x="44863" y="258223"/>
                      <a:pt x="46006" y="258794"/>
                      <a:pt x="47149" y="259366"/>
                    </a:cubicBezTo>
                    <a:cubicBezTo>
                      <a:pt x="49244" y="260509"/>
                      <a:pt x="51435" y="261556"/>
                      <a:pt x="53626" y="262604"/>
                    </a:cubicBezTo>
                    <a:cubicBezTo>
                      <a:pt x="54959" y="263271"/>
                      <a:pt x="56388" y="263843"/>
                      <a:pt x="57817" y="264509"/>
                    </a:cubicBezTo>
                    <a:cubicBezTo>
                      <a:pt x="60008" y="265462"/>
                      <a:pt x="62198" y="266510"/>
                      <a:pt x="64484" y="267462"/>
                    </a:cubicBezTo>
                    <a:cubicBezTo>
                      <a:pt x="66008" y="268129"/>
                      <a:pt x="67628" y="268795"/>
                      <a:pt x="69247" y="269462"/>
                    </a:cubicBezTo>
                    <a:cubicBezTo>
                      <a:pt x="71533" y="270415"/>
                      <a:pt x="73914" y="271367"/>
                      <a:pt x="76295" y="272224"/>
                    </a:cubicBezTo>
                    <a:cubicBezTo>
                      <a:pt x="78010" y="272891"/>
                      <a:pt x="79724" y="273558"/>
                      <a:pt x="81439" y="274129"/>
                    </a:cubicBezTo>
                    <a:cubicBezTo>
                      <a:pt x="84011" y="275082"/>
                      <a:pt x="86582" y="275939"/>
                      <a:pt x="89249" y="276892"/>
                    </a:cubicBezTo>
                    <a:cubicBezTo>
                      <a:pt x="91059" y="277463"/>
                      <a:pt x="92774" y="278130"/>
                      <a:pt x="94583" y="278702"/>
                    </a:cubicBezTo>
                    <a:cubicBezTo>
                      <a:pt x="97441" y="279654"/>
                      <a:pt x="100394" y="280607"/>
                      <a:pt x="103346" y="281464"/>
                    </a:cubicBezTo>
                    <a:cubicBezTo>
                      <a:pt x="105156" y="282035"/>
                      <a:pt x="106871" y="282607"/>
                      <a:pt x="108680" y="283083"/>
                    </a:cubicBezTo>
                    <a:cubicBezTo>
                      <a:pt x="109157" y="283273"/>
                      <a:pt x="109633" y="283369"/>
                      <a:pt x="110204" y="283559"/>
                    </a:cubicBezTo>
                    <a:cubicBezTo>
                      <a:pt x="113062" y="284416"/>
                      <a:pt x="116015" y="285178"/>
                      <a:pt x="118967" y="286036"/>
                    </a:cubicBezTo>
                    <a:cubicBezTo>
                      <a:pt x="120682" y="286512"/>
                      <a:pt x="122206" y="286988"/>
                      <a:pt x="123920" y="287465"/>
                    </a:cubicBezTo>
                    <a:cubicBezTo>
                      <a:pt x="129159" y="288893"/>
                      <a:pt x="134588" y="290227"/>
                      <a:pt x="140113" y="291656"/>
                    </a:cubicBezTo>
                    <a:cubicBezTo>
                      <a:pt x="141065" y="291846"/>
                      <a:pt x="141923" y="292132"/>
                      <a:pt x="142875" y="292322"/>
                    </a:cubicBezTo>
                    <a:cubicBezTo>
                      <a:pt x="143732" y="292513"/>
                      <a:pt x="144590" y="292703"/>
                      <a:pt x="145447" y="292894"/>
                    </a:cubicBezTo>
                    <a:cubicBezTo>
                      <a:pt x="152781" y="294608"/>
                      <a:pt x="160401" y="296323"/>
                      <a:pt x="168021" y="297847"/>
                    </a:cubicBezTo>
                    <a:cubicBezTo>
                      <a:pt x="168974" y="298037"/>
                      <a:pt x="169831" y="298228"/>
                      <a:pt x="170783" y="298418"/>
                    </a:cubicBezTo>
                    <a:cubicBezTo>
                      <a:pt x="171260" y="298514"/>
                      <a:pt x="171831" y="298609"/>
                      <a:pt x="172307" y="298704"/>
                    </a:cubicBezTo>
                    <a:cubicBezTo>
                      <a:pt x="179737" y="300228"/>
                      <a:pt x="187262" y="301657"/>
                      <a:pt x="194977" y="302990"/>
                    </a:cubicBezTo>
                    <a:cubicBezTo>
                      <a:pt x="195453" y="303086"/>
                      <a:pt x="195929" y="303181"/>
                      <a:pt x="196501" y="303276"/>
                    </a:cubicBezTo>
                    <a:cubicBezTo>
                      <a:pt x="197930" y="303562"/>
                      <a:pt x="199454" y="303752"/>
                      <a:pt x="200882" y="303943"/>
                    </a:cubicBezTo>
                    <a:cubicBezTo>
                      <a:pt x="206216" y="304895"/>
                      <a:pt x="211550" y="305753"/>
                      <a:pt x="216980" y="306610"/>
                    </a:cubicBezTo>
                    <a:cubicBezTo>
                      <a:pt x="218218" y="306800"/>
                      <a:pt x="219361" y="306991"/>
                      <a:pt x="220599" y="307181"/>
                    </a:cubicBezTo>
                    <a:cubicBezTo>
                      <a:pt x="221837" y="307372"/>
                      <a:pt x="223171" y="307562"/>
                      <a:pt x="224504" y="307753"/>
                    </a:cubicBezTo>
                    <a:cubicBezTo>
                      <a:pt x="229457" y="308515"/>
                      <a:pt x="234410" y="309182"/>
                      <a:pt x="239459" y="309848"/>
                    </a:cubicBezTo>
                    <a:cubicBezTo>
                      <a:pt x="241078" y="310039"/>
                      <a:pt x="242697" y="310324"/>
                      <a:pt x="244316" y="310515"/>
                    </a:cubicBezTo>
                    <a:cubicBezTo>
                      <a:pt x="245078" y="310610"/>
                      <a:pt x="245840" y="310706"/>
                      <a:pt x="246602" y="310801"/>
                    </a:cubicBezTo>
                    <a:cubicBezTo>
                      <a:pt x="252413" y="311563"/>
                      <a:pt x="258223" y="312229"/>
                      <a:pt x="264033" y="312896"/>
                    </a:cubicBezTo>
                    <a:cubicBezTo>
                      <a:pt x="265271" y="312991"/>
                      <a:pt x="266510" y="313182"/>
                      <a:pt x="267748" y="313373"/>
                    </a:cubicBezTo>
                    <a:cubicBezTo>
                      <a:pt x="267938" y="313373"/>
                      <a:pt x="268129" y="313373"/>
                      <a:pt x="268319" y="313468"/>
                    </a:cubicBezTo>
                    <a:cubicBezTo>
                      <a:pt x="275558" y="314230"/>
                      <a:pt x="282797" y="314992"/>
                      <a:pt x="290132" y="315754"/>
                    </a:cubicBezTo>
                    <a:cubicBezTo>
                      <a:pt x="290417" y="315754"/>
                      <a:pt x="290798" y="315849"/>
                      <a:pt x="291084" y="315849"/>
                    </a:cubicBezTo>
                    <a:cubicBezTo>
                      <a:pt x="292799" y="316040"/>
                      <a:pt x="294513" y="316135"/>
                      <a:pt x="296323" y="316325"/>
                    </a:cubicBezTo>
                    <a:cubicBezTo>
                      <a:pt x="301562" y="316802"/>
                      <a:pt x="306896" y="317278"/>
                      <a:pt x="312134" y="317659"/>
                    </a:cubicBezTo>
                    <a:cubicBezTo>
                      <a:pt x="312896" y="317754"/>
                      <a:pt x="313754" y="317849"/>
                      <a:pt x="314516" y="317849"/>
                    </a:cubicBezTo>
                    <a:cubicBezTo>
                      <a:pt x="316516" y="318040"/>
                      <a:pt x="318516" y="318135"/>
                      <a:pt x="320421" y="318230"/>
                    </a:cubicBezTo>
                    <a:cubicBezTo>
                      <a:pt x="325088" y="318611"/>
                      <a:pt x="329756" y="318897"/>
                      <a:pt x="334423" y="319183"/>
                    </a:cubicBezTo>
                    <a:cubicBezTo>
                      <a:pt x="335661" y="319278"/>
                      <a:pt x="336899" y="319373"/>
                      <a:pt x="338138" y="319469"/>
                    </a:cubicBezTo>
                    <a:cubicBezTo>
                      <a:pt x="339852" y="319564"/>
                      <a:pt x="341567" y="319659"/>
                      <a:pt x="343281" y="319754"/>
                    </a:cubicBezTo>
                    <a:cubicBezTo>
                      <a:pt x="347853" y="320040"/>
                      <a:pt x="352425" y="320326"/>
                      <a:pt x="356997" y="320516"/>
                    </a:cubicBezTo>
                    <a:cubicBezTo>
                      <a:pt x="358616" y="320611"/>
                      <a:pt x="360331" y="320707"/>
                      <a:pt x="361950" y="320802"/>
                    </a:cubicBezTo>
                    <a:cubicBezTo>
                      <a:pt x="363284" y="320897"/>
                      <a:pt x="364617" y="320897"/>
                      <a:pt x="366046" y="320993"/>
                    </a:cubicBezTo>
                    <a:cubicBezTo>
                      <a:pt x="370713" y="321183"/>
                      <a:pt x="375380" y="321373"/>
                      <a:pt x="380048" y="321564"/>
                    </a:cubicBezTo>
                    <a:cubicBezTo>
                      <a:pt x="382048" y="321659"/>
                      <a:pt x="383953" y="321754"/>
                      <a:pt x="385953" y="321754"/>
                    </a:cubicBezTo>
                    <a:cubicBezTo>
                      <a:pt x="386906" y="321754"/>
                      <a:pt x="387858" y="321754"/>
                      <a:pt x="388715" y="321850"/>
                    </a:cubicBezTo>
                    <a:cubicBezTo>
                      <a:pt x="393668" y="322040"/>
                      <a:pt x="398526" y="322136"/>
                      <a:pt x="403479" y="322231"/>
                    </a:cubicBezTo>
                    <a:cubicBezTo>
                      <a:pt x="405575" y="322231"/>
                      <a:pt x="407575" y="322326"/>
                      <a:pt x="409670" y="322421"/>
                    </a:cubicBezTo>
                    <a:cubicBezTo>
                      <a:pt x="410242" y="322421"/>
                      <a:pt x="410718" y="322421"/>
                      <a:pt x="411290" y="322421"/>
                    </a:cubicBezTo>
                    <a:cubicBezTo>
                      <a:pt x="417576" y="322516"/>
                      <a:pt x="423958" y="322612"/>
                      <a:pt x="430244" y="322612"/>
                    </a:cubicBezTo>
                    <a:cubicBezTo>
                      <a:pt x="431387" y="322612"/>
                      <a:pt x="432435" y="322612"/>
                      <a:pt x="433578" y="322612"/>
                    </a:cubicBezTo>
                    <a:cubicBezTo>
                      <a:pt x="433673" y="322612"/>
                      <a:pt x="433769" y="322612"/>
                      <a:pt x="433864" y="322612"/>
                    </a:cubicBezTo>
                    <a:cubicBezTo>
                      <a:pt x="441389" y="322612"/>
                      <a:pt x="449009" y="322612"/>
                      <a:pt x="456533" y="322516"/>
                    </a:cubicBezTo>
                    <a:cubicBezTo>
                      <a:pt x="456914" y="322516"/>
                      <a:pt x="457295" y="322516"/>
                      <a:pt x="457676" y="322516"/>
                    </a:cubicBezTo>
                    <a:cubicBezTo>
                      <a:pt x="459296" y="322516"/>
                      <a:pt x="460915" y="322421"/>
                      <a:pt x="462629" y="322421"/>
                    </a:cubicBezTo>
                    <a:cubicBezTo>
                      <a:pt x="468440" y="322326"/>
                      <a:pt x="474250" y="322231"/>
                      <a:pt x="480155" y="322136"/>
                    </a:cubicBezTo>
                    <a:cubicBezTo>
                      <a:pt x="481108" y="322136"/>
                      <a:pt x="482156" y="322136"/>
                      <a:pt x="483108" y="322040"/>
                    </a:cubicBezTo>
                    <a:cubicBezTo>
                      <a:pt x="484537" y="322040"/>
                      <a:pt x="486061" y="321945"/>
                      <a:pt x="487490" y="321850"/>
                    </a:cubicBezTo>
                    <a:cubicBezTo>
                      <a:pt x="494157" y="321659"/>
                      <a:pt x="500825" y="321469"/>
                      <a:pt x="507492" y="321183"/>
                    </a:cubicBezTo>
                    <a:cubicBezTo>
                      <a:pt x="509016" y="321088"/>
                      <a:pt x="510445" y="321088"/>
                      <a:pt x="511969" y="320993"/>
                    </a:cubicBezTo>
                    <a:cubicBezTo>
                      <a:pt x="512636" y="320993"/>
                      <a:pt x="513207" y="320897"/>
                      <a:pt x="513874" y="320897"/>
                    </a:cubicBezTo>
                    <a:cubicBezTo>
                      <a:pt x="525209" y="320421"/>
                      <a:pt x="536543" y="319754"/>
                      <a:pt x="547783" y="319087"/>
                    </a:cubicBezTo>
                    <a:cubicBezTo>
                      <a:pt x="548735" y="318992"/>
                      <a:pt x="549783" y="318992"/>
                      <a:pt x="550736" y="318897"/>
                    </a:cubicBezTo>
                    <a:cubicBezTo>
                      <a:pt x="551783" y="318802"/>
                      <a:pt x="552831" y="318707"/>
                      <a:pt x="553974" y="318611"/>
                    </a:cubicBezTo>
                    <a:cubicBezTo>
                      <a:pt x="561975" y="318040"/>
                      <a:pt x="569976" y="317468"/>
                      <a:pt x="577882" y="316802"/>
                    </a:cubicBezTo>
                    <a:cubicBezTo>
                      <a:pt x="578358" y="316802"/>
                      <a:pt x="578834" y="316706"/>
                      <a:pt x="579215" y="316706"/>
                    </a:cubicBezTo>
                    <a:cubicBezTo>
                      <a:pt x="587502" y="315944"/>
                      <a:pt x="595789" y="315182"/>
                      <a:pt x="603885" y="314325"/>
                    </a:cubicBezTo>
                    <a:cubicBezTo>
                      <a:pt x="606171" y="314039"/>
                      <a:pt x="608457" y="313849"/>
                      <a:pt x="610743" y="313563"/>
                    </a:cubicBezTo>
                    <a:cubicBezTo>
                      <a:pt x="617125" y="312896"/>
                      <a:pt x="623411" y="312134"/>
                      <a:pt x="629698" y="311372"/>
                    </a:cubicBezTo>
                    <a:cubicBezTo>
                      <a:pt x="631698" y="311086"/>
                      <a:pt x="633698" y="310896"/>
                      <a:pt x="635699" y="310610"/>
                    </a:cubicBezTo>
                    <a:cubicBezTo>
                      <a:pt x="643604" y="309562"/>
                      <a:pt x="651415" y="308515"/>
                      <a:pt x="659035" y="307372"/>
                    </a:cubicBezTo>
                    <a:cubicBezTo>
                      <a:pt x="659416" y="307277"/>
                      <a:pt x="659797" y="307277"/>
                      <a:pt x="660178" y="307181"/>
                    </a:cubicBezTo>
                    <a:cubicBezTo>
                      <a:pt x="661130" y="306991"/>
                      <a:pt x="662083" y="306895"/>
                      <a:pt x="662940" y="306705"/>
                    </a:cubicBezTo>
                    <a:cubicBezTo>
                      <a:pt x="670274" y="305562"/>
                      <a:pt x="677418" y="304419"/>
                      <a:pt x="684562" y="303181"/>
                    </a:cubicBezTo>
                    <a:cubicBezTo>
                      <a:pt x="686372" y="302895"/>
                      <a:pt x="688277" y="302514"/>
                      <a:pt x="690086" y="302228"/>
                    </a:cubicBezTo>
                    <a:cubicBezTo>
                      <a:pt x="697992" y="300799"/>
                      <a:pt x="705803" y="299276"/>
                      <a:pt x="713423" y="297656"/>
                    </a:cubicBezTo>
                    <a:cubicBezTo>
                      <a:pt x="713804" y="297561"/>
                      <a:pt x="714280" y="297466"/>
                      <a:pt x="714661" y="297370"/>
                    </a:cubicBezTo>
                    <a:cubicBezTo>
                      <a:pt x="716566" y="296990"/>
                      <a:pt x="718280" y="296513"/>
                      <a:pt x="720185" y="296132"/>
                    </a:cubicBezTo>
                    <a:cubicBezTo>
                      <a:pt x="723710" y="295370"/>
                      <a:pt x="727329" y="294608"/>
                      <a:pt x="730758" y="293751"/>
                    </a:cubicBezTo>
                    <a:cubicBezTo>
                      <a:pt x="733235" y="293179"/>
                      <a:pt x="735616" y="292608"/>
                      <a:pt x="737997" y="292036"/>
                    </a:cubicBezTo>
                    <a:cubicBezTo>
                      <a:pt x="741331" y="291274"/>
                      <a:pt x="744569" y="290417"/>
                      <a:pt x="747808" y="289655"/>
                    </a:cubicBezTo>
                    <a:cubicBezTo>
                      <a:pt x="748760" y="289465"/>
                      <a:pt x="749713" y="289179"/>
                      <a:pt x="750570" y="288989"/>
                    </a:cubicBezTo>
                    <a:cubicBezTo>
                      <a:pt x="753999" y="288131"/>
                      <a:pt x="757333" y="287179"/>
                      <a:pt x="760571" y="286322"/>
                    </a:cubicBezTo>
                    <a:cubicBezTo>
                      <a:pt x="765905" y="284798"/>
                      <a:pt x="770954" y="283273"/>
                      <a:pt x="775907" y="281749"/>
                    </a:cubicBezTo>
                    <a:cubicBezTo>
                      <a:pt x="776192" y="281654"/>
                      <a:pt x="776573" y="281559"/>
                      <a:pt x="776859" y="281464"/>
                    </a:cubicBezTo>
                    <a:cubicBezTo>
                      <a:pt x="780574" y="280321"/>
                      <a:pt x="784193" y="279082"/>
                      <a:pt x="787718" y="277940"/>
                    </a:cubicBezTo>
                    <a:cubicBezTo>
                      <a:pt x="788384" y="277749"/>
                      <a:pt x="789051" y="277463"/>
                      <a:pt x="789623" y="277273"/>
                    </a:cubicBezTo>
                    <a:cubicBezTo>
                      <a:pt x="792099" y="276415"/>
                      <a:pt x="794671" y="275558"/>
                      <a:pt x="797052" y="274701"/>
                    </a:cubicBezTo>
                    <a:cubicBezTo>
                      <a:pt x="797528" y="274511"/>
                      <a:pt x="797909" y="274415"/>
                      <a:pt x="798290" y="274225"/>
                    </a:cubicBezTo>
                    <a:cubicBezTo>
                      <a:pt x="803339" y="272320"/>
                      <a:pt x="808196" y="270415"/>
                      <a:pt x="812768" y="268510"/>
                    </a:cubicBezTo>
                    <a:cubicBezTo>
                      <a:pt x="812959" y="268415"/>
                      <a:pt x="813245" y="268319"/>
                      <a:pt x="813435" y="268224"/>
                    </a:cubicBezTo>
                    <a:cubicBezTo>
                      <a:pt x="814197" y="267938"/>
                      <a:pt x="814769" y="267557"/>
                      <a:pt x="815531" y="267272"/>
                    </a:cubicBezTo>
                    <a:cubicBezTo>
                      <a:pt x="818960" y="265843"/>
                      <a:pt x="822198" y="264319"/>
                      <a:pt x="825341" y="262795"/>
                    </a:cubicBezTo>
                    <a:cubicBezTo>
                      <a:pt x="825913" y="262509"/>
                      <a:pt x="826580" y="262223"/>
                      <a:pt x="827151" y="261937"/>
                    </a:cubicBezTo>
                    <a:cubicBezTo>
                      <a:pt x="827818" y="261652"/>
                      <a:pt x="828389" y="261271"/>
                      <a:pt x="828961" y="260985"/>
                    </a:cubicBezTo>
                    <a:cubicBezTo>
                      <a:pt x="831628" y="259652"/>
                      <a:pt x="834104" y="258318"/>
                      <a:pt x="836486" y="256985"/>
                    </a:cubicBezTo>
                    <a:cubicBezTo>
                      <a:pt x="837152" y="256603"/>
                      <a:pt x="838010" y="256223"/>
                      <a:pt x="838676" y="255841"/>
                    </a:cubicBezTo>
                    <a:cubicBezTo>
                      <a:pt x="838962" y="255651"/>
                      <a:pt x="839248" y="255461"/>
                      <a:pt x="839534" y="255365"/>
                    </a:cubicBezTo>
                    <a:cubicBezTo>
                      <a:pt x="842582" y="253556"/>
                      <a:pt x="845534" y="251746"/>
                      <a:pt x="848201" y="249936"/>
                    </a:cubicBezTo>
                    <a:cubicBezTo>
                      <a:pt x="848297" y="249936"/>
                      <a:pt x="848392" y="249841"/>
                      <a:pt x="848392" y="249841"/>
                    </a:cubicBezTo>
                    <a:cubicBezTo>
                      <a:pt x="848392" y="249841"/>
                      <a:pt x="848392" y="249841"/>
                      <a:pt x="848392" y="249841"/>
                    </a:cubicBezTo>
                    <a:cubicBezTo>
                      <a:pt x="851154" y="247936"/>
                      <a:pt x="853631" y="246126"/>
                      <a:pt x="856012" y="244221"/>
                    </a:cubicBezTo>
                    <a:cubicBezTo>
                      <a:pt x="856202" y="244031"/>
                      <a:pt x="856488" y="243935"/>
                      <a:pt x="856679" y="243745"/>
                    </a:cubicBezTo>
                    <a:cubicBezTo>
                      <a:pt x="857250" y="243364"/>
                      <a:pt x="857631" y="242887"/>
                      <a:pt x="858107" y="242411"/>
                    </a:cubicBezTo>
                    <a:cubicBezTo>
                      <a:pt x="859727" y="241078"/>
                      <a:pt x="861155" y="239744"/>
                      <a:pt x="862584" y="238411"/>
                    </a:cubicBezTo>
                    <a:cubicBezTo>
                      <a:pt x="862870" y="238125"/>
                      <a:pt x="863346" y="237744"/>
                      <a:pt x="863632" y="237458"/>
                    </a:cubicBezTo>
                    <a:cubicBezTo>
                      <a:pt x="864013" y="237077"/>
                      <a:pt x="864203" y="236696"/>
                      <a:pt x="864584" y="236315"/>
                    </a:cubicBezTo>
                    <a:cubicBezTo>
                      <a:pt x="865823" y="234982"/>
                      <a:pt x="867061" y="233648"/>
                      <a:pt x="868109" y="232315"/>
                    </a:cubicBezTo>
                    <a:cubicBezTo>
                      <a:pt x="868490" y="231934"/>
                      <a:pt x="868871" y="231457"/>
                      <a:pt x="869252" y="231077"/>
                    </a:cubicBezTo>
                    <a:cubicBezTo>
                      <a:pt x="869442" y="230886"/>
                      <a:pt x="869537" y="230695"/>
                      <a:pt x="869633" y="230410"/>
                    </a:cubicBezTo>
                    <a:cubicBezTo>
                      <a:pt x="871157" y="228410"/>
                      <a:pt x="872490" y="226409"/>
                      <a:pt x="873538" y="224314"/>
                    </a:cubicBezTo>
                    <a:cubicBezTo>
                      <a:pt x="873538" y="224314"/>
                      <a:pt x="873538" y="224314"/>
                      <a:pt x="873538" y="224314"/>
                    </a:cubicBezTo>
                    <a:cubicBezTo>
                      <a:pt x="873538" y="224314"/>
                      <a:pt x="873538" y="224219"/>
                      <a:pt x="873538" y="224219"/>
                    </a:cubicBezTo>
                    <a:cubicBezTo>
                      <a:pt x="874586" y="222123"/>
                      <a:pt x="875443" y="220027"/>
                      <a:pt x="876110" y="217932"/>
                    </a:cubicBezTo>
                    <a:cubicBezTo>
                      <a:pt x="876205" y="217646"/>
                      <a:pt x="876300" y="217456"/>
                      <a:pt x="876395" y="217170"/>
                    </a:cubicBezTo>
                    <a:cubicBezTo>
                      <a:pt x="876491" y="216789"/>
                      <a:pt x="876491" y="216503"/>
                      <a:pt x="876586" y="216122"/>
                    </a:cubicBezTo>
                    <a:cubicBezTo>
                      <a:pt x="877062" y="214312"/>
                      <a:pt x="877348" y="212503"/>
                      <a:pt x="877443" y="210598"/>
                    </a:cubicBezTo>
                    <a:cubicBezTo>
                      <a:pt x="877443" y="210312"/>
                      <a:pt x="877634" y="209931"/>
                      <a:pt x="877634" y="209645"/>
                    </a:cubicBezTo>
                    <a:cubicBezTo>
                      <a:pt x="877634" y="209264"/>
                      <a:pt x="877634" y="208978"/>
                      <a:pt x="877634" y="208598"/>
                    </a:cubicBezTo>
                    <a:lnTo>
                      <a:pt x="877919" y="952"/>
                    </a:lnTo>
                    <a:cubicBezTo>
                      <a:pt x="877824" y="1619"/>
                      <a:pt x="877634" y="2286"/>
                      <a:pt x="877634" y="2953"/>
                    </a:cubicBezTo>
                    <a:close/>
                  </a:path>
                </a:pathLst>
              </a:custGeom>
              <a:gradFill>
                <a:gsLst>
                  <a:gs pos="100000">
                    <a:schemeClr val="tx1">
                      <a:lumMod val="75000"/>
                      <a:lumOff val="25000"/>
                    </a:schemeClr>
                  </a:gs>
                  <a:gs pos="0">
                    <a:schemeClr val="tx1">
                      <a:lumMod val="50000"/>
                      <a:lumOff val="50000"/>
                    </a:schemeClr>
                  </a:gs>
                </a:gsLst>
                <a:lin ang="5400000" scaled="1"/>
              </a:gradFill>
              <a:ln w="9525" cap="flat">
                <a:noFill/>
                <a:prstDash val="solid"/>
                <a:miter/>
              </a:ln>
              <a:effectLst>
                <a:outerShdw blurRad="50800" dist="38100" dir="10800000" algn="r" rotWithShape="0">
                  <a:prstClr val="black">
                    <a:alpha val="10000"/>
                  </a:prstClr>
                </a:outerShdw>
              </a:effectLst>
            </p:spPr>
            <p:txBody>
              <a:bodyPr rtlCol="0" anchor="ctr"/>
              <a:lstStyle/>
              <a:p>
                <a:endParaRPr lang="en-GB" dirty="0"/>
              </a:p>
            </p:txBody>
          </p:sp>
          <p:sp>
            <p:nvSpPr>
              <p:cNvPr id="123" name="Freeform: Shape 122">
                <a:extLst>
                  <a:ext uri="{FF2B5EF4-FFF2-40B4-BE49-F238E27FC236}">
                    <a16:creationId xmlns:a16="http://schemas.microsoft.com/office/drawing/2014/main" id="{63CF027C-A516-428E-B654-F776B2707931}"/>
                  </a:ext>
                </a:extLst>
              </p:cNvPr>
              <p:cNvSpPr/>
              <p:nvPr/>
            </p:nvSpPr>
            <p:spPr>
              <a:xfrm>
                <a:off x="4397049" y="3366148"/>
                <a:ext cx="1608524" cy="419559"/>
              </a:xfrm>
              <a:custGeom>
                <a:avLst/>
                <a:gdLst>
                  <a:gd name="connsiteX0" fmla="*/ 737536 w 877758"/>
                  <a:gd name="connsiteY0" fmla="*/ 31001 h 228950"/>
                  <a:gd name="connsiteX1" fmla="*/ 760491 w 877758"/>
                  <a:gd name="connsiteY1" fmla="*/ 192831 h 228950"/>
                  <a:gd name="connsiteX2" fmla="*/ 140223 w 877758"/>
                  <a:gd name="connsiteY2" fmla="*/ 197879 h 228950"/>
                  <a:gd name="connsiteX3" fmla="*/ 117268 w 877758"/>
                  <a:gd name="connsiteY3" fmla="*/ 36049 h 228950"/>
                  <a:gd name="connsiteX4" fmla="*/ 737536 w 877758"/>
                  <a:gd name="connsiteY4" fmla="*/ 31001 h 228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8" h="228950">
                    <a:moveTo>
                      <a:pt x="737536" y="31001"/>
                    </a:moveTo>
                    <a:cubicBezTo>
                      <a:pt x="915177" y="74244"/>
                      <a:pt x="925369" y="146730"/>
                      <a:pt x="760491" y="192831"/>
                    </a:cubicBezTo>
                    <a:cubicBezTo>
                      <a:pt x="595518" y="238932"/>
                      <a:pt x="317864" y="241218"/>
                      <a:pt x="140223" y="197879"/>
                    </a:cubicBezTo>
                    <a:cubicBezTo>
                      <a:pt x="-37418" y="154635"/>
                      <a:pt x="-47610" y="82150"/>
                      <a:pt x="117268" y="36049"/>
                    </a:cubicBezTo>
                    <a:cubicBezTo>
                      <a:pt x="282241" y="-9957"/>
                      <a:pt x="559894" y="-12243"/>
                      <a:pt x="737536" y="31001"/>
                    </a:cubicBezTo>
                    <a:close/>
                  </a:path>
                </a:pathLst>
              </a:custGeom>
              <a:gradFill flip="none" rotWithShape="1">
                <a:gsLst>
                  <a:gs pos="100000">
                    <a:schemeClr val="tx1">
                      <a:lumMod val="75000"/>
                      <a:lumOff val="25000"/>
                    </a:schemeClr>
                  </a:gs>
                  <a:gs pos="0">
                    <a:schemeClr val="tx1">
                      <a:lumMod val="65000"/>
                      <a:lumOff val="35000"/>
                    </a:schemeClr>
                  </a:gs>
                </a:gsLst>
                <a:path path="circle">
                  <a:fillToRect l="50000" t="50000" r="50000" b="50000"/>
                </a:path>
                <a:tileRect/>
              </a:gradFill>
              <a:ln w="9525" cap="flat">
                <a:noFill/>
                <a:prstDash val="solid"/>
                <a:miter/>
              </a:ln>
            </p:spPr>
            <p:txBody>
              <a:bodyPr rtlCol="0" anchor="ctr"/>
              <a:lstStyle/>
              <a:p>
                <a:endParaRPr lang="en-GB" dirty="0"/>
              </a:p>
            </p:txBody>
          </p:sp>
        </p:grpSp>
      </p:grpSp>
      <p:sp>
        <p:nvSpPr>
          <p:cNvPr id="61" name="Oval 60">
            <a:extLst>
              <a:ext uri="{FF2B5EF4-FFF2-40B4-BE49-F238E27FC236}">
                <a16:creationId xmlns:a16="http://schemas.microsoft.com/office/drawing/2014/main" id="{3E328302-D5A5-4D82-A9C2-78994A375C58}"/>
              </a:ext>
            </a:extLst>
          </p:cNvPr>
          <p:cNvSpPr/>
          <p:nvPr/>
        </p:nvSpPr>
        <p:spPr>
          <a:xfrm>
            <a:off x="5233782" y="2909680"/>
            <a:ext cx="45720" cy="191487"/>
          </a:xfrm>
          <a:prstGeom prst="ellipse">
            <a:avLst/>
          </a:prstGeom>
          <a:gradFill>
            <a:gsLst>
              <a:gs pos="100000">
                <a:schemeClr val="tx1">
                  <a:lumMod val="75000"/>
                  <a:lumOff val="25000"/>
                </a:schemeClr>
              </a:gs>
              <a:gs pos="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6" name="Oval 165">
            <a:extLst>
              <a:ext uri="{FF2B5EF4-FFF2-40B4-BE49-F238E27FC236}">
                <a16:creationId xmlns:a16="http://schemas.microsoft.com/office/drawing/2014/main" id="{ABC28024-EFB2-459A-B3E6-781EF5394C3F}"/>
              </a:ext>
            </a:extLst>
          </p:cNvPr>
          <p:cNvSpPr/>
          <p:nvPr/>
        </p:nvSpPr>
        <p:spPr>
          <a:xfrm rot="19583745">
            <a:off x="5151692" y="2599988"/>
            <a:ext cx="45720" cy="191487"/>
          </a:xfrm>
          <a:prstGeom prst="ellipse">
            <a:avLst/>
          </a:prstGeom>
          <a:gradFill>
            <a:gsLst>
              <a:gs pos="100000">
                <a:schemeClr val="tx1">
                  <a:lumMod val="75000"/>
                  <a:lumOff val="25000"/>
                </a:schemeClr>
              </a:gs>
              <a:gs pos="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7" name="Oval 166">
            <a:extLst>
              <a:ext uri="{FF2B5EF4-FFF2-40B4-BE49-F238E27FC236}">
                <a16:creationId xmlns:a16="http://schemas.microsoft.com/office/drawing/2014/main" id="{FA086188-1946-41F4-974C-55878523C842}"/>
              </a:ext>
            </a:extLst>
          </p:cNvPr>
          <p:cNvSpPr/>
          <p:nvPr/>
        </p:nvSpPr>
        <p:spPr>
          <a:xfrm rot="2027338" flipV="1">
            <a:off x="5163697" y="3250086"/>
            <a:ext cx="45720" cy="191487"/>
          </a:xfrm>
          <a:prstGeom prst="ellipse">
            <a:avLst/>
          </a:prstGeom>
          <a:gradFill>
            <a:gsLst>
              <a:gs pos="0">
                <a:schemeClr val="tx1">
                  <a:lumMod val="75000"/>
                  <a:lumOff val="25000"/>
                </a:schemeClr>
              </a:gs>
              <a:gs pos="10000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8" name="Oval 167">
            <a:extLst>
              <a:ext uri="{FF2B5EF4-FFF2-40B4-BE49-F238E27FC236}">
                <a16:creationId xmlns:a16="http://schemas.microsoft.com/office/drawing/2014/main" id="{783A41BD-C2C9-4A19-AEB0-CEE9C442694E}"/>
              </a:ext>
            </a:extLst>
          </p:cNvPr>
          <p:cNvSpPr/>
          <p:nvPr/>
        </p:nvSpPr>
        <p:spPr>
          <a:xfrm>
            <a:off x="5048339" y="2924387"/>
            <a:ext cx="45720" cy="210636"/>
          </a:xfrm>
          <a:prstGeom prst="ellipse">
            <a:avLst/>
          </a:prstGeom>
          <a:gradFill>
            <a:gsLst>
              <a:gs pos="100000">
                <a:schemeClr val="tx1">
                  <a:lumMod val="75000"/>
                  <a:lumOff val="25000"/>
                </a:schemeClr>
              </a:gs>
              <a:gs pos="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Oval 168">
            <a:extLst>
              <a:ext uri="{FF2B5EF4-FFF2-40B4-BE49-F238E27FC236}">
                <a16:creationId xmlns:a16="http://schemas.microsoft.com/office/drawing/2014/main" id="{3AEB6515-7581-4D32-B14B-0DBC1E694AFB}"/>
              </a:ext>
            </a:extLst>
          </p:cNvPr>
          <p:cNvSpPr/>
          <p:nvPr/>
        </p:nvSpPr>
        <p:spPr>
          <a:xfrm rot="19583745">
            <a:off x="4965182" y="2577563"/>
            <a:ext cx="45720" cy="210636"/>
          </a:xfrm>
          <a:prstGeom prst="ellipse">
            <a:avLst/>
          </a:prstGeom>
          <a:gradFill>
            <a:gsLst>
              <a:gs pos="100000">
                <a:schemeClr val="tx1">
                  <a:lumMod val="75000"/>
                  <a:lumOff val="25000"/>
                </a:schemeClr>
              </a:gs>
              <a:gs pos="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Oval 169">
            <a:extLst>
              <a:ext uri="{FF2B5EF4-FFF2-40B4-BE49-F238E27FC236}">
                <a16:creationId xmlns:a16="http://schemas.microsoft.com/office/drawing/2014/main" id="{1ABFA37B-A6EF-49EE-B93E-1B32A8E2A0D0}"/>
              </a:ext>
            </a:extLst>
          </p:cNvPr>
          <p:cNvSpPr/>
          <p:nvPr/>
        </p:nvSpPr>
        <p:spPr>
          <a:xfrm rot="2027338" flipV="1">
            <a:off x="4974854" y="3272112"/>
            <a:ext cx="45720" cy="210636"/>
          </a:xfrm>
          <a:prstGeom prst="ellipse">
            <a:avLst/>
          </a:prstGeom>
          <a:gradFill>
            <a:gsLst>
              <a:gs pos="0">
                <a:schemeClr val="tx1">
                  <a:lumMod val="75000"/>
                  <a:lumOff val="25000"/>
                </a:schemeClr>
              </a:gs>
              <a:gs pos="10000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Oval 170">
            <a:extLst>
              <a:ext uri="{FF2B5EF4-FFF2-40B4-BE49-F238E27FC236}">
                <a16:creationId xmlns:a16="http://schemas.microsoft.com/office/drawing/2014/main" id="{7F108911-1BA3-41AD-9B95-68FC387E43C8}"/>
              </a:ext>
            </a:extLst>
          </p:cNvPr>
          <p:cNvSpPr/>
          <p:nvPr/>
        </p:nvSpPr>
        <p:spPr>
          <a:xfrm>
            <a:off x="4842595" y="2917284"/>
            <a:ext cx="45720" cy="231700"/>
          </a:xfrm>
          <a:prstGeom prst="ellipse">
            <a:avLst/>
          </a:prstGeom>
          <a:gradFill>
            <a:gsLst>
              <a:gs pos="100000">
                <a:schemeClr val="tx1">
                  <a:lumMod val="75000"/>
                  <a:lumOff val="25000"/>
                </a:schemeClr>
              </a:gs>
              <a:gs pos="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2" name="Oval 171">
            <a:extLst>
              <a:ext uri="{FF2B5EF4-FFF2-40B4-BE49-F238E27FC236}">
                <a16:creationId xmlns:a16="http://schemas.microsoft.com/office/drawing/2014/main" id="{0B9FC73A-8954-4E2B-A800-A7CD117A055F}"/>
              </a:ext>
            </a:extLst>
          </p:cNvPr>
          <p:cNvSpPr/>
          <p:nvPr/>
        </p:nvSpPr>
        <p:spPr>
          <a:xfrm rot="19583745">
            <a:off x="4728972" y="2559675"/>
            <a:ext cx="45720" cy="231700"/>
          </a:xfrm>
          <a:prstGeom prst="ellipse">
            <a:avLst/>
          </a:prstGeom>
          <a:gradFill>
            <a:gsLst>
              <a:gs pos="100000">
                <a:schemeClr val="tx1">
                  <a:lumMod val="75000"/>
                  <a:lumOff val="25000"/>
                </a:schemeClr>
              </a:gs>
              <a:gs pos="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3" name="Oval 172">
            <a:extLst>
              <a:ext uri="{FF2B5EF4-FFF2-40B4-BE49-F238E27FC236}">
                <a16:creationId xmlns:a16="http://schemas.microsoft.com/office/drawing/2014/main" id="{9D995FCB-4519-4E66-AAD3-5EA108E3846D}"/>
              </a:ext>
            </a:extLst>
          </p:cNvPr>
          <p:cNvSpPr/>
          <p:nvPr/>
        </p:nvSpPr>
        <p:spPr>
          <a:xfrm rot="2027338" flipV="1">
            <a:off x="4759168" y="3299320"/>
            <a:ext cx="45719" cy="231700"/>
          </a:xfrm>
          <a:prstGeom prst="ellipse">
            <a:avLst/>
          </a:prstGeom>
          <a:gradFill>
            <a:gsLst>
              <a:gs pos="0">
                <a:schemeClr val="tx1">
                  <a:lumMod val="75000"/>
                  <a:lumOff val="25000"/>
                </a:schemeClr>
              </a:gs>
              <a:gs pos="10000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Rounded Corners 61">
            <a:extLst>
              <a:ext uri="{FF2B5EF4-FFF2-40B4-BE49-F238E27FC236}">
                <a16:creationId xmlns:a16="http://schemas.microsoft.com/office/drawing/2014/main" id="{578C49CD-DE9C-4225-9D02-8102DCAB16D8}"/>
              </a:ext>
            </a:extLst>
          </p:cNvPr>
          <p:cNvSpPr/>
          <p:nvPr/>
        </p:nvSpPr>
        <p:spPr>
          <a:xfrm>
            <a:off x="4492573" y="1968384"/>
            <a:ext cx="1138608" cy="126378"/>
          </a:xfrm>
          <a:prstGeom prst="roundRect">
            <a:avLst>
              <a:gd name="adj" fmla="val 50000"/>
            </a:avLst>
          </a:prstGeom>
          <a:gradFill>
            <a:gsLst>
              <a:gs pos="100000">
                <a:schemeClr val="bg1">
                  <a:lumMod val="65000"/>
                </a:schemeClr>
              </a:gs>
              <a:gs pos="0">
                <a:schemeClr val="tx1">
                  <a:lumMod val="50000"/>
                  <a:lumOff val="50000"/>
                </a:schemeClr>
              </a:gs>
            </a:gsLst>
            <a:lin ang="5400000" scaled="1"/>
          </a:gradFill>
          <a:ln>
            <a:noFill/>
          </a:ln>
          <a:effectLst>
            <a:outerShdw blurRad="25400" dist="127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 name="Group 4">
            <a:extLst>
              <a:ext uri="{FF2B5EF4-FFF2-40B4-BE49-F238E27FC236}">
                <a16:creationId xmlns:a16="http://schemas.microsoft.com/office/drawing/2014/main" id="{C8A34B68-B8C7-4BC4-8C2F-E88594CBC785}"/>
              </a:ext>
            </a:extLst>
          </p:cNvPr>
          <p:cNvGrpSpPr/>
          <p:nvPr/>
        </p:nvGrpSpPr>
        <p:grpSpPr>
          <a:xfrm>
            <a:off x="7323981" y="1522656"/>
            <a:ext cx="4234979" cy="3744688"/>
            <a:chOff x="7323981" y="1522656"/>
            <a:chExt cx="4234979" cy="3744688"/>
          </a:xfrm>
        </p:grpSpPr>
        <p:grpSp>
          <p:nvGrpSpPr>
            <p:cNvPr id="158" name="Group 157">
              <a:extLst>
                <a:ext uri="{FF2B5EF4-FFF2-40B4-BE49-F238E27FC236}">
                  <a16:creationId xmlns:a16="http://schemas.microsoft.com/office/drawing/2014/main" id="{ED88B4A9-C6D3-4D02-B519-3F163C9C67B6}"/>
                </a:ext>
              </a:extLst>
            </p:cNvPr>
            <p:cNvGrpSpPr/>
            <p:nvPr/>
          </p:nvGrpSpPr>
          <p:grpSpPr>
            <a:xfrm>
              <a:off x="7678856" y="1522656"/>
              <a:ext cx="3815011" cy="923330"/>
              <a:chOff x="4392690" y="4278682"/>
              <a:chExt cx="3815011" cy="923330"/>
            </a:xfrm>
          </p:grpSpPr>
          <p:sp>
            <p:nvSpPr>
              <p:cNvPr id="159" name="Rectangle 158">
                <a:extLst>
                  <a:ext uri="{FF2B5EF4-FFF2-40B4-BE49-F238E27FC236}">
                    <a16:creationId xmlns:a16="http://schemas.microsoft.com/office/drawing/2014/main" id="{5BF823C7-98FB-4C7C-9119-5AC8CE2B2ABD}"/>
                  </a:ext>
                </a:extLst>
              </p:cNvPr>
              <p:cNvSpPr/>
              <p:nvPr/>
            </p:nvSpPr>
            <p:spPr>
              <a:xfrm>
                <a:off x="6039870" y="4361800"/>
                <a:ext cx="2119249" cy="608075"/>
              </a:xfrm>
              <a:prstGeom prst="rect">
                <a:avLst/>
              </a:prstGeom>
              <a:solidFill>
                <a:srgbClr val="C9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GB" dirty="0"/>
              </a:p>
            </p:txBody>
          </p:sp>
          <p:sp>
            <p:nvSpPr>
              <p:cNvPr id="160" name="Rectangle 159">
                <a:extLst>
                  <a:ext uri="{FF2B5EF4-FFF2-40B4-BE49-F238E27FC236}">
                    <a16:creationId xmlns:a16="http://schemas.microsoft.com/office/drawing/2014/main" id="{DA6B2946-815E-49BA-A638-77A86C4019C9}"/>
                  </a:ext>
                </a:extLst>
              </p:cNvPr>
              <p:cNvSpPr/>
              <p:nvPr/>
            </p:nvSpPr>
            <p:spPr>
              <a:xfrm>
                <a:off x="6037114" y="4361799"/>
                <a:ext cx="2122005" cy="608075"/>
              </a:xfrm>
              <a:prstGeom prst="rect">
                <a:avLst/>
              </a:prstGeom>
              <a:blipFill dpi="0" rotWithShape="1">
                <a:blip r:embed="rId2">
                  <a:alphaModFix amt="11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GB" dirty="0"/>
              </a:p>
            </p:txBody>
          </p:sp>
          <p:sp>
            <p:nvSpPr>
              <p:cNvPr id="161" name="TextBox 160">
                <a:extLst>
                  <a:ext uri="{FF2B5EF4-FFF2-40B4-BE49-F238E27FC236}">
                    <a16:creationId xmlns:a16="http://schemas.microsoft.com/office/drawing/2014/main" id="{7E5F5713-9E93-4162-8A29-E19ED2A61E72}"/>
                  </a:ext>
                </a:extLst>
              </p:cNvPr>
              <p:cNvSpPr txBox="1"/>
              <p:nvPr/>
            </p:nvSpPr>
            <p:spPr>
              <a:xfrm>
                <a:off x="4392690" y="4278682"/>
                <a:ext cx="1641796" cy="923330"/>
              </a:xfrm>
              <a:prstGeom prst="rect">
                <a:avLst/>
              </a:prstGeom>
              <a:noFill/>
            </p:spPr>
            <p:txBody>
              <a:bodyPr wrap="none" rtlCol="0">
                <a:spAutoFit/>
              </a:bodyPr>
              <a:lstStyle/>
              <a:p>
                <a:pPr algn="r"/>
                <a:r>
                  <a:rPr lang="en-US" sz="5400" dirty="0">
                    <a:solidFill>
                      <a:schemeClr val="bg1"/>
                    </a:solidFill>
                    <a:latin typeface="Anton" pitchFamily="2" charset="0"/>
                  </a:rPr>
                  <a:t>SOME</a:t>
                </a:r>
                <a:endParaRPr lang="en-GB" sz="5400" dirty="0">
                  <a:solidFill>
                    <a:schemeClr val="bg1"/>
                  </a:solidFill>
                  <a:latin typeface="Anton" pitchFamily="2" charset="0"/>
                </a:endParaRPr>
              </a:p>
            </p:txBody>
          </p:sp>
          <p:sp>
            <p:nvSpPr>
              <p:cNvPr id="162" name="TextBox 161">
                <a:extLst>
                  <a:ext uri="{FF2B5EF4-FFF2-40B4-BE49-F238E27FC236}">
                    <a16:creationId xmlns:a16="http://schemas.microsoft.com/office/drawing/2014/main" id="{922A85E4-6361-4DF7-8E69-2F2C354A1323}"/>
                  </a:ext>
                </a:extLst>
              </p:cNvPr>
              <p:cNvSpPr txBox="1"/>
              <p:nvPr/>
            </p:nvSpPr>
            <p:spPr>
              <a:xfrm>
                <a:off x="5974397" y="4363369"/>
                <a:ext cx="2233304" cy="707886"/>
              </a:xfrm>
              <a:prstGeom prst="rect">
                <a:avLst/>
              </a:prstGeom>
              <a:noFill/>
            </p:spPr>
            <p:txBody>
              <a:bodyPr wrap="none" rtlCol="0">
                <a:spAutoFit/>
              </a:bodyPr>
              <a:lstStyle/>
              <a:p>
                <a:pPr algn="r"/>
                <a:r>
                  <a:rPr lang="en-US" sz="4000" dirty="0">
                    <a:solidFill>
                      <a:schemeClr val="bg1"/>
                    </a:solidFill>
                    <a:latin typeface="Anton" pitchFamily="2" charset="0"/>
                  </a:rPr>
                  <a:t>STATISTICS</a:t>
                </a:r>
                <a:endParaRPr lang="en-GB" sz="4800" dirty="0">
                  <a:solidFill>
                    <a:schemeClr val="bg1"/>
                  </a:solidFill>
                  <a:latin typeface="Anton" pitchFamily="2" charset="0"/>
                </a:endParaRPr>
              </a:p>
            </p:txBody>
          </p:sp>
        </p:grpSp>
        <p:grpSp>
          <p:nvGrpSpPr>
            <p:cNvPr id="3" name="Group 2">
              <a:extLst>
                <a:ext uri="{FF2B5EF4-FFF2-40B4-BE49-F238E27FC236}">
                  <a16:creationId xmlns:a16="http://schemas.microsoft.com/office/drawing/2014/main" id="{9B367618-F863-43B8-8D6B-B2820947FDB9}"/>
                </a:ext>
              </a:extLst>
            </p:cNvPr>
            <p:cNvGrpSpPr/>
            <p:nvPr/>
          </p:nvGrpSpPr>
          <p:grpSpPr>
            <a:xfrm>
              <a:off x="7323981" y="2736873"/>
              <a:ext cx="4234979" cy="1119792"/>
              <a:chOff x="7323981" y="2457300"/>
              <a:chExt cx="4234979" cy="1119792"/>
            </a:xfrm>
          </p:grpSpPr>
          <p:sp>
            <p:nvSpPr>
              <p:cNvPr id="157" name="TextBox 156">
                <a:extLst>
                  <a:ext uri="{FF2B5EF4-FFF2-40B4-BE49-F238E27FC236}">
                    <a16:creationId xmlns:a16="http://schemas.microsoft.com/office/drawing/2014/main" id="{F6A1B986-194A-4580-B7B1-C6392EC0F085}"/>
                  </a:ext>
                </a:extLst>
              </p:cNvPr>
              <p:cNvSpPr txBox="1"/>
              <p:nvPr/>
            </p:nvSpPr>
            <p:spPr>
              <a:xfrm>
                <a:off x="8321040" y="2457300"/>
                <a:ext cx="3237920" cy="638123"/>
              </a:xfrm>
              <a:prstGeom prst="rect">
                <a:avLst/>
              </a:prstGeom>
              <a:noFill/>
            </p:spPr>
            <p:txBody>
              <a:bodyPr wrap="square" rtlCol="0">
                <a:spAutoFit/>
              </a:bodyPr>
              <a:lstStyle/>
              <a:p>
                <a:pPr algn="r">
                  <a:lnSpc>
                    <a:spcPct val="120000"/>
                  </a:lnSpc>
                </a:pPr>
                <a:r>
                  <a:rPr lang="en-GB" sz="3200" dirty="0">
                    <a:solidFill>
                      <a:schemeClr val="bg1"/>
                    </a:solidFill>
                    <a:latin typeface="Roboto" panose="02000000000000000000" pitchFamily="2" charset="0"/>
                    <a:ea typeface="Roboto" panose="02000000000000000000" pitchFamily="2" charset="0"/>
                  </a:rPr>
                  <a:t>100K +</a:t>
                </a:r>
              </a:p>
            </p:txBody>
          </p:sp>
          <p:sp>
            <p:nvSpPr>
              <p:cNvPr id="50" name="TextBox 49">
                <a:extLst>
                  <a:ext uri="{FF2B5EF4-FFF2-40B4-BE49-F238E27FC236}">
                    <a16:creationId xmlns:a16="http://schemas.microsoft.com/office/drawing/2014/main" id="{0B953879-C183-4C1E-B797-4AF42799108B}"/>
                  </a:ext>
                </a:extLst>
              </p:cNvPr>
              <p:cNvSpPr txBox="1"/>
              <p:nvPr/>
            </p:nvSpPr>
            <p:spPr>
              <a:xfrm>
                <a:off x="7323981" y="3102603"/>
                <a:ext cx="4225835" cy="474489"/>
              </a:xfrm>
              <a:prstGeom prst="rect">
                <a:avLst/>
              </a:prstGeom>
              <a:noFill/>
            </p:spPr>
            <p:txBody>
              <a:bodyPr wrap="square" rtlCol="0">
                <a:spAutoFit/>
              </a:bodyPr>
              <a:lstStyle/>
              <a:p>
                <a:pPr algn="r">
                  <a:lnSpc>
                    <a:spcPct val="130000"/>
                  </a:lnSpc>
                </a:pP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Lorem ipsum dolor sit amet, dolore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tempor</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 consectetur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voluptate  </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adipiscing eli</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 sed do eiusmod tempor incididunt</a:t>
                </a:r>
                <a:endParaRPr lang="en-IN" sz="1000" dirty="0">
                  <a:solidFill>
                    <a:schemeClr val="bg1"/>
                  </a:solidFill>
                  <a:latin typeface="Roboto" panose="02000000000000000000" pitchFamily="2" charset="0"/>
                  <a:ea typeface="Roboto" panose="02000000000000000000" pitchFamily="2" charset="0"/>
                  <a:cs typeface="Arial" panose="020B0604020202020204" pitchFamily="34" charset="0"/>
                </a:endParaRPr>
              </a:p>
            </p:txBody>
          </p:sp>
        </p:grpSp>
        <p:grpSp>
          <p:nvGrpSpPr>
            <p:cNvPr id="2" name="Group 1">
              <a:extLst>
                <a:ext uri="{FF2B5EF4-FFF2-40B4-BE49-F238E27FC236}">
                  <a16:creationId xmlns:a16="http://schemas.microsoft.com/office/drawing/2014/main" id="{F98DBC10-4DA8-4C07-B321-1C4E6812A5FA}"/>
                </a:ext>
              </a:extLst>
            </p:cNvPr>
            <p:cNvGrpSpPr/>
            <p:nvPr/>
          </p:nvGrpSpPr>
          <p:grpSpPr>
            <a:xfrm>
              <a:off x="7323981" y="4147552"/>
              <a:ext cx="4234978" cy="1119792"/>
              <a:chOff x="7323981" y="3925798"/>
              <a:chExt cx="4234978" cy="1119792"/>
            </a:xfrm>
          </p:grpSpPr>
          <p:sp>
            <p:nvSpPr>
              <p:cNvPr id="57" name="TextBox 56">
                <a:extLst>
                  <a:ext uri="{FF2B5EF4-FFF2-40B4-BE49-F238E27FC236}">
                    <a16:creationId xmlns:a16="http://schemas.microsoft.com/office/drawing/2014/main" id="{40CF615B-29FA-4141-9514-A1FC218BEDE5}"/>
                  </a:ext>
                </a:extLst>
              </p:cNvPr>
              <p:cNvSpPr txBox="1"/>
              <p:nvPr/>
            </p:nvSpPr>
            <p:spPr>
              <a:xfrm>
                <a:off x="9494696" y="3925798"/>
                <a:ext cx="2064263" cy="638123"/>
              </a:xfrm>
              <a:prstGeom prst="rect">
                <a:avLst/>
              </a:prstGeom>
              <a:noFill/>
            </p:spPr>
            <p:txBody>
              <a:bodyPr wrap="square" rtlCol="0">
                <a:spAutoFit/>
              </a:bodyPr>
              <a:lstStyle/>
              <a:p>
                <a:pPr algn="r">
                  <a:lnSpc>
                    <a:spcPct val="120000"/>
                  </a:lnSpc>
                </a:pPr>
                <a:r>
                  <a:rPr lang="en-GB" sz="3200" dirty="0">
                    <a:solidFill>
                      <a:schemeClr val="bg1"/>
                    </a:solidFill>
                    <a:latin typeface="Roboto" panose="02000000000000000000" pitchFamily="2" charset="0"/>
                    <a:ea typeface="Roboto" panose="02000000000000000000" pitchFamily="2" charset="0"/>
                  </a:rPr>
                  <a:t>46</a:t>
                </a:r>
              </a:p>
            </p:txBody>
          </p:sp>
          <p:sp>
            <p:nvSpPr>
              <p:cNvPr id="58" name="TextBox 57">
                <a:extLst>
                  <a:ext uri="{FF2B5EF4-FFF2-40B4-BE49-F238E27FC236}">
                    <a16:creationId xmlns:a16="http://schemas.microsoft.com/office/drawing/2014/main" id="{635F0BA7-34DD-4475-9068-07BA749C5DC4}"/>
                  </a:ext>
                </a:extLst>
              </p:cNvPr>
              <p:cNvSpPr txBox="1"/>
              <p:nvPr/>
            </p:nvSpPr>
            <p:spPr>
              <a:xfrm>
                <a:off x="7323981" y="4571101"/>
                <a:ext cx="4225835" cy="474489"/>
              </a:xfrm>
              <a:prstGeom prst="rect">
                <a:avLst/>
              </a:prstGeom>
              <a:noFill/>
            </p:spPr>
            <p:txBody>
              <a:bodyPr wrap="square" rtlCol="0">
                <a:spAutoFit/>
              </a:bodyPr>
              <a:lstStyle/>
              <a:p>
                <a:pPr algn="r">
                  <a:lnSpc>
                    <a:spcPct val="130000"/>
                  </a:lnSpc>
                </a:pP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Lorem ipsum dolor sit amet, dolore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tempor</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 consectetur </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voluptate  </a:t>
                </a:r>
                <a:r>
                  <a:rPr lang="en-IN" sz="1000" b="0" i="0" dirty="0">
                    <a:solidFill>
                      <a:schemeClr val="bg1"/>
                    </a:solidFill>
                    <a:effectLst/>
                    <a:latin typeface="Roboto" panose="02000000000000000000" pitchFamily="2" charset="0"/>
                    <a:ea typeface="Roboto" panose="02000000000000000000" pitchFamily="2" charset="0"/>
                    <a:cs typeface="Arial" panose="020B0604020202020204" pitchFamily="34" charset="0"/>
                  </a:rPr>
                  <a:t>adipiscing eli</a:t>
                </a:r>
                <a:r>
                  <a:rPr lang="en-GB" sz="1000" dirty="0">
                    <a:solidFill>
                      <a:schemeClr val="bg1"/>
                    </a:solidFill>
                    <a:latin typeface="Roboto" panose="02000000000000000000" pitchFamily="2" charset="0"/>
                    <a:ea typeface="Roboto" panose="02000000000000000000" pitchFamily="2" charset="0"/>
                    <a:cs typeface="Arial" panose="020B0604020202020204" pitchFamily="34" charset="0"/>
                  </a:rPr>
                  <a:t>t, sed do eiusmod tempor incididunt</a:t>
                </a:r>
                <a:endParaRPr lang="en-IN" sz="1000" dirty="0">
                  <a:solidFill>
                    <a:schemeClr val="bg1"/>
                  </a:solidFill>
                  <a:latin typeface="Roboto" panose="02000000000000000000" pitchFamily="2" charset="0"/>
                  <a:ea typeface="Roboto" panose="02000000000000000000" pitchFamily="2" charset="0"/>
                  <a:cs typeface="Arial" panose="020B0604020202020204" pitchFamily="34" charset="0"/>
                </a:endParaRPr>
              </a:p>
            </p:txBody>
          </p:sp>
        </p:grpSp>
      </p:grpSp>
    </p:spTree>
    <p:extLst>
      <p:ext uri="{BB962C8B-B14F-4D97-AF65-F5344CB8AC3E}">
        <p14:creationId xmlns:p14="http://schemas.microsoft.com/office/powerpoint/2010/main" val="4107700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89" name="Rectangle 188">
            <a:extLst>
              <a:ext uri="{FF2B5EF4-FFF2-40B4-BE49-F238E27FC236}">
                <a16:creationId xmlns:a16="http://schemas.microsoft.com/office/drawing/2014/main" id="{5C38645D-7BA3-4213-9487-611BEAF283E8}"/>
              </a:ext>
            </a:extLst>
          </p:cNvPr>
          <p:cNvSpPr/>
          <p:nvPr/>
        </p:nvSpPr>
        <p:spPr>
          <a:xfrm>
            <a:off x="0" y="-13995"/>
            <a:ext cx="12192000" cy="6858000"/>
          </a:xfrm>
          <a:prstGeom prst="rect">
            <a:avLst/>
          </a:prstGeom>
          <a:blipFill dpi="0" rotWithShape="1">
            <a:blip r:embed="rId2">
              <a:alphaModFix amt="11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7" name="Rectangle 596" hidden="1">
            <a:extLst>
              <a:ext uri="{FF2B5EF4-FFF2-40B4-BE49-F238E27FC236}">
                <a16:creationId xmlns:a16="http://schemas.microsoft.com/office/drawing/2014/main" id="{CAB477EE-1D16-418D-BC79-A905AA51B984}"/>
              </a:ext>
            </a:extLst>
          </p:cNvPr>
          <p:cNvSpPr/>
          <p:nvPr/>
        </p:nvSpPr>
        <p:spPr>
          <a:xfrm>
            <a:off x="-11211" y="6018299"/>
            <a:ext cx="12203212" cy="8286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43" name="Group 342">
            <a:extLst>
              <a:ext uri="{FF2B5EF4-FFF2-40B4-BE49-F238E27FC236}">
                <a16:creationId xmlns:a16="http://schemas.microsoft.com/office/drawing/2014/main" id="{BAC0E2F7-E878-4253-A913-B445E4AACFA8}"/>
              </a:ext>
            </a:extLst>
          </p:cNvPr>
          <p:cNvGrpSpPr/>
          <p:nvPr/>
        </p:nvGrpSpPr>
        <p:grpSpPr>
          <a:xfrm rot="18405982">
            <a:off x="9786135" y="2433318"/>
            <a:ext cx="1332762" cy="796535"/>
            <a:chOff x="7058882" y="1206355"/>
            <a:chExt cx="2576226" cy="1539701"/>
          </a:xfrm>
        </p:grpSpPr>
        <p:sp>
          <p:nvSpPr>
            <p:cNvPr id="344" name="Freeform: Shape 343">
              <a:extLst>
                <a:ext uri="{FF2B5EF4-FFF2-40B4-BE49-F238E27FC236}">
                  <a16:creationId xmlns:a16="http://schemas.microsoft.com/office/drawing/2014/main" id="{9887E995-A500-4339-9290-FA0B1D07CF31}"/>
                </a:ext>
              </a:extLst>
            </p:cNvPr>
            <p:cNvSpPr/>
            <p:nvPr/>
          </p:nvSpPr>
          <p:spPr>
            <a:xfrm>
              <a:off x="7058882" y="1396632"/>
              <a:ext cx="1293780" cy="1349424"/>
            </a:xfrm>
            <a:custGeom>
              <a:avLst/>
              <a:gdLst>
                <a:gd name="connsiteX0" fmla="*/ 0 w 1293780"/>
                <a:gd name="connsiteY0" fmla="*/ 1096536 h 1349424"/>
                <a:gd name="connsiteX1" fmla="*/ 1070039 w 1293780"/>
                <a:gd name="connsiteY1" fmla="*/ 1349425 h 1349424"/>
                <a:gd name="connsiteX2" fmla="*/ 1168908 w 1293780"/>
                <a:gd name="connsiteY2" fmla="*/ 832217 h 1349424"/>
                <a:gd name="connsiteX3" fmla="*/ 1293781 w 1293780"/>
                <a:gd name="connsiteY3" fmla="*/ 371779 h 1349424"/>
                <a:gd name="connsiteX4" fmla="*/ 705231 w 1293780"/>
                <a:gd name="connsiteY4" fmla="*/ 41071 h 1349424"/>
                <a:gd name="connsiteX5" fmla="*/ 445866 w 1293780"/>
                <a:gd name="connsiteY5" fmla="*/ 11924 h 1349424"/>
                <a:gd name="connsiteX6" fmla="*/ 248031 w 1293780"/>
                <a:gd name="connsiteY6" fmla="*/ 148132 h 1349424"/>
                <a:gd name="connsiteX7" fmla="*/ 108585 w 1293780"/>
                <a:gd name="connsiteY7" fmla="*/ 511320 h 1349424"/>
                <a:gd name="connsiteX8" fmla="*/ 0 w 1293780"/>
                <a:gd name="connsiteY8" fmla="*/ 1096536 h 134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3780" h="1349424">
                  <a:moveTo>
                    <a:pt x="0" y="1096536"/>
                  </a:moveTo>
                  <a:lnTo>
                    <a:pt x="1070039" y="1349425"/>
                  </a:lnTo>
                  <a:cubicBezTo>
                    <a:pt x="1094327" y="1187595"/>
                    <a:pt x="1126522" y="1014526"/>
                    <a:pt x="1168908" y="832217"/>
                  </a:cubicBezTo>
                  <a:cubicBezTo>
                    <a:pt x="1207103" y="668006"/>
                    <a:pt x="1249490" y="514368"/>
                    <a:pt x="1293781" y="371779"/>
                  </a:cubicBezTo>
                  <a:cubicBezTo>
                    <a:pt x="1097566" y="261574"/>
                    <a:pt x="901446" y="151275"/>
                    <a:pt x="705231" y="41071"/>
                  </a:cubicBezTo>
                  <a:cubicBezTo>
                    <a:pt x="681038" y="28498"/>
                    <a:pt x="576072" y="-22937"/>
                    <a:pt x="445866" y="11924"/>
                  </a:cubicBezTo>
                  <a:cubicBezTo>
                    <a:pt x="328994" y="43166"/>
                    <a:pt x="265747" y="123843"/>
                    <a:pt x="248031" y="148132"/>
                  </a:cubicBezTo>
                  <a:cubicBezTo>
                    <a:pt x="199072" y="252526"/>
                    <a:pt x="150209" y="373779"/>
                    <a:pt x="108585" y="511320"/>
                  </a:cubicBezTo>
                  <a:cubicBezTo>
                    <a:pt x="41720" y="732109"/>
                    <a:pt x="12002" y="932515"/>
                    <a:pt x="0" y="1096536"/>
                  </a:cubicBezTo>
                  <a:close/>
                </a:path>
              </a:pathLst>
            </a:custGeom>
            <a:solidFill>
              <a:srgbClr val="B3B3B3"/>
            </a:solidFill>
            <a:ln w="9525" cap="flat">
              <a:solidFill>
                <a:schemeClr val="tx1">
                  <a:lumMod val="65000"/>
                  <a:lumOff val="35000"/>
                </a:schemeClr>
              </a:solidFill>
              <a:prstDash val="solid"/>
              <a:miter/>
            </a:ln>
          </p:spPr>
          <p:txBody>
            <a:bodyPr rtlCol="0" anchor="ctr"/>
            <a:lstStyle/>
            <a:p>
              <a:endParaRPr lang="en-GB" dirty="0"/>
            </a:p>
          </p:txBody>
        </p:sp>
        <p:sp>
          <p:nvSpPr>
            <p:cNvPr id="345" name="Freeform: Shape 344">
              <a:extLst>
                <a:ext uri="{FF2B5EF4-FFF2-40B4-BE49-F238E27FC236}">
                  <a16:creationId xmlns:a16="http://schemas.microsoft.com/office/drawing/2014/main" id="{DCEE488B-366D-4B65-9FA0-A2BDF689F08A}"/>
                </a:ext>
              </a:extLst>
            </p:cNvPr>
            <p:cNvSpPr/>
            <p:nvPr/>
          </p:nvSpPr>
          <p:spPr>
            <a:xfrm>
              <a:off x="7593901" y="1206355"/>
              <a:ext cx="2033111" cy="948865"/>
            </a:xfrm>
            <a:custGeom>
              <a:avLst/>
              <a:gdLst>
                <a:gd name="connsiteX0" fmla="*/ 0 w 2033111"/>
                <a:gd name="connsiteY0" fmla="*/ 190295 h 948865"/>
                <a:gd name="connsiteX1" fmla="*/ 970026 w 2033111"/>
                <a:gd name="connsiteY1" fmla="*/ 37895 h 948865"/>
                <a:gd name="connsiteX2" fmla="*/ 2033111 w 2033111"/>
                <a:gd name="connsiteY2" fmla="*/ 53897 h 948865"/>
                <a:gd name="connsiteX3" fmla="*/ 2033111 w 2033111"/>
                <a:gd name="connsiteY3" fmla="*/ 53897 h 948865"/>
                <a:gd name="connsiteX4" fmla="*/ 1656207 w 2033111"/>
                <a:gd name="connsiteY4" fmla="*/ 404131 h 948865"/>
                <a:gd name="connsiteX5" fmla="*/ 1274350 w 2033111"/>
                <a:gd name="connsiteY5" fmla="*/ 948866 h 948865"/>
                <a:gd name="connsiteX6" fmla="*/ 758761 w 2033111"/>
                <a:gd name="connsiteY6" fmla="*/ 562151 h 948865"/>
                <a:gd name="connsiteX7" fmla="*/ 195739 w 2033111"/>
                <a:gd name="connsiteY7" fmla="*/ 245730 h 948865"/>
                <a:gd name="connsiteX8" fmla="*/ 109156 w 2033111"/>
                <a:gd name="connsiteY8" fmla="*/ 206583 h 948865"/>
                <a:gd name="connsiteX9" fmla="*/ 0 w 2033111"/>
                <a:gd name="connsiteY9" fmla="*/ 190295 h 94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111" h="948865">
                  <a:moveTo>
                    <a:pt x="0" y="190295"/>
                  </a:moveTo>
                  <a:lnTo>
                    <a:pt x="970026" y="37895"/>
                  </a:lnTo>
                  <a:cubicBezTo>
                    <a:pt x="1322737" y="-17541"/>
                    <a:pt x="1682210" y="-12111"/>
                    <a:pt x="2033111" y="53897"/>
                  </a:cubicBezTo>
                  <a:lnTo>
                    <a:pt x="2033111" y="53897"/>
                  </a:lnTo>
                  <a:cubicBezTo>
                    <a:pt x="1917668" y="142860"/>
                    <a:pt x="1786985" y="258018"/>
                    <a:pt x="1656207" y="404131"/>
                  </a:cubicBezTo>
                  <a:cubicBezTo>
                    <a:pt x="1481042" y="599775"/>
                    <a:pt x="1358836" y="791703"/>
                    <a:pt x="1274350" y="948866"/>
                  </a:cubicBezTo>
                  <a:cubicBezTo>
                    <a:pt x="1102519" y="819993"/>
                    <a:pt x="930593" y="691119"/>
                    <a:pt x="758761" y="562151"/>
                  </a:cubicBezTo>
                  <a:lnTo>
                    <a:pt x="195739" y="245730"/>
                  </a:lnTo>
                  <a:cubicBezTo>
                    <a:pt x="174688" y="232776"/>
                    <a:pt x="145637" y="217727"/>
                    <a:pt x="109156" y="206583"/>
                  </a:cubicBezTo>
                  <a:cubicBezTo>
                    <a:pt x="65722" y="193343"/>
                    <a:pt x="27432" y="190295"/>
                    <a:pt x="0" y="190295"/>
                  </a:cubicBezTo>
                  <a:close/>
                </a:path>
              </a:pathLst>
            </a:custGeom>
            <a:solidFill>
              <a:srgbClr val="CCCCCC"/>
            </a:solidFill>
            <a:ln w="9525" cap="flat">
              <a:solidFill>
                <a:schemeClr val="tx1">
                  <a:lumMod val="65000"/>
                  <a:lumOff val="35000"/>
                </a:schemeClr>
              </a:solidFill>
              <a:prstDash val="solid"/>
              <a:miter/>
            </a:ln>
          </p:spPr>
          <p:txBody>
            <a:bodyPr rtlCol="0" anchor="ctr"/>
            <a:lstStyle/>
            <a:p>
              <a:endParaRPr lang="en-GB" dirty="0"/>
            </a:p>
          </p:txBody>
        </p:sp>
        <p:sp>
          <p:nvSpPr>
            <p:cNvPr id="346" name="Freeform: Shape 345">
              <a:extLst>
                <a:ext uri="{FF2B5EF4-FFF2-40B4-BE49-F238E27FC236}">
                  <a16:creationId xmlns:a16="http://schemas.microsoft.com/office/drawing/2014/main" id="{E7E09EE0-342E-4041-B383-CC821C4C6A12}"/>
                </a:ext>
              </a:extLst>
            </p:cNvPr>
            <p:cNvSpPr/>
            <p:nvPr/>
          </p:nvSpPr>
          <p:spPr>
            <a:xfrm>
              <a:off x="7066978" y="1396632"/>
              <a:ext cx="1293780" cy="1349424"/>
            </a:xfrm>
            <a:custGeom>
              <a:avLst/>
              <a:gdLst>
                <a:gd name="connsiteX0" fmla="*/ 0 w 1293780"/>
                <a:gd name="connsiteY0" fmla="*/ 1096536 h 1349424"/>
                <a:gd name="connsiteX1" fmla="*/ 1070039 w 1293780"/>
                <a:gd name="connsiteY1" fmla="*/ 1349425 h 1349424"/>
                <a:gd name="connsiteX2" fmla="*/ 1168908 w 1293780"/>
                <a:gd name="connsiteY2" fmla="*/ 832217 h 1349424"/>
                <a:gd name="connsiteX3" fmla="*/ 1293781 w 1293780"/>
                <a:gd name="connsiteY3" fmla="*/ 371779 h 1349424"/>
                <a:gd name="connsiteX4" fmla="*/ 705231 w 1293780"/>
                <a:gd name="connsiteY4" fmla="*/ 41071 h 1349424"/>
                <a:gd name="connsiteX5" fmla="*/ 445865 w 1293780"/>
                <a:gd name="connsiteY5" fmla="*/ 11924 h 1349424"/>
                <a:gd name="connsiteX6" fmla="*/ 248031 w 1293780"/>
                <a:gd name="connsiteY6" fmla="*/ 148132 h 1349424"/>
                <a:gd name="connsiteX7" fmla="*/ 108585 w 1293780"/>
                <a:gd name="connsiteY7" fmla="*/ 511320 h 1349424"/>
                <a:gd name="connsiteX8" fmla="*/ 0 w 1293780"/>
                <a:gd name="connsiteY8" fmla="*/ 1096536 h 134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3780" h="1349424">
                  <a:moveTo>
                    <a:pt x="0" y="1096536"/>
                  </a:moveTo>
                  <a:lnTo>
                    <a:pt x="1070039" y="1349425"/>
                  </a:lnTo>
                  <a:cubicBezTo>
                    <a:pt x="1094327" y="1187595"/>
                    <a:pt x="1126522" y="1014526"/>
                    <a:pt x="1168908" y="832217"/>
                  </a:cubicBezTo>
                  <a:cubicBezTo>
                    <a:pt x="1207103" y="668006"/>
                    <a:pt x="1249489" y="514368"/>
                    <a:pt x="1293781" y="371779"/>
                  </a:cubicBezTo>
                  <a:cubicBezTo>
                    <a:pt x="1097566" y="261574"/>
                    <a:pt x="901446" y="151275"/>
                    <a:pt x="705231" y="41071"/>
                  </a:cubicBezTo>
                  <a:cubicBezTo>
                    <a:pt x="681038" y="28498"/>
                    <a:pt x="576072" y="-22937"/>
                    <a:pt x="445865" y="11924"/>
                  </a:cubicBezTo>
                  <a:cubicBezTo>
                    <a:pt x="328993" y="43166"/>
                    <a:pt x="265747" y="123843"/>
                    <a:pt x="248031" y="148132"/>
                  </a:cubicBezTo>
                  <a:cubicBezTo>
                    <a:pt x="199072" y="252526"/>
                    <a:pt x="150209" y="373779"/>
                    <a:pt x="108585" y="511320"/>
                  </a:cubicBezTo>
                  <a:cubicBezTo>
                    <a:pt x="41720" y="732109"/>
                    <a:pt x="12097" y="932515"/>
                    <a:pt x="0" y="1096536"/>
                  </a:cubicBezTo>
                  <a:close/>
                </a:path>
              </a:pathLst>
            </a:custGeom>
            <a:noFill/>
            <a:ln w="12700" cap="flat">
              <a:solidFill>
                <a:schemeClr val="tx1">
                  <a:lumMod val="65000"/>
                  <a:lumOff val="35000"/>
                </a:schemeClr>
              </a:solidFill>
              <a:prstDash val="solid"/>
              <a:miter/>
            </a:ln>
          </p:spPr>
          <p:txBody>
            <a:bodyPr rtlCol="0" anchor="ctr"/>
            <a:lstStyle/>
            <a:p>
              <a:endParaRPr lang="en-GB" dirty="0"/>
            </a:p>
          </p:txBody>
        </p:sp>
        <p:sp>
          <p:nvSpPr>
            <p:cNvPr id="347" name="Freeform: Shape 346">
              <a:extLst>
                <a:ext uri="{FF2B5EF4-FFF2-40B4-BE49-F238E27FC236}">
                  <a16:creationId xmlns:a16="http://schemas.microsoft.com/office/drawing/2014/main" id="{95A2C876-6E4F-4F1D-B420-EE3D3C8A80DF}"/>
                </a:ext>
              </a:extLst>
            </p:cNvPr>
            <p:cNvSpPr/>
            <p:nvPr/>
          </p:nvSpPr>
          <p:spPr>
            <a:xfrm>
              <a:off x="7601997" y="1206355"/>
              <a:ext cx="2033111" cy="948865"/>
            </a:xfrm>
            <a:custGeom>
              <a:avLst/>
              <a:gdLst>
                <a:gd name="connsiteX0" fmla="*/ 0 w 2033111"/>
                <a:gd name="connsiteY0" fmla="*/ 190295 h 948865"/>
                <a:gd name="connsiteX1" fmla="*/ 970026 w 2033111"/>
                <a:gd name="connsiteY1" fmla="*/ 37895 h 948865"/>
                <a:gd name="connsiteX2" fmla="*/ 2033111 w 2033111"/>
                <a:gd name="connsiteY2" fmla="*/ 53897 h 948865"/>
                <a:gd name="connsiteX3" fmla="*/ 2033111 w 2033111"/>
                <a:gd name="connsiteY3" fmla="*/ 53897 h 948865"/>
                <a:gd name="connsiteX4" fmla="*/ 1656207 w 2033111"/>
                <a:gd name="connsiteY4" fmla="*/ 404131 h 948865"/>
                <a:gd name="connsiteX5" fmla="*/ 1274350 w 2033111"/>
                <a:gd name="connsiteY5" fmla="*/ 948866 h 948865"/>
                <a:gd name="connsiteX6" fmla="*/ 758762 w 2033111"/>
                <a:gd name="connsiteY6" fmla="*/ 562151 h 948865"/>
                <a:gd name="connsiteX7" fmla="*/ 195739 w 2033111"/>
                <a:gd name="connsiteY7" fmla="*/ 245730 h 948865"/>
                <a:gd name="connsiteX8" fmla="*/ 109157 w 2033111"/>
                <a:gd name="connsiteY8" fmla="*/ 206583 h 948865"/>
                <a:gd name="connsiteX9" fmla="*/ 0 w 2033111"/>
                <a:gd name="connsiteY9" fmla="*/ 190295 h 94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111" h="948865">
                  <a:moveTo>
                    <a:pt x="0" y="190295"/>
                  </a:moveTo>
                  <a:lnTo>
                    <a:pt x="970026" y="37895"/>
                  </a:lnTo>
                  <a:cubicBezTo>
                    <a:pt x="1322737" y="-17541"/>
                    <a:pt x="1682210" y="-12111"/>
                    <a:pt x="2033111" y="53897"/>
                  </a:cubicBezTo>
                  <a:lnTo>
                    <a:pt x="2033111" y="53897"/>
                  </a:lnTo>
                  <a:cubicBezTo>
                    <a:pt x="1917668" y="142860"/>
                    <a:pt x="1786985" y="258018"/>
                    <a:pt x="1656207" y="404131"/>
                  </a:cubicBezTo>
                  <a:cubicBezTo>
                    <a:pt x="1481042" y="599775"/>
                    <a:pt x="1358837" y="791703"/>
                    <a:pt x="1274350" y="948866"/>
                  </a:cubicBezTo>
                  <a:cubicBezTo>
                    <a:pt x="1102519" y="819993"/>
                    <a:pt x="930593" y="691119"/>
                    <a:pt x="758762" y="562151"/>
                  </a:cubicBezTo>
                  <a:lnTo>
                    <a:pt x="195739" y="245730"/>
                  </a:lnTo>
                  <a:cubicBezTo>
                    <a:pt x="174689" y="232776"/>
                    <a:pt x="145638" y="217727"/>
                    <a:pt x="109157" y="206583"/>
                  </a:cubicBezTo>
                  <a:cubicBezTo>
                    <a:pt x="65723" y="193343"/>
                    <a:pt x="27432" y="190295"/>
                    <a:pt x="0" y="190295"/>
                  </a:cubicBezTo>
                  <a:close/>
                </a:path>
              </a:pathLst>
            </a:custGeom>
            <a:noFill/>
            <a:ln w="12700" cap="flat">
              <a:solidFill>
                <a:schemeClr val="tx1">
                  <a:lumMod val="65000"/>
                  <a:lumOff val="35000"/>
                </a:schemeClr>
              </a:solidFill>
              <a:prstDash val="solid"/>
              <a:miter/>
            </a:ln>
          </p:spPr>
          <p:txBody>
            <a:bodyPr rtlCol="0" anchor="ctr"/>
            <a:lstStyle/>
            <a:p>
              <a:endParaRPr lang="en-GB" dirty="0"/>
            </a:p>
          </p:txBody>
        </p:sp>
      </p:grpSp>
      <p:grpSp>
        <p:nvGrpSpPr>
          <p:cNvPr id="151" name="Group 150">
            <a:extLst>
              <a:ext uri="{FF2B5EF4-FFF2-40B4-BE49-F238E27FC236}">
                <a16:creationId xmlns:a16="http://schemas.microsoft.com/office/drawing/2014/main" id="{7DC5BECC-4D5C-412E-847F-9D14343853AC}"/>
              </a:ext>
            </a:extLst>
          </p:cNvPr>
          <p:cNvGrpSpPr/>
          <p:nvPr/>
        </p:nvGrpSpPr>
        <p:grpSpPr>
          <a:xfrm rot="1437327">
            <a:off x="108257" y="-216383"/>
            <a:ext cx="793415" cy="1208700"/>
            <a:chOff x="2049375" y="2314701"/>
            <a:chExt cx="1574957" cy="2399311"/>
          </a:xfrm>
          <a:effectLst>
            <a:outerShdw blurRad="50800" dist="38100" dir="5400000" algn="t" rotWithShape="0">
              <a:prstClr val="black">
                <a:alpha val="20000"/>
              </a:prstClr>
            </a:outerShdw>
          </a:effectLst>
        </p:grpSpPr>
        <p:sp>
          <p:nvSpPr>
            <p:cNvPr id="153" name="Freeform: Shape 152">
              <a:extLst>
                <a:ext uri="{FF2B5EF4-FFF2-40B4-BE49-F238E27FC236}">
                  <a16:creationId xmlns:a16="http://schemas.microsoft.com/office/drawing/2014/main" id="{3FBF73F4-7976-46DC-AC51-55E0DB902A8A}"/>
                </a:ext>
              </a:extLst>
            </p:cNvPr>
            <p:cNvSpPr/>
            <p:nvPr/>
          </p:nvSpPr>
          <p:spPr>
            <a:xfrm>
              <a:off x="2214632" y="3363794"/>
              <a:ext cx="1210817" cy="787190"/>
            </a:xfrm>
            <a:custGeom>
              <a:avLst/>
              <a:gdLst>
                <a:gd name="connsiteX0" fmla="*/ 5524 w 1210817"/>
                <a:gd name="connsiteY0" fmla="*/ 56864 h 787190"/>
                <a:gd name="connsiteX1" fmla="*/ 65151 w 1210817"/>
                <a:gd name="connsiteY1" fmla="*/ 123730 h 787190"/>
                <a:gd name="connsiteX2" fmla="*/ 74390 w 1210817"/>
                <a:gd name="connsiteY2" fmla="*/ 118777 h 787190"/>
                <a:gd name="connsiteX3" fmla="*/ 87916 w 1210817"/>
                <a:gd name="connsiteY3" fmla="*/ 0 h 787190"/>
                <a:gd name="connsiteX4" fmla="*/ 116395 w 1210817"/>
                <a:gd name="connsiteY4" fmla="*/ 97726 h 787190"/>
                <a:gd name="connsiteX5" fmla="*/ 156019 w 1210817"/>
                <a:gd name="connsiteY5" fmla="*/ 125158 h 787190"/>
                <a:gd name="connsiteX6" fmla="*/ 282416 w 1210817"/>
                <a:gd name="connsiteY6" fmla="*/ 116491 h 787190"/>
                <a:gd name="connsiteX7" fmla="*/ 144780 w 1210817"/>
                <a:gd name="connsiteY7" fmla="*/ 152876 h 787190"/>
                <a:gd name="connsiteX8" fmla="*/ 97917 w 1210817"/>
                <a:gd name="connsiteY8" fmla="*/ 523875 h 787190"/>
                <a:gd name="connsiteX9" fmla="*/ 232315 w 1210817"/>
                <a:gd name="connsiteY9" fmla="*/ 657320 h 787190"/>
                <a:gd name="connsiteX10" fmla="*/ 458248 w 1210817"/>
                <a:gd name="connsiteY10" fmla="*/ 637699 h 787190"/>
                <a:gd name="connsiteX11" fmla="*/ 410242 w 1210817"/>
                <a:gd name="connsiteY11" fmla="*/ 609505 h 787190"/>
                <a:gd name="connsiteX12" fmla="*/ 379762 w 1210817"/>
                <a:gd name="connsiteY12" fmla="*/ 583216 h 787190"/>
                <a:gd name="connsiteX13" fmla="*/ 385858 w 1210817"/>
                <a:gd name="connsiteY13" fmla="*/ 539686 h 787190"/>
                <a:gd name="connsiteX14" fmla="*/ 430149 w 1210817"/>
                <a:gd name="connsiteY14" fmla="*/ 548449 h 787190"/>
                <a:gd name="connsiteX15" fmla="*/ 442817 w 1210817"/>
                <a:gd name="connsiteY15" fmla="*/ 568833 h 787190"/>
                <a:gd name="connsiteX16" fmla="*/ 668179 w 1210817"/>
                <a:gd name="connsiteY16" fmla="*/ 666845 h 787190"/>
                <a:gd name="connsiteX17" fmla="*/ 777716 w 1210817"/>
                <a:gd name="connsiteY17" fmla="*/ 566071 h 787190"/>
                <a:gd name="connsiteX18" fmla="*/ 814292 w 1210817"/>
                <a:gd name="connsiteY18" fmla="*/ 536162 h 787190"/>
                <a:gd name="connsiteX19" fmla="*/ 841724 w 1210817"/>
                <a:gd name="connsiteY19" fmla="*/ 554831 h 787190"/>
                <a:gd name="connsiteX20" fmla="*/ 822198 w 1210817"/>
                <a:gd name="connsiteY20" fmla="*/ 599599 h 787190"/>
                <a:gd name="connsiteX21" fmla="*/ 769525 w 1210817"/>
                <a:gd name="connsiteY21" fmla="*/ 631507 h 787190"/>
                <a:gd name="connsiteX22" fmla="*/ 773525 w 1210817"/>
                <a:gd name="connsiteY22" fmla="*/ 640080 h 787190"/>
                <a:gd name="connsiteX23" fmla="*/ 997077 w 1210817"/>
                <a:gd name="connsiteY23" fmla="*/ 658654 h 787190"/>
                <a:gd name="connsiteX24" fmla="*/ 1049465 w 1210817"/>
                <a:gd name="connsiteY24" fmla="*/ 656368 h 787190"/>
                <a:gd name="connsiteX25" fmla="*/ 1126045 w 1210817"/>
                <a:gd name="connsiteY25" fmla="*/ 575215 h 787190"/>
                <a:gd name="connsiteX26" fmla="*/ 1115282 w 1210817"/>
                <a:gd name="connsiteY26" fmla="*/ 418052 h 787190"/>
                <a:gd name="connsiteX27" fmla="*/ 1076896 w 1210817"/>
                <a:gd name="connsiteY27" fmla="*/ 152495 h 787190"/>
                <a:gd name="connsiteX28" fmla="*/ 942784 w 1210817"/>
                <a:gd name="connsiteY28" fmla="*/ 118015 h 787190"/>
                <a:gd name="connsiteX29" fmla="*/ 944118 w 1210817"/>
                <a:gd name="connsiteY29" fmla="*/ 111061 h 787190"/>
                <a:gd name="connsiteX30" fmla="*/ 1061371 w 1210817"/>
                <a:gd name="connsiteY30" fmla="*/ 125730 h 787190"/>
                <a:gd name="connsiteX31" fmla="*/ 1109377 w 1210817"/>
                <a:gd name="connsiteY31" fmla="*/ 90868 h 787190"/>
                <a:gd name="connsiteX32" fmla="*/ 1128141 w 1210817"/>
                <a:gd name="connsiteY32" fmla="*/ 571 h 787190"/>
                <a:gd name="connsiteX33" fmla="*/ 1151001 w 1210817"/>
                <a:gd name="connsiteY33" fmla="*/ 125539 h 787190"/>
                <a:gd name="connsiteX34" fmla="*/ 1210818 w 1210817"/>
                <a:gd name="connsiteY34" fmla="*/ 63627 h 787190"/>
                <a:gd name="connsiteX35" fmla="*/ 1156907 w 1210817"/>
                <a:gd name="connsiteY35" fmla="*/ 144780 h 787190"/>
                <a:gd name="connsiteX36" fmla="*/ 1132142 w 1210817"/>
                <a:gd name="connsiteY36" fmla="*/ 180975 h 787190"/>
                <a:gd name="connsiteX37" fmla="*/ 1142905 w 1210817"/>
                <a:gd name="connsiteY37" fmla="*/ 281368 h 787190"/>
                <a:gd name="connsiteX38" fmla="*/ 1169479 w 1210817"/>
                <a:gd name="connsiteY38" fmla="*/ 591122 h 787190"/>
                <a:gd name="connsiteX39" fmla="*/ 945928 w 1210817"/>
                <a:gd name="connsiteY39" fmla="*/ 787146 h 787190"/>
                <a:gd name="connsiteX40" fmla="*/ 768572 w 1210817"/>
                <a:gd name="connsiteY40" fmla="*/ 766953 h 787190"/>
                <a:gd name="connsiteX41" fmla="*/ 388620 w 1210817"/>
                <a:gd name="connsiteY41" fmla="*/ 776859 h 787190"/>
                <a:gd name="connsiteX42" fmla="*/ 228124 w 1210817"/>
                <a:gd name="connsiteY42" fmla="*/ 783050 h 787190"/>
                <a:gd name="connsiteX43" fmla="*/ 66389 w 1210817"/>
                <a:gd name="connsiteY43" fmla="*/ 648462 h 787190"/>
                <a:gd name="connsiteX44" fmla="*/ 58388 w 1210817"/>
                <a:gd name="connsiteY44" fmla="*/ 405193 h 787190"/>
                <a:gd name="connsiteX45" fmla="*/ 90583 w 1210817"/>
                <a:gd name="connsiteY45" fmla="*/ 218408 h 787190"/>
                <a:gd name="connsiteX46" fmla="*/ 54959 w 1210817"/>
                <a:gd name="connsiteY46" fmla="*/ 135445 h 787190"/>
                <a:gd name="connsiteX47" fmla="*/ 0 w 1210817"/>
                <a:gd name="connsiteY47" fmla="*/ 60007 h 787190"/>
                <a:gd name="connsiteX48" fmla="*/ 5524 w 1210817"/>
                <a:gd name="connsiteY48" fmla="*/ 56864 h 78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0817" h="787190">
                  <a:moveTo>
                    <a:pt x="5524" y="56864"/>
                  </a:moveTo>
                  <a:cubicBezTo>
                    <a:pt x="25432" y="79153"/>
                    <a:pt x="45244" y="101441"/>
                    <a:pt x="65151" y="123730"/>
                  </a:cubicBezTo>
                  <a:cubicBezTo>
                    <a:pt x="68199" y="122110"/>
                    <a:pt x="71342" y="120396"/>
                    <a:pt x="74390" y="118777"/>
                  </a:cubicBezTo>
                  <a:cubicBezTo>
                    <a:pt x="77057" y="81534"/>
                    <a:pt x="53530" y="41243"/>
                    <a:pt x="87916" y="0"/>
                  </a:cubicBezTo>
                  <a:cubicBezTo>
                    <a:pt x="98584" y="36100"/>
                    <a:pt x="108490" y="66675"/>
                    <a:pt x="116395" y="97726"/>
                  </a:cubicBezTo>
                  <a:cubicBezTo>
                    <a:pt x="121920" y="119634"/>
                    <a:pt x="132397" y="128873"/>
                    <a:pt x="156019" y="125158"/>
                  </a:cubicBezTo>
                  <a:cubicBezTo>
                    <a:pt x="197358" y="118586"/>
                    <a:pt x="238982" y="114395"/>
                    <a:pt x="282416" y="116491"/>
                  </a:cubicBezTo>
                  <a:cubicBezTo>
                    <a:pt x="236220" y="128683"/>
                    <a:pt x="189928" y="140970"/>
                    <a:pt x="144780" y="152876"/>
                  </a:cubicBezTo>
                  <a:cubicBezTo>
                    <a:pt x="128778" y="276320"/>
                    <a:pt x="108299" y="399669"/>
                    <a:pt x="97917" y="523875"/>
                  </a:cubicBezTo>
                  <a:cubicBezTo>
                    <a:pt x="88773" y="632555"/>
                    <a:pt x="122301" y="662749"/>
                    <a:pt x="232315" y="657320"/>
                  </a:cubicBezTo>
                  <a:cubicBezTo>
                    <a:pt x="304133" y="653796"/>
                    <a:pt x="375761" y="645033"/>
                    <a:pt x="458248" y="637699"/>
                  </a:cubicBezTo>
                  <a:cubicBezTo>
                    <a:pt x="436817" y="625221"/>
                    <a:pt x="423005" y="618172"/>
                    <a:pt x="410242" y="609505"/>
                  </a:cubicBezTo>
                  <a:cubicBezTo>
                    <a:pt x="398907" y="601789"/>
                    <a:pt x="383095" y="594074"/>
                    <a:pt x="379762" y="583216"/>
                  </a:cubicBezTo>
                  <a:cubicBezTo>
                    <a:pt x="375856" y="570547"/>
                    <a:pt x="383286" y="554355"/>
                    <a:pt x="385858" y="539686"/>
                  </a:cubicBezTo>
                  <a:cubicBezTo>
                    <a:pt x="400717" y="542353"/>
                    <a:pt x="416242" y="543306"/>
                    <a:pt x="430149" y="548449"/>
                  </a:cubicBezTo>
                  <a:cubicBezTo>
                    <a:pt x="436150" y="550640"/>
                    <a:pt x="439293" y="561499"/>
                    <a:pt x="442817" y="568833"/>
                  </a:cubicBezTo>
                  <a:cubicBezTo>
                    <a:pt x="488156" y="661321"/>
                    <a:pt x="569309" y="697516"/>
                    <a:pt x="668179" y="666845"/>
                  </a:cubicBezTo>
                  <a:cubicBezTo>
                    <a:pt x="719614" y="650843"/>
                    <a:pt x="766382" y="629031"/>
                    <a:pt x="777716" y="566071"/>
                  </a:cubicBezTo>
                  <a:cubicBezTo>
                    <a:pt x="779907" y="553784"/>
                    <a:pt x="799909" y="541592"/>
                    <a:pt x="814292" y="536162"/>
                  </a:cubicBezTo>
                  <a:cubicBezTo>
                    <a:pt x="820769" y="533781"/>
                    <a:pt x="842486" y="549402"/>
                    <a:pt x="841724" y="554831"/>
                  </a:cubicBezTo>
                  <a:cubicBezTo>
                    <a:pt x="839724" y="570547"/>
                    <a:pt x="833247" y="588931"/>
                    <a:pt x="822198" y="599599"/>
                  </a:cubicBezTo>
                  <a:cubicBezTo>
                    <a:pt x="807720" y="613601"/>
                    <a:pt x="787241" y="621220"/>
                    <a:pt x="769525" y="631507"/>
                  </a:cubicBezTo>
                  <a:cubicBezTo>
                    <a:pt x="771716" y="636270"/>
                    <a:pt x="772477" y="639985"/>
                    <a:pt x="773525" y="640080"/>
                  </a:cubicBezTo>
                  <a:cubicBezTo>
                    <a:pt x="848011" y="646557"/>
                    <a:pt x="922496" y="653129"/>
                    <a:pt x="997077" y="658654"/>
                  </a:cubicBezTo>
                  <a:cubicBezTo>
                    <a:pt x="1014412" y="659892"/>
                    <a:pt x="1032224" y="658939"/>
                    <a:pt x="1049465" y="656368"/>
                  </a:cubicBezTo>
                  <a:cubicBezTo>
                    <a:pt x="1097280" y="649224"/>
                    <a:pt x="1125188" y="623411"/>
                    <a:pt x="1126045" y="575215"/>
                  </a:cubicBezTo>
                  <a:cubicBezTo>
                    <a:pt x="1126903" y="522827"/>
                    <a:pt x="1121854" y="470154"/>
                    <a:pt x="1115282" y="418052"/>
                  </a:cubicBezTo>
                  <a:cubicBezTo>
                    <a:pt x="1104233" y="330041"/>
                    <a:pt x="1090041" y="242411"/>
                    <a:pt x="1076896" y="152495"/>
                  </a:cubicBezTo>
                  <a:cubicBezTo>
                    <a:pt x="1034796" y="141637"/>
                    <a:pt x="988790" y="129826"/>
                    <a:pt x="942784" y="118015"/>
                  </a:cubicBezTo>
                  <a:cubicBezTo>
                    <a:pt x="943261" y="115729"/>
                    <a:pt x="943642" y="113347"/>
                    <a:pt x="944118" y="111061"/>
                  </a:cubicBezTo>
                  <a:cubicBezTo>
                    <a:pt x="983266" y="115729"/>
                    <a:pt x="1022699" y="118586"/>
                    <a:pt x="1061371" y="125730"/>
                  </a:cubicBezTo>
                  <a:cubicBezTo>
                    <a:pt x="1092232" y="131445"/>
                    <a:pt x="1104138" y="117634"/>
                    <a:pt x="1109377" y="90868"/>
                  </a:cubicBezTo>
                  <a:cubicBezTo>
                    <a:pt x="1114996" y="62484"/>
                    <a:pt x="1121093" y="34195"/>
                    <a:pt x="1128141" y="571"/>
                  </a:cubicBezTo>
                  <a:cubicBezTo>
                    <a:pt x="1172909" y="35528"/>
                    <a:pt x="1144238" y="77819"/>
                    <a:pt x="1151001" y="125539"/>
                  </a:cubicBezTo>
                  <a:cubicBezTo>
                    <a:pt x="1176147" y="99536"/>
                    <a:pt x="1195387" y="79629"/>
                    <a:pt x="1210818" y="63627"/>
                  </a:cubicBezTo>
                  <a:cubicBezTo>
                    <a:pt x="1207960" y="93440"/>
                    <a:pt x="1185482" y="125730"/>
                    <a:pt x="1156907" y="144780"/>
                  </a:cubicBezTo>
                  <a:cubicBezTo>
                    <a:pt x="1145286" y="152495"/>
                    <a:pt x="1132142" y="168688"/>
                    <a:pt x="1132142" y="180975"/>
                  </a:cubicBezTo>
                  <a:cubicBezTo>
                    <a:pt x="1132046" y="214503"/>
                    <a:pt x="1135475" y="248698"/>
                    <a:pt x="1142905" y="281368"/>
                  </a:cubicBezTo>
                  <a:cubicBezTo>
                    <a:pt x="1166146" y="383572"/>
                    <a:pt x="1182243" y="486251"/>
                    <a:pt x="1169479" y="591122"/>
                  </a:cubicBezTo>
                  <a:cubicBezTo>
                    <a:pt x="1153287" y="724186"/>
                    <a:pt x="1080707" y="789146"/>
                    <a:pt x="945928" y="787146"/>
                  </a:cubicBezTo>
                  <a:cubicBezTo>
                    <a:pt x="886682" y="786289"/>
                    <a:pt x="826484" y="779621"/>
                    <a:pt x="768572" y="766953"/>
                  </a:cubicBezTo>
                  <a:cubicBezTo>
                    <a:pt x="640461" y="739045"/>
                    <a:pt x="515112" y="758761"/>
                    <a:pt x="388620" y="776859"/>
                  </a:cubicBezTo>
                  <a:cubicBezTo>
                    <a:pt x="335851" y="784384"/>
                    <a:pt x="281273" y="786765"/>
                    <a:pt x="228124" y="783050"/>
                  </a:cubicBezTo>
                  <a:cubicBezTo>
                    <a:pt x="144304" y="777240"/>
                    <a:pt x="92011" y="727043"/>
                    <a:pt x="66389" y="648462"/>
                  </a:cubicBezTo>
                  <a:cubicBezTo>
                    <a:pt x="40195" y="568261"/>
                    <a:pt x="44767" y="486727"/>
                    <a:pt x="58388" y="405193"/>
                  </a:cubicBezTo>
                  <a:cubicBezTo>
                    <a:pt x="68770" y="342900"/>
                    <a:pt x="81820" y="280892"/>
                    <a:pt x="90583" y="218408"/>
                  </a:cubicBezTo>
                  <a:cubicBezTo>
                    <a:pt x="95155" y="185738"/>
                    <a:pt x="97250" y="155638"/>
                    <a:pt x="54959" y="135445"/>
                  </a:cubicBezTo>
                  <a:cubicBezTo>
                    <a:pt x="30289" y="123634"/>
                    <a:pt x="17907" y="86011"/>
                    <a:pt x="0" y="60007"/>
                  </a:cubicBezTo>
                  <a:cubicBezTo>
                    <a:pt x="1905" y="59055"/>
                    <a:pt x="3715" y="58007"/>
                    <a:pt x="5524" y="56864"/>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154" name="Freeform: Shape 153">
              <a:extLst>
                <a:ext uri="{FF2B5EF4-FFF2-40B4-BE49-F238E27FC236}">
                  <a16:creationId xmlns:a16="http://schemas.microsoft.com/office/drawing/2014/main" id="{6630D528-C747-4AE9-8E73-5F92C39CE0AE}"/>
                </a:ext>
              </a:extLst>
            </p:cNvPr>
            <p:cNvSpPr/>
            <p:nvPr/>
          </p:nvSpPr>
          <p:spPr>
            <a:xfrm>
              <a:off x="2938138" y="2717743"/>
              <a:ext cx="568597" cy="359811"/>
            </a:xfrm>
            <a:custGeom>
              <a:avLst/>
              <a:gdLst>
                <a:gd name="connsiteX0" fmla="*/ 568369 w 568597"/>
                <a:gd name="connsiteY0" fmla="*/ 311629 h 359811"/>
                <a:gd name="connsiteX1" fmla="*/ 524936 w 568597"/>
                <a:gd name="connsiteY1" fmla="*/ 213616 h 359811"/>
                <a:gd name="connsiteX2" fmla="*/ 281858 w 568597"/>
                <a:gd name="connsiteY2" fmla="*/ 143607 h 359811"/>
                <a:gd name="connsiteX3" fmla="*/ 142983 w 568597"/>
                <a:gd name="connsiteY3" fmla="*/ 265242 h 359811"/>
                <a:gd name="connsiteX4" fmla="*/ 64307 w 568597"/>
                <a:gd name="connsiteY4" fmla="*/ 349729 h 359811"/>
                <a:gd name="connsiteX5" fmla="*/ 15634 w 568597"/>
                <a:gd name="connsiteY5" fmla="*/ 356682 h 359811"/>
                <a:gd name="connsiteX6" fmla="*/ 10109 w 568597"/>
                <a:gd name="connsiteY6" fmla="*/ 304675 h 359811"/>
                <a:gd name="connsiteX7" fmla="*/ 323958 w 568597"/>
                <a:gd name="connsiteY7" fmla="*/ 19782 h 359811"/>
                <a:gd name="connsiteX8" fmla="*/ 504552 w 568597"/>
                <a:gd name="connsiteY8" fmla="*/ 75218 h 359811"/>
                <a:gd name="connsiteX9" fmla="*/ 568369 w 568597"/>
                <a:gd name="connsiteY9" fmla="*/ 311629 h 35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597" h="359811">
                  <a:moveTo>
                    <a:pt x="568369" y="311629"/>
                  </a:moveTo>
                  <a:cubicBezTo>
                    <a:pt x="553034" y="276862"/>
                    <a:pt x="540461" y="244477"/>
                    <a:pt x="524936" y="213616"/>
                  </a:cubicBezTo>
                  <a:cubicBezTo>
                    <a:pt x="470643" y="106079"/>
                    <a:pt x="382918" y="78171"/>
                    <a:pt x="281858" y="143607"/>
                  </a:cubicBezTo>
                  <a:cubicBezTo>
                    <a:pt x="230708" y="176754"/>
                    <a:pt x="187655" y="222855"/>
                    <a:pt x="142983" y="265242"/>
                  </a:cubicBezTo>
                  <a:cubicBezTo>
                    <a:pt x="115075" y="291721"/>
                    <a:pt x="92977" y="324392"/>
                    <a:pt x="64307" y="349729"/>
                  </a:cubicBezTo>
                  <a:cubicBezTo>
                    <a:pt x="53638" y="359158"/>
                    <a:pt x="27730" y="363063"/>
                    <a:pt x="15634" y="356682"/>
                  </a:cubicBezTo>
                  <a:cubicBezTo>
                    <a:pt x="-4178" y="346204"/>
                    <a:pt x="-4178" y="322487"/>
                    <a:pt x="10109" y="304675"/>
                  </a:cubicBezTo>
                  <a:cubicBezTo>
                    <a:pt x="99549" y="193042"/>
                    <a:pt x="190799" y="83028"/>
                    <a:pt x="323958" y="19782"/>
                  </a:cubicBezTo>
                  <a:cubicBezTo>
                    <a:pt x="404635" y="-18603"/>
                    <a:pt x="457975" y="-1649"/>
                    <a:pt x="504552" y="75218"/>
                  </a:cubicBezTo>
                  <a:cubicBezTo>
                    <a:pt x="539794" y="133225"/>
                    <a:pt x="571608" y="248859"/>
                    <a:pt x="568369" y="311629"/>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155" name="Freeform: Shape 154">
              <a:extLst>
                <a:ext uri="{FF2B5EF4-FFF2-40B4-BE49-F238E27FC236}">
                  <a16:creationId xmlns:a16="http://schemas.microsoft.com/office/drawing/2014/main" id="{50111F6D-F1F4-4CF7-A757-CC6422040764}"/>
                </a:ext>
              </a:extLst>
            </p:cNvPr>
            <p:cNvSpPr/>
            <p:nvPr/>
          </p:nvSpPr>
          <p:spPr>
            <a:xfrm>
              <a:off x="2138813" y="2697686"/>
              <a:ext cx="547655" cy="386413"/>
            </a:xfrm>
            <a:custGeom>
              <a:avLst/>
              <a:gdLst>
                <a:gd name="connsiteX0" fmla="*/ 0 w 547655"/>
                <a:gd name="connsiteY0" fmla="*/ 338448 h 386413"/>
                <a:gd name="connsiteX1" fmla="*/ 104204 w 547655"/>
                <a:gd name="connsiteY1" fmla="*/ 42125 h 386413"/>
                <a:gd name="connsiteX2" fmla="*/ 221171 w 547655"/>
                <a:gd name="connsiteY2" fmla="*/ 14026 h 386413"/>
                <a:gd name="connsiteX3" fmla="*/ 343091 w 547655"/>
                <a:gd name="connsiteY3" fmla="*/ 100990 h 386413"/>
                <a:gd name="connsiteX4" fmla="*/ 530923 w 547655"/>
                <a:gd name="connsiteY4" fmla="*/ 299776 h 386413"/>
                <a:gd name="connsiteX5" fmla="*/ 544639 w 547655"/>
                <a:gd name="connsiteY5" fmla="*/ 319684 h 386413"/>
                <a:gd name="connsiteX6" fmla="*/ 542639 w 547655"/>
                <a:gd name="connsiteY6" fmla="*/ 373976 h 386413"/>
                <a:gd name="connsiteX7" fmla="*/ 486823 w 547655"/>
                <a:gd name="connsiteY7" fmla="*/ 371881 h 386413"/>
                <a:gd name="connsiteX8" fmla="*/ 422720 w 547655"/>
                <a:gd name="connsiteY8" fmla="*/ 302634 h 386413"/>
                <a:gd name="connsiteX9" fmla="*/ 317468 w 547655"/>
                <a:gd name="connsiteY9" fmla="*/ 180523 h 386413"/>
                <a:gd name="connsiteX10" fmla="*/ 252984 w 547655"/>
                <a:gd name="connsiteY10" fmla="*/ 126802 h 386413"/>
                <a:gd name="connsiteX11" fmla="*/ 110204 w 547655"/>
                <a:gd name="connsiteY11" fmla="*/ 147948 h 386413"/>
                <a:gd name="connsiteX12" fmla="*/ 30004 w 547655"/>
                <a:gd name="connsiteY12" fmla="*/ 286822 h 386413"/>
                <a:gd name="connsiteX13" fmla="*/ 9334 w 547655"/>
                <a:gd name="connsiteY13" fmla="*/ 341305 h 386413"/>
                <a:gd name="connsiteX14" fmla="*/ 0 w 547655"/>
                <a:gd name="connsiteY14" fmla="*/ 338448 h 38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7655" h="386413">
                  <a:moveTo>
                    <a:pt x="0" y="338448"/>
                  </a:moveTo>
                  <a:cubicBezTo>
                    <a:pt x="12383" y="232054"/>
                    <a:pt x="39148" y="130231"/>
                    <a:pt x="104204" y="42125"/>
                  </a:cubicBezTo>
                  <a:cubicBezTo>
                    <a:pt x="136208" y="-1214"/>
                    <a:pt x="172593" y="-12072"/>
                    <a:pt x="221171" y="14026"/>
                  </a:cubicBezTo>
                  <a:cubicBezTo>
                    <a:pt x="264890" y="37458"/>
                    <a:pt x="307467" y="66604"/>
                    <a:pt x="343091" y="100990"/>
                  </a:cubicBezTo>
                  <a:cubicBezTo>
                    <a:pt x="408622" y="164236"/>
                    <a:pt x="468725" y="233101"/>
                    <a:pt x="530923" y="299776"/>
                  </a:cubicBezTo>
                  <a:cubicBezTo>
                    <a:pt x="536448" y="305682"/>
                    <a:pt x="543973" y="312635"/>
                    <a:pt x="544639" y="319684"/>
                  </a:cubicBezTo>
                  <a:cubicBezTo>
                    <a:pt x="546259" y="337972"/>
                    <a:pt x="551497" y="361594"/>
                    <a:pt x="542639" y="373976"/>
                  </a:cubicBezTo>
                  <a:cubicBezTo>
                    <a:pt x="528542" y="393598"/>
                    <a:pt x="503587" y="387788"/>
                    <a:pt x="486823" y="371881"/>
                  </a:cubicBezTo>
                  <a:cubicBezTo>
                    <a:pt x="464058" y="350259"/>
                    <a:pt x="443389" y="326351"/>
                    <a:pt x="422720" y="302634"/>
                  </a:cubicBezTo>
                  <a:cubicBezTo>
                    <a:pt x="387382" y="262153"/>
                    <a:pt x="353949" y="219957"/>
                    <a:pt x="317468" y="180523"/>
                  </a:cubicBezTo>
                  <a:cubicBezTo>
                    <a:pt x="298609" y="160140"/>
                    <a:pt x="276130" y="142328"/>
                    <a:pt x="252984" y="126802"/>
                  </a:cubicBezTo>
                  <a:cubicBezTo>
                    <a:pt x="194596" y="87464"/>
                    <a:pt x="152400" y="91369"/>
                    <a:pt x="110204" y="147948"/>
                  </a:cubicBezTo>
                  <a:cubicBezTo>
                    <a:pt x="78486" y="190525"/>
                    <a:pt x="55436" y="239769"/>
                    <a:pt x="30004" y="286822"/>
                  </a:cubicBezTo>
                  <a:cubicBezTo>
                    <a:pt x="20860" y="303777"/>
                    <a:pt x="16097" y="323017"/>
                    <a:pt x="9334" y="341305"/>
                  </a:cubicBezTo>
                  <a:cubicBezTo>
                    <a:pt x="6287" y="340258"/>
                    <a:pt x="3143" y="339305"/>
                    <a:pt x="0" y="338448"/>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156" name="Freeform: Shape 155">
              <a:extLst>
                <a:ext uri="{FF2B5EF4-FFF2-40B4-BE49-F238E27FC236}">
                  <a16:creationId xmlns:a16="http://schemas.microsoft.com/office/drawing/2014/main" id="{596D5A95-3373-4997-95B1-204B972658D4}"/>
                </a:ext>
              </a:extLst>
            </p:cNvPr>
            <p:cNvSpPr/>
            <p:nvPr/>
          </p:nvSpPr>
          <p:spPr>
            <a:xfrm>
              <a:off x="2561818" y="4202136"/>
              <a:ext cx="531590" cy="87964"/>
            </a:xfrm>
            <a:custGeom>
              <a:avLst/>
              <a:gdLst>
                <a:gd name="connsiteX0" fmla="*/ 0 w 531590"/>
                <a:gd name="connsiteY0" fmla="*/ 87964 h 87964"/>
                <a:gd name="connsiteX1" fmla="*/ 214217 w 531590"/>
                <a:gd name="connsiteY1" fmla="*/ 2716 h 87964"/>
                <a:gd name="connsiteX2" fmla="*/ 310896 w 531590"/>
                <a:gd name="connsiteY2" fmla="*/ 3192 h 87964"/>
                <a:gd name="connsiteX3" fmla="*/ 531590 w 531590"/>
                <a:gd name="connsiteY3" fmla="*/ 87584 h 87964"/>
                <a:gd name="connsiteX4" fmla="*/ 0 w 531590"/>
                <a:gd name="connsiteY4" fmla="*/ 87964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590" h="87964">
                  <a:moveTo>
                    <a:pt x="0" y="87964"/>
                  </a:moveTo>
                  <a:cubicBezTo>
                    <a:pt x="57817" y="23385"/>
                    <a:pt x="126206" y="-10143"/>
                    <a:pt x="214217" y="2716"/>
                  </a:cubicBezTo>
                  <a:cubicBezTo>
                    <a:pt x="245840" y="7383"/>
                    <a:pt x="278987" y="6621"/>
                    <a:pt x="310896" y="3192"/>
                  </a:cubicBezTo>
                  <a:cubicBezTo>
                    <a:pt x="399574" y="-6428"/>
                    <a:pt x="471488" y="23766"/>
                    <a:pt x="531590" y="87584"/>
                  </a:cubicBezTo>
                  <a:cubicBezTo>
                    <a:pt x="353854" y="53103"/>
                    <a:pt x="177260" y="52627"/>
                    <a:pt x="0" y="87964"/>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157" name="Freeform: Shape 156">
              <a:extLst>
                <a:ext uri="{FF2B5EF4-FFF2-40B4-BE49-F238E27FC236}">
                  <a16:creationId xmlns:a16="http://schemas.microsoft.com/office/drawing/2014/main" id="{7203F64D-2687-4934-9B49-F9EEFD2147B4}"/>
                </a:ext>
              </a:extLst>
            </p:cNvPr>
            <p:cNvSpPr/>
            <p:nvPr/>
          </p:nvSpPr>
          <p:spPr>
            <a:xfrm>
              <a:off x="2248096" y="3137689"/>
              <a:ext cx="400018" cy="247845"/>
            </a:xfrm>
            <a:custGeom>
              <a:avLst/>
              <a:gdLst>
                <a:gd name="connsiteX0" fmla="*/ 393732 w 400018"/>
                <a:gd name="connsiteY0" fmla="*/ 186386 h 247845"/>
                <a:gd name="connsiteX1" fmla="*/ 86741 w 400018"/>
                <a:gd name="connsiteY1" fmla="*/ 231820 h 247845"/>
                <a:gd name="connsiteX2" fmla="*/ 2730 w 400018"/>
                <a:gd name="connsiteY2" fmla="*/ 94851 h 247845"/>
                <a:gd name="connsiteX3" fmla="*/ 140748 w 400018"/>
                <a:gd name="connsiteY3" fmla="*/ 839 h 247845"/>
                <a:gd name="connsiteX4" fmla="*/ 229616 w 400018"/>
                <a:gd name="connsiteY4" fmla="*/ 28557 h 247845"/>
                <a:gd name="connsiteX5" fmla="*/ 400018 w 400018"/>
                <a:gd name="connsiteY5" fmla="*/ 170956 h 247845"/>
                <a:gd name="connsiteX6" fmla="*/ 393732 w 400018"/>
                <a:gd name="connsiteY6" fmla="*/ 186386 h 247845"/>
                <a:gd name="connsiteX7" fmla="*/ 374205 w 400018"/>
                <a:gd name="connsiteY7" fmla="*/ 171051 h 247845"/>
                <a:gd name="connsiteX8" fmla="*/ 227997 w 400018"/>
                <a:gd name="connsiteY8" fmla="*/ 50083 h 247845"/>
                <a:gd name="connsiteX9" fmla="*/ 122460 w 400018"/>
                <a:gd name="connsiteY9" fmla="*/ 21413 h 247845"/>
                <a:gd name="connsiteX10" fmla="*/ 23304 w 400018"/>
                <a:gd name="connsiteY10" fmla="*/ 102471 h 247845"/>
                <a:gd name="connsiteX11" fmla="*/ 77406 w 400018"/>
                <a:gd name="connsiteY11" fmla="*/ 202960 h 247845"/>
                <a:gd name="connsiteX12" fmla="*/ 152749 w 400018"/>
                <a:gd name="connsiteY12" fmla="*/ 229439 h 247845"/>
                <a:gd name="connsiteX13" fmla="*/ 374205 w 400018"/>
                <a:gd name="connsiteY13" fmla="*/ 171051 h 2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018" h="247845">
                  <a:moveTo>
                    <a:pt x="393732" y="186386"/>
                  </a:moveTo>
                  <a:cubicBezTo>
                    <a:pt x="297053" y="236202"/>
                    <a:pt x="196659" y="269063"/>
                    <a:pt x="86741" y="231820"/>
                  </a:cubicBezTo>
                  <a:cubicBezTo>
                    <a:pt x="24924" y="210865"/>
                    <a:pt x="-10414" y="148096"/>
                    <a:pt x="2730" y="94851"/>
                  </a:cubicBezTo>
                  <a:cubicBezTo>
                    <a:pt x="17208" y="36177"/>
                    <a:pt x="76454" y="-6590"/>
                    <a:pt x="140748" y="839"/>
                  </a:cubicBezTo>
                  <a:cubicBezTo>
                    <a:pt x="171323" y="4363"/>
                    <a:pt x="205899" y="11126"/>
                    <a:pt x="229616" y="28557"/>
                  </a:cubicBezTo>
                  <a:cubicBezTo>
                    <a:pt x="289147" y="72277"/>
                    <a:pt x="343535" y="123045"/>
                    <a:pt x="400018" y="170956"/>
                  </a:cubicBezTo>
                  <a:cubicBezTo>
                    <a:pt x="398018" y="176099"/>
                    <a:pt x="395827" y="181243"/>
                    <a:pt x="393732" y="186386"/>
                  </a:cubicBezTo>
                  <a:close/>
                  <a:moveTo>
                    <a:pt x="374205" y="171051"/>
                  </a:moveTo>
                  <a:cubicBezTo>
                    <a:pt x="321342" y="126283"/>
                    <a:pt x="278193" y="82754"/>
                    <a:pt x="227997" y="50083"/>
                  </a:cubicBezTo>
                  <a:cubicBezTo>
                    <a:pt x="198660" y="31033"/>
                    <a:pt x="158274" y="22937"/>
                    <a:pt x="122460" y="21413"/>
                  </a:cubicBezTo>
                  <a:cubicBezTo>
                    <a:pt x="76454" y="19413"/>
                    <a:pt x="33687" y="59799"/>
                    <a:pt x="23304" y="102471"/>
                  </a:cubicBezTo>
                  <a:cubicBezTo>
                    <a:pt x="14160" y="139904"/>
                    <a:pt x="32544" y="177909"/>
                    <a:pt x="77406" y="202960"/>
                  </a:cubicBezTo>
                  <a:cubicBezTo>
                    <a:pt x="100362" y="215818"/>
                    <a:pt x="126841" y="225534"/>
                    <a:pt x="152749" y="229439"/>
                  </a:cubicBezTo>
                  <a:cubicBezTo>
                    <a:pt x="229425" y="241250"/>
                    <a:pt x="296862" y="212485"/>
                    <a:pt x="374205" y="171051"/>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158" name="Freeform: Shape 157">
              <a:extLst>
                <a:ext uri="{FF2B5EF4-FFF2-40B4-BE49-F238E27FC236}">
                  <a16:creationId xmlns:a16="http://schemas.microsoft.com/office/drawing/2014/main" id="{8BA22CC9-1FC9-4C88-949D-F1CDFA4CF6E3}"/>
                </a:ext>
              </a:extLst>
            </p:cNvPr>
            <p:cNvSpPr/>
            <p:nvPr/>
          </p:nvSpPr>
          <p:spPr>
            <a:xfrm>
              <a:off x="2997587" y="3140766"/>
              <a:ext cx="402777" cy="244818"/>
            </a:xfrm>
            <a:custGeom>
              <a:avLst/>
              <a:gdLst>
                <a:gd name="connsiteX0" fmla="*/ 0 w 402777"/>
                <a:gd name="connsiteY0" fmla="*/ 181690 h 244818"/>
                <a:gd name="connsiteX1" fmla="*/ 232696 w 402777"/>
                <a:gd name="connsiteY1" fmla="*/ 3096 h 244818"/>
                <a:gd name="connsiteX2" fmla="*/ 336518 w 402777"/>
                <a:gd name="connsiteY2" fmla="*/ 16526 h 244818"/>
                <a:gd name="connsiteX3" fmla="*/ 344519 w 402777"/>
                <a:gd name="connsiteY3" fmla="*/ 211122 h 244818"/>
                <a:gd name="connsiteX4" fmla="*/ 253651 w 402777"/>
                <a:gd name="connsiteY4" fmla="*/ 243412 h 244818"/>
                <a:gd name="connsiteX5" fmla="*/ 0 w 402777"/>
                <a:gd name="connsiteY5" fmla="*/ 181690 h 244818"/>
                <a:gd name="connsiteX6" fmla="*/ 32956 w 402777"/>
                <a:gd name="connsiteY6" fmla="*/ 172831 h 244818"/>
                <a:gd name="connsiteX7" fmla="*/ 216313 w 402777"/>
                <a:gd name="connsiteY7" fmla="*/ 227981 h 244818"/>
                <a:gd name="connsiteX8" fmla="*/ 331470 w 402777"/>
                <a:gd name="connsiteY8" fmla="*/ 194167 h 244818"/>
                <a:gd name="connsiteX9" fmla="*/ 380238 w 402777"/>
                <a:gd name="connsiteY9" fmla="*/ 111776 h 244818"/>
                <a:gd name="connsiteX10" fmla="*/ 315182 w 402777"/>
                <a:gd name="connsiteY10" fmla="*/ 27385 h 244818"/>
                <a:gd name="connsiteX11" fmla="*/ 233744 w 402777"/>
                <a:gd name="connsiteY11" fmla="*/ 21384 h 244818"/>
                <a:gd name="connsiteX12" fmla="*/ 32956 w 402777"/>
                <a:gd name="connsiteY12" fmla="*/ 172831 h 2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2777" h="244818">
                  <a:moveTo>
                    <a:pt x="0" y="181690"/>
                  </a:moveTo>
                  <a:cubicBezTo>
                    <a:pt x="69818" y="104918"/>
                    <a:pt x="130873" y="25670"/>
                    <a:pt x="232696" y="3096"/>
                  </a:cubicBezTo>
                  <a:cubicBezTo>
                    <a:pt x="265176" y="-4048"/>
                    <a:pt x="306800" y="1477"/>
                    <a:pt x="336518" y="16526"/>
                  </a:cubicBezTo>
                  <a:cubicBezTo>
                    <a:pt x="421767" y="59865"/>
                    <a:pt x="425101" y="160068"/>
                    <a:pt x="344519" y="211122"/>
                  </a:cubicBezTo>
                  <a:cubicBezTo>
                    <a:pt x="317945" y="227981"/>
                    <a:pt x="284893" y="240554"/>
                    <a:pt x="253651" y="243412"/>
                  </a:cubicBezTo>
                  <a:cubicBezTo>
                    <a:pt x="166497" y="251413"/>
                    <a:pt x="85820" y="224552"/>
                    <a:pt x="0" y="181690"/>
                  </a:cubicBezTo>
                  <a:close/>
                  <a:moveTo>
                    <a:pt x="32956" y="172831"/>
                  </a:moveTo>
                  <a:cubicBezTo>
                    <a:pt x="95250" y="201311"/>
                    <a:pt x="151829" y="232934"/>
                    <a:pt x="216313" y="227981"/>
                  </a:cubicBezTo>
                  <a:cubicBezTo>
                    <a:pt x="255461" y="224933"/>
                    <a:pt x="295561" y="211122"/>
                    <a:pt x="331470" y="194167"/>
                  </a:cubicBezTo>
                  <a:cubicBezTo>
                    <a:pt x="362617" y="179499"/>
                    <a:pt x="384524" y="149876"/>
                    <a:pt x="380238" y="111776"/>
                  </a:cubicBezTo>
                  <a:cubicBezTo>
                    <a:pt x="375666" y="71676"/>
                    <a:pt x="352330" y="40434"/>
                    <a:pt x="315182" y="27385"/>
                  </a:cubicBezTo>
                  <a:cubicBezTo>
                    <a:pt x="290131" y="18622"/>
                    <a:pt x="258889" y="14812"/>
                    <a:pt x="233744" y="21384"/>
                  </a:cubicBezTo>
                  <a:cubicBezTo>
                    <a:pt x="148780" y="43863"/>
                    <a:pt x="93059" y="107299"/>
                    <a:pt x="32956" y="172831"/>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159" name="Freeform: Shape 158">
              <a:extLst>
                <a:ext uri="{FF2B5EF4-FFF2-40B4-BE49-F238E27FC236}">
                  <a16:creationId xmlns:a16="http://schemas.microsoft.com/office/drawing/2014/main" id="{2332BECC-5A36-4942-8269-D1A888D481BA}"/>
                </a:ext>
              </a:extLst>
            </p:cNvPr>
            <p:cNvSpPr/>
            <p:nvPr/>
          </p:nvSpPr>
          <p:spPr>
            <a:xfrm>
              <a:off x="2072995" y="3078596"/>
              <a:ext cx="564832" cy="218523"/>
            </a:xfrm>
            <a:custGeom>
              <a:avLst/>
              <a:gdLst>
                <a:gd name="connsiteX0" fmla="*/ 564833 w 564832"/>
                <a:gd name="connsiteY0" fmla="*/ 124797 h 218523"/>
                <a:gd name="connsiteX1" fmla="*/ 432625 w 564832"/>
                <a:gd name="connsiteY1" fmla="*/ 42882 h 218523"/>
                <a:gd name="connsiteX2" fmla="*/ 160687 w 564832"/>
                <a:gd name="connsiteY2" fmla="*/ 131750 h 218523"/>
                <a:gd name="connsiteX3" fmla="*/ 25908 w 564832"/>
                <a:gd name="connsiteY3" fmla="*/ 216047 h 218523"/>
                <a:gd name="connsiteX4" fmla="*/ 2191 w 564832"/>
                <a:gd name="connsiteY4" fmla="*/ 218523 h 218523"/>
                <a:gd name="connsiteX5" fmla="*/ 0 w 564832"/>
                <a:gd name="connsiteY5" fmla="*/ 207093 h 218523"/>
                <a:gd name="connsiteX6" fmla="*/ 101632 w 564832"/>
                <a:gd name="connsiteY6" fmla="*/ 188138 h 218523"/>
                <a:gd name="connsiteX7" fmla="*/ 104870 w 564832"/>
                <a:gd name="connsiteY7" fmla="*/ 180518 h 218523"/>
                <a:gd name="connsiteX8" fmla="*/ 11335 w 564832"/>
                <a:gd name="connsiteY8" fmla="*/ 151086 h 218523"/>
                <a:gd name="connsiteX9" fmla="*/ 11144 w 564832"/>
                <a:gd name="connsiteY9" fmla="*/ 146705 h 218523"/>
                <a:gd name="connsiteX10" fmla="*/ 113157 w 564832"/>
                <a:gd name="connsiteY10" fmla="*/ 160801 h 218523"/>
                <a:gd name="connsiteX11" fmla="*/ 364808 w 564832"/>
                <a:gd name="connsiteY11" fmla="*/ 20 h 218523"/>
                <a:gd name="connsiteX12" fmla="*/ 564833 w 564832"/>
                <a:gd name="connsiteY12" fmla="*/ 124797 h 21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832" h="218523">
                  <a:moveTo>
                    <a:pt x="564833" y="124797"/>
                  </a:moveTo>
                  <a:cubicBezTo>
                    <a:pt x="521208" y="97270"/>
                    <a:pt x="479774" y="63551"/>
                    <a:pt x="432625" y="42882"/>
                  </a:cubicBezTo>
                  <a:cubicBezTo>
                    <a:pt x="318897" y="-7029"/>
                    <a:pt x="219456" y="22022"/>
                    <a:pt x="160687" y="131750"/>
                  </a:cubicBezTo>
                  <a:cubicBezTo>
                    <a:pt x="128397" y="192043"/>
                    <a:pt x="90202" y="218523"/>
                    <a:pt x="25908" y="216047"/>
                  </a:cubicBezTo>
                  <a:cubicBezTo>
                    <a:pt x="18002" y="215761"/>
                    <a:pt x="10096" y="217666"/>
                    <a:pt x="2191" y="218523"/>
                  </a:cubicBezTo>
                  <a:cubicBezTo>
                    <a:pt x="1429" y="214713"/>
                    <a:pt x="762" y="210903"/>
                    <a:pt x="0" y="207093"/>
                  </a:cubicBezTo>
                  <a:cubicBezTo>
                    <a:pt x="33909" y="200807"/>
                    <a:pt x="67723" y="194425"/>
                    <a:pt x="101632" y="188138"/>
                  </a:cubicBezTo>
                  <a:cubicBezTo>
                    <a:pt x="102679" y="185567"/>
                    <a:pt x="103823" y="182995"/>
                    <a:pt x="104870" y="180518"/>
                  </a:cubicBezTo>
                  <a:cubicBezTo>
                    <a:pt x="73724" y="170708"/>
                    <a:pt x="42577" y="160897"/>
                    <a:pt x="11335" y="151086"/>
                  </a:cubicBezTo>
                  <a:cubicBezTo>
                    <a:pt x="11240" y="149657"/>
                    <a:pt x="11240" y="148133"/>
                    <a:pt x="11144" y="146705"/>
                  </a:cubicBezTo>
                  <a:cubicBezTo>
                    <a:pt x="44767" y="151372"/>
                    <a:pt x="78486" y="156039"/>
                    <a:pt x="113157" y="160801"/>
                  </a:cubicBezTo>
                  <a:cubicBezTo>
                    <a:pt x="167545" y="65647"/>
                    <a:pt x="247269" y="-1314"/>
                    <a:pt x="364808" y="20"/>
                  </a:cubicBezTo>
                  <a:cubicBezTo>
                    <a:pt x="454247" y="972"/>
                    <a:pt x="517398" y="55169"/>
                    <a:pt x="564833" y="124797"/>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160" name="Freeform: Shape 159">
              <a:extLst>
                <a:ext uri="{FF2B5EF4-FFF2-40B4-BE49-F238E27FC236}">
                  <a16:creationId xmlns:a16="http://schemas.microsoft.com/office/drawing/2014/main" id="{D5977EC4-633D-4DB0-AEAC-320304713A50}"/>
                </a:ext>
              </a:extLst>
            </p:cNvPr>
            <p:cNvSpPr/>
            <p:nvPr/>
          </p:nvSpPr>
          <p:spPr>
            <a:xfrm>
              <a:off x="2672403" y="3216538"/>
              <a:ext cx="87361" cy="558355"/>
            </a:xfrm>
            <a:custGeom>
              <a:avLst/>
              <a:gdLst>
                <a:gd name="connsiteX0" fmla="*/ 0 w 87361"/>
                <a:gd name="connsiteY0" fmla="*/ 556355 h 558355"/>
                <a:gd name="connsiteX1" fmla="*/ 43529 w 87361"/>
                <a:gd name="connsiteY1" fmla="*/ 337090 h 558355"/>
                <a:gd name="connsiteX2" fmla="*/ 68009 w 87361"/>
                <a:gd name="connsiteY2" fmla="*/ 199072 h 558355"/>
                <a:gd name="connsiteX3" fmla="*/ 48578 w 87361"/>
                <a:gd name="connsiteY3" fmla="*/ 3238 h 558355"/>
                <a:gd name="connsiteX4" fmla="*/ 56864 w 87361"/>
                <a:gd name="connsiteY4" fmla="*/ 0 h 558355"/>
                <a:gd name="connsiteX5" fmla="*/ 76486 w 87361"/>
                <a:gd name="connsiteY5" fmla="*/ 39433 h 558355"/>
                <a:gd name="connsiteX6" fmla="*/ 85535 w 87361"/>
                <a:gd name="connsiteY6" fmla="*/ 157067 h 558355"/>
                <a:gd name="connsiteX7" fmla="*/ 17240 w 87361"/>
                <a:gd name="connsiteY7" fmla="*/ 539782 h 558355"/>
                <a:gd name="connsiteX8" fmla="*/ 9906 w 87361"/>
                <a:gd name="connsiteY8" fmla="*/ 558355 h 558355"/>
                <a:gd name="connsiteX9" fmla="*/ 0 w 87361"/>
                <a:gd name="connsiteY9" fmla="*/ 556355 h 55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61" h="558355">
                  <a:moveTo>
                    <a:pt x="0" y="556355"/>
                  </a:moveTo>
                  <a:cubicBezTo>
                    <a:pt x="14573" y="483299"/>
                    <a:pt x="29432" y="410242"/>
                    <a:pt x="43529" y="337090"/>
                  </a:cubicBezTo>
                  <a:cubicBezTo>
                    <a:pt x="52388" y="291179"/>
                    <a:pt x="61151" y="245269"/>
                    <a:pt x="68009" y="199072"/>
                  </a:cubicBezTo>
                  <a:cubicBezTo>
                    <a:pt x="77915" y="132683"/>
                    <a:pt x="80677" y="66484"/>
                    <a:pt x="48578" y="3238"/>
                  </a:cubicBezTo>
                  <a:cubicBezTo>
                    <a:pt x="51340" y="2191"/>
                    <a:pt x="54102" y="1143"/>
                    <a:pt x="56864" y="0"/>
                  </a:cubicBezTo>
                  <a:cubicBezTo>
                    <a:pt x="63627" y="13145"/>
                    <a:pt x="74486" y="25622"/>
                    <a:pt x="76486" y="39433"/>
                  </a:cubicBezTo>
                  <a:cubicBezTo>
                    <a:pt x="81915" y="78486"/>
                    <a:pt x="91345" y="119158"/>
                    <a:pt x="85535" y="157067"/>
                  </a:cubicBezTo>
                  <a:cubicBezTo>
                    <a:pt x="66008" y="285083"/>
                    <a:pt x="40577" y="412242"/>
                    <a:pt x="17240" y="539782"/>
                  </a:cubicBezTo>
                  <a:cubicBezTo>
                    <a:pt x="16097" y="546163"/>
                    <a:pt x="12478" y="552164"/>
                    <a:pt x="9906" y="558355"/>
                  </a:cubicBezTo>
                  <a:cubicBezTo>
                    <a:pt x="6572" y="557689"/>
                    <a:pt x="3238" y="557022"/>
                    <a:pt x="0" y="556355"/>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161" name="Freeform: Shape 160">
              <a:extLst>
                <a:ext uri="{FF2B5EF4-FFF2-40B4-BE49-F238E27FC236}">
                  <a16:creationId xmlns:a16="http://schemas.microsoft.com/office/drawing/2014/main" id="{A374EC9C-B55F-444C-8003-482C1BF33614}"/>
                </a:ext>
              </a:extLst>
            </p:cNvPr>
            <p:cNvSpPr/>
            <p:nvPr/>
          </p:nvSpPr>
          <p:spPr>
            <a:xfrm>
              <a:off x="3020066" y="3078410"/>
              <a:ext cx="332422" cy="130317"/>
            </a:xfrm>
            <a:custGeom>
              <a:avLst/>
              <a:gdLst>
                <a:gd name="connsiteX0" fmla="*/ 332423 w 332422"/>
                <a:gd name="connsiteY0" fmla="*/ 48879 h 130317"/>
                <a:gd name="connsiteX1" fmla="*/ 0 w 332422"/>
                <a:gd name="connsiteY1" fmla="*/ 130317 h 130317"/>
                <a:gd name="connsiteX2" fmla="*/ 332423 w 332422"/>
                <a:gd name="connsiteY2" fmla="*/ 48879 h 130317"/>
              </a:gdLst>
              <a:ahLst/>
              <a:cxnLst>
                <a:cxn ang="0">
                  <a:pos x="connsiteX0" y="connsiteY0"/>
                </a:cxn>
                <a:cxn ang="0">
                  <a:pos x="connsiteX1" y="connsiteY1"/>
                </a:cxn>
                <a:cxn ang="0">
                  <a:pos x="connsiteX2" y="connsiteY2"/>
                </a:cxn>
              </a:cxnLst>
              <a:rect l="l" t="t" r="r" b="b"/>
              <a:pathLst>
                <a:path w="332422" h="130317">
                  <a:moveTo>
                    <a:pt x="332423" y="48879"/>
                  </a:moveTo>
                  <a:cubicBezTo>
                    <a:pt x="196310" y="-19797"/>
                    <a:pt x="94869" y="43926"/>
                    <a:pt x="0" y="130317"/>
                  </a:cubicBezTo>
                  <a:cubicBezTo>
                    <a:pt x="45244" y="3635"/>
                    <a:pt x="235458" y="-44752"/>
                    <a:pt x="332423" y="48879"/>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162" name="Freeform: Shape 161">
              <a:extLst>
                <a:ext uri="{FF2B5EF4-FFF2-40B4-BE49-F238E27FC236}">
                  <a16:creationId xmlns:a16="http://schemas.microsoft.com/office/drawing/2014/main" id="{1CC5BEC1-A705-4D1A-B331-0ED0A08953EE}"/>
                </a:ext>
              </a:extLst>
            </p:cNvPr>
            <p:cNvSpPr/>
            <p:nvPr/>
          </p:nvSpPr>
          <p:spPr>
            <a:xfrm>
              <a:off x="2886728" y="3219872"/>
              <a:ext cx="77139" cy="502919"/>
            </a:xfrm>
            <a:custGeom>
              <a:avLst/>
              <a:gdLst>
                <a:gd name="connsiteX0" fmla="*/ 34754 w 77139"/>
                <a:gd name="connsiteY0" fmla="*/ 0 h 502919"/>
                <a:gd name="connsiteX1" fmla="*/ 42088 w 77139"/>
                <a:gd name="connsiteY1" fmla="*/ 316611 h 502919"/>
                <a:gd name="connsiteX2" fmla="*/ 77140 w 77139"/>
                <a:gd name="connsiteY2" fmla="*/ 502920 h 502919"/>
                <a:gd name="connsiteX3" fmla="*/ 68949 w 77139"/>
                <a:gd name="connsiteY3" fmla="*/ 488156 h 502919"/>
                <a:gd name="connsiteX4" fmla="*/ 2750 w 77139"/>
                <a:gd name="connsiteY4" fmla="*/ 138017 h 502919"/>
                <a:gd name="connsiteX5" fmla="*/ 34754 w 77139"/>
                <a:gd name="connsiteY5" fmla="*/ 0 h 50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39" h="502919">
                  <a:moveTo>
                    <a:pt x="34754" y="0"/>
                  </a:moveTo>
                  <a:cubicBezTo>
                    <a:pt x="-3823" y="106680"/>
                    <a:pt x="21895" y="211741"/>
                    <a:pt x="42088" y="316611"/>
                  </a:cubicBezTo>
                  <a:cubicBezTo>
                    <a:pt x="53994" y="378238"/>
                    <a:pt x="68568" y="439388"/>
                    <a:pt x="77140" y="502920"/>
                  </a:cubicBezTo>
                  <a:cubicBezTo>
                    <a:pt x="74283" y="497967"/>
                    <a:pt x="69901" y="493395"/>
                    <a:pt x="68949" y="488156"/>
                  </a:cubicBezTo>
                  <a:cubicBezTo>
                    <a:pt x="46374" y="371570"/>
                    <a:pt x="22181" y="255175"/>
                    <a:pt x="2750" y="138017"/>
                  </a:cubicBezTo>
                  <a:cubicBezTo>
                    <a:pt x="-5347" y="89725"/>
                    <a:pt x="4178" y="41529"/>
                    <a:pt x="34754" y="0"/>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163" name="Freeform: Shape 162">
              <a:extLst>
                <a:ext uri="{FF2B5EF4-FFF2-40B4-BE49-F238E27FC236}">
                  <a16:creationId xmlns:a16="http://schemas.microsoft.com/office/drawing/2014/main" id="{82400998-749C-4A49-9716-97C50CC018D8}"/>
                </a:ext>
              </a:extLst>
            </p:cNvPr>
            <p:cNvSpPr/>
            <p:nvPr/>
          </p:nvSpPr>
          <p:spPr>
            <a:xfrm>
              <a:off x="2711741" y="4301695"/>
              <a:ext cx="184404" cy="18027"/>
            </a:xfrm>
            <a:custGeom>
              <a:avLst/>
              <a:gdLst>
                <a:gd name="connsiteX0" fmla="*/ 0 w 184404"/>
                <a:gd name="connsiteY0" fmla="*/ 18028 h 18027"/>
                <a:gd name="connsiteX1" fmla="*/ 184404 w 184404"/>
                <a:gd name="connsiteY1" fmla="*/ 18028 h 18027"/>
                <a:gd name="connsiteX2" fmla="*/ 0 w 184404"/>
                <a:gd name="connsiteY2" fmla="*/ 18028 h 18027"/>
              </a:gdLst>
              <a:ahLst/>
              <a:cxnLst>
                <a:cxn ang="0">
                  <a:pos x="connsiteX0" y="connsiteY0"/>
                </a:cxn>
                <a:cxn ang="0">
                  <a:pos x="connsiteX1" y="connsiteY1"/>
                </a:cxn>
                <a:cxn ang="0">
                  <a:pos x="connsiteX2" y="connsiteY2"/>
                </a:cxn>
              </a:cxnLst>
              <a:rect l="l" t="t" r="r" b="b"/>
              <a:pathLst>
                <a:path w="184404" h="18027">
                  <a:moveTo>
                    <a:pt x="0" y="18028"/>
                  </a:moveTo>
                  <a:cubicBezTo>
                    <a:pt x="65246" y="-8737"/>
                    <a:pt x="124587" y="-3118"/>
                    <a:pt x="184404" y="18028"/>
                  </a:cubicBezTo>
                  <a:cubicBezTo>
                    <a:pt x="125635" y="18028"/>
                    <a:pt x="66961" y="18028"/>
                    <a:pt x="0" y="18028"/>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164" name="Freeform: Shape 163">
              <a:extLst>
                <a:ext uri="{FF2B5EF4-FFF2-40B4-BE49-F238E27FC236}">
                  <a16:creationId xmlns:a16="http://schemas.microsoft.com/office/drawing/2014/main" id="{B07D5D7A-8492-4832-81F0-339E24E2A55B}"/>
                </a:ext>
              </a:extLst>
            </p:cNvPr>
            <p:cNvSpPr/>
            <p:nvPr/>
          </p:nvSpPr>
          <p:spPr>
            <a:xfrm>
              <a:off x="2049375" y="2314701"/>
              <a:ext cx="1574957" cy="2399311"/>
            </a:xfrm>
            <a:custGeom>
              <a:avLst/>
              <a:gdLst>
                <a:gd name="connsiteX0" fmla="*/ 756605 w 1574957"/>
                <a:gd name="connsiteY0" fmla="*/ 1987056 h 2399311"/>
                <a:gd name="connsiteX1" fmla="*/ 662366 w 1574957"/>
                <a:gd name="connsiteY1" fmla="*/ 2005022 h 2399311"/>
                <a:gd name="connsiteX2" fmla="*/ 846770 w 1574957"/>
                <a:gd name="connsiteY2" fmla="*/ 2005022 h 2399311"/>
                <a:gd name="connsiteX3" fmla="*/ 756605 w 1574957"/>
                <a:gd name="connsiteY3" fmla="*/ 1987056 h 2399311"/>
                <a:gd name="connsiteX4" fmla="*/ 664096 w 1574957"/>
                <a:gd name="connsiteY4" fmla="*/ 1888992 h 2399311"/>
                <a:gd name="connsiteX5" fmla="*/ 512443 w 1574957"/>
                <a:gd name="connsiteY5" fmla="*/ 1975399 h 2399311"/>
                <a:gd name="connsiteX6" fmla="*/ 1043938 w 1574957"/>
                <a:gd name="connsiteY6" fmla="*/ 1975114 h 2399311"/>
                <a:gd name="connsiteX7" fmla="*/ 823244 w 1574957"/>
                <a:gd name="connsiteY7" fmla="*/ 1890722 h 2399311"/>
                <a:gd name="connsiteX8" fmla="*/ 726565 w 1574957"/>
                <a:gd name="connsiteY8" fmla="*/ 1890246 h 2399311"/>
                <a:gd name="connsiteX9" fmla="*/ 664096 w 1574957"/>
                <a:gd name="connsiteY9" fmla="*/ 1888992 h 2399311"/>
                <a:gd name="connsiteX10" fmla="*/ 1060607 w 1574957"/>
                <a:gd name="connsiteY10" fmla="*/ 1609449 h 2399311"/>
                <a:gd name="connsiteX11" fmla="*/ 1021364 w 1574957"/>
                <a:gd name="connsiteY11" fmla="*/ 1672600 h 2399311"/>
                <a:gd name="connsiteX12" fmla="*/ 1060607 w 1574957"/>
                <a:gd name="connsiteY12" fmla="*/ 1609449 h 2399311"/>
                <a:gd name="connsiteX13" fmla="*/ 253172 w 1574957"/>
                <a:gd name="connsiteY13" fmla="*/ 1049284 h 2399311"/>
                <a:gd name="connsiteX14" fmla="*/ 239647 w 1574957"/>
                <a:gd name="connsiteY14" fmla="*/ 1168060 h 2399311"/>
                <a:gd name="connsiteX15" fmla="*/ 230408 w 1574957"/>
                <a:gd name="connsiteY15" fmla="*/ 1173013 h 2399311"/>
                <a:gd name="connsiteX16" fmla="*/ 170781 w 1574957"/>
                <a:gd name="connsiteY16" fmla="*/ 1105957 h 2399311"/>
                <a:gd name="connsiteX17" fmla="*/ 165257 w 1574957"/>
                <a:gd name="connsiteY17" fmla="*/ 1109291 h 2399311"/>
                <a:gd name="connsiteX18" fmla="*/ 220216 w 1574957"/>
                <a:gd name="connsiteY18" fmla="*/ 1184729 h 2399311"/>
                <a:gd name="connsiteX19" fmla="*/ 255839 w 1574957"/>
                <a:gd name="connsiteY19" fmla="*/ 1267692 h 2399311"/>
                <a:gd name="connsiteX20" fmla="*/ 223645 w 1574957"/>
                <a:gd name="connsiteY20" fmla="*/ 1454477 h 2399311"/>
                <a:gd name="connsiteX21" fmla="*/ 231646 w 1574957"/>
                <a:gd name="connsiteY21" fmla="*/ 1697746 h 2399311"/>
                <a:gd name="connsiteX22" fmla="*/ 393380 w 1574957"/>
                <a:gd name="connsiteY22" fmla="*/ 1832334 h 2399311"/>
                <a:gd name="connsiteX23" fmla="*/ 553877 w 1574957"/>
                <a:gd name="connsiteY23" fmla="*/ 1826143 h 2399311"/>
                <a:gd name="connsiteX24" fmla="*/ 933829 w 1574957"/>
                <a:gd name="connsiteY24" fmla="*/ 1816237 h 2399311"/>
                <a:gd name="connsiteX25" fmla="*/ 1111184 w 1574957"/>
                <a:gd name="connsiteY25" fmla="*/ 1836430 h 2399311"/>
                <a:gd name="connsiteX26" fmla="*/ 1334736 w 1574957"/>
                <a:gd name="connsiteY26" fmla="*/ 1640405 h 2399311"/>
                <a:gd name="connsiteX27" fmla="*/ 1308162 w 1574957"/>
                <a:gd name="connsiteY27" fmla="*/ 1330652 h 2399311"/>
                <a:gd name="connsiteX28" fmla="*/ 1297398 w 1574957"/>
                <a:gd name="connsiteY28" fmla="*/ 1230259 h 2399311"/>
                <a:gd name="connsiteX29" fmla="*/ 1322163 w 1574957"/>
                <a:gd name="connsiteY29" fmla="*/ 1194064 h 2399311"/>
                <a:gd name="connsiteX30" fmla="*/ 1376075 w 1574957"/>
                <a:gd name="connsiteY30" fmla="*/ 1112911 h 2399311"/>
                <a:gd name="connsiteX31" fmla="*/ 1316258 w 1574957"/>
                <a:gd name="connsiteY31" fmla="*/ 1174823 h 2399311"/>
                <a:gd name="connsiteX32" fmla="*/ 1293398 w 1574957"/>
                <a:gd name="connsiteY32" fmla="*/ 1049855 h 2399311"/>
                <a:gd name="connsiteX33" fmla="*/ 1274633 w 1574957"/>
                <a:gd name="connsiteY33" fmla="*/ 1140152 h 2399311"/>
                <a:gd name="connsiteX34" fmla="*/ 1226628 w 1574957"/>
                <a:gd name="connsiteY34" fmla="*/ 1175014 h 2399311"/>
                <a:gd name="connsiteX35" fmla="*/ 1109375 w 1574957"/>
                <a:gd name="connsiteY35" fmla="*/ 1160345 h 2399311"/>
                <a:gd name="connsiteX36" fmla="*/ 1108041 w 1574957"/>
                <a:gd name="connsiteY36" fmla="*/ 1167298 h 2399311"/>
                <a:gd name="connsiteX37" fmla="*/ 1242153 w 1574957"/>
                <a:gd name="connsiteY37" fmla="*/ 1201779 h 2399311"/>
                <a:gd name="connsiteX38" fmla="*/ 1280539 w 1574957"/>
                <a:gd name="connsiteY38" fmla="*/ 1467336 h 2399311"/>
                <a:gd name="connsiteX39" fmla="*/ 1291302 w 1574957"/>
                <a:gd name="connsiteY39" fmla="*/ 1624498 h 2399311"/>
                <a:gd name="connsiteX40" fmla="*/ 1214721 w 1574957"/>
                <a:gd name="connsiteY40" fmla="*/ 1705651 h 2399311"/>
                <a:gd name="connsiteX41" fmla="*/ 1162334 w 1574957"/>
                <a:gd name="connsiteY41" fmla="*/ 1707938 h 2399311"/>
                <a:gd name="connsiteX42" fmla="*/ 938782 w 1574957"/>
                <a:gd name="connsiteY42" fmla="*/ 1689364 h 2399311"/>
                <a:gd name="connsiteX43" fmla="*/ 934781 w 1574957"/>
                <a:gd name="connsiteY43" fmla="*/ 1680791 h 2399311"/>
                <a:gd name="connsiteX44" fmla="*/ 987455 w 1574957"/>
                <a:gd name="connsiteY44" fmla="*/ 1648882 h 2399311"/>
                <a:gd name="connsiteX45" fmla="*/ 1006981 w 1574957"/>
                <a:gd name="connsiteY45" fmla="*/ 1604115 h 2399311"/>
                <a:gd name="connsiteX46" fmla="*/ 979549 w 1574957"/>
                <a:gd name="connsiteY46" fmla="*/ 1585446 h 2399311"/>
                <a:gd name="connsiteX47" fmla="*/ 942973 w 1574957"/>
                <a:gd name="connsiteY47" fmla="*/ 1615354 h 2399311"/>
                <a:gd name="connsiteX48" fmla="*/ 833435 w 1574957"/>
                <a:gd name="connsiteY48" fmla="*/ 1716129 h 2399311"/>
                <a:gd name="connsiteX49" fmla="*/ 608074 w 1574957"/>
                <a:gd name="connsiteY49" fmla="*/ 1618117 h 2399311"/>
                <a:gd name="connsiteX50" fmla="*/ 595406 w 1574957"/>
                <a:gd name="connsiteY50" fmla="*/ 1597733 h 2399311"/>
                <a:gd name="connsiteX51" fmla="*/ 551114 w 1574957"/>
                <a:gd name="connsiteY51" fmla="*/ 1588970 h 2399311"/>
                <a:gd name="connsiteX52" fmla="*/ 545018 w 1574957"/>
                <a:gd name="connsiteY52" fmla="*/ 1632500 h 2399311"/>
                <a:gd name="connsiteX53" fmla="*/ 575498 w 1574957"/>
                <a:gd name="connsiteY53" fmla="*/ 1658788 h 2399311"/>
                <a:gd name="connsiteX54" fmla="*/ 623504 w 1574957"/>
                <a:gd name="connsiteY54" fmla="*/ 1686982 h 2399311"/>
                <a:gd name="connsiteX55" fmla="*/ 397571 w 1574957"/>
                <a:gd name="connsiteY55" fmla="*/ 1706604 h 2399311"/>
                <a:gd name="connsiteX56" fmla="*/ 263174 w 1574957"/>
                <a:gd name="connsiteY56" fmla="*/ 1573159 h 2399311"/>
                <a:gd name="connsiteX57" fmla="*/ 310037 w 1574957"/>
                <a:gd name="connsiteY57" fmla="*/ 1202160 h 2399311"/>
                <a:gd name="connsiteX58" fmla="*/ 447673 w 1574957"/>
                <a:gd name="connsiteY58" fmla="*/ 1165775 h 2399311"/>
                <a:gd name="connsiteX59" fmla="*/ 321276 w 1574957"/>
                <a:gd name="connsiteY59" fmla="*/ 1174442 h 2399311"/>
                <a:gd name="connsiteX60" fmla="*/ 281652 w 1574957"/>
                <a:gd name="connsiteY60" fmla="*/ 1147010 h 2399311"/>
                <a:gd name="connsiteX61" fmla="*/ 253172 w 1574957"/>
                <a:gd name="connsiteY61" fmla="*/ 1049284 h 2399311"/>
                <a:gd name="connsiteX62" fmla="*/ 872107 w 1574957"/>
                <a:gd name="connsiteY62" fmla="*/ 905170 h 2399311"/>
                <a:gd name="connsiteX63" fmla="*/ 840103 w 1574957"/>
                <a:gd name="connsiteY63" fmla="*/ 1043188 h 2399311"/>
                <a:gd name="connsiteX64" fmla="*/ 906302 w 1574957"/>
                <a:gd name="connsiteY64" fmla="*/ 1393327 h 2399311"/>
                <a:gd name="connsiteX65" fmla="*/ 914493 w 1574957"/>
                <a:gd name="connsiteY65" fmla="*/ 1408090 h 2399311"/>
                <a:gd name="connsiteX66" fmla="*/ 879441 w 1574957"/>
                <a:gd name="connsiteY66" fmla="*/ 1221781 h 2399311"/>
                <a:gd name="connsiteX67" fmla="*/ 872107 w 1574957"/>
                <a:gd name="connsiteY67" fmla="*/ 905170 h 2399311"/>
                <a:gd name="connsiteX68" fmla="*/ 679892 w 1574957"/>
                <a:gd name="connsiteY68" fmla="*/ 901837 h 2399311"/>
                <a:gd name="connsiteX69" fmla="*/ 671606 w 1574957"/>
                <a:gd name="connsiteY69" fmla="*/ 905075 h 2399311"/>
                <a:gd name="connsiteX70" fmla="*/ 691037 w 1574957"/>
                <a:gd name="connsiteY70" fmla="*/ 1100909 h 2399311"/>
                <a:gd name="connsiteX71" fmla="*/ 666557 w 1574957"/>
                <a:gd name="connsiteY71" fmla="*/ 1238926 h 2399311"/>
                <a:gd name="connsiteX72" fmla="*/ 623028 w 1574957"/>
                <a:gd name="connsiteY72" fmla="*/ 1458192 h 2399311"/>
                <a:gd name="connsiteX73" fmla="*/ 632934 w 1574957"/>
                <a:gd name="connsiteY73" fmla="*/ 1460192 h 2399311"/>
                <a:gd name="connsiteX74" fmla="*/ 640268 w 1574957"/>
                <a:gd name="connsiteY74" fmla="*/ 1441618 h 2399311"/>
                <a:gd name="connsiteX75" fmla="*/ 708563 w 1574957"/>
                <a:gd name="connsiteY75" fmla="*/ 1058904 h 2399311"/>
                <a:gd name="connsiteX76" fmla="*/ 699514 w 1574957"/>
                <a:gd name="connsiteY76" fmla="*/ 941270 h 2399311"/>
                <a:gd name="connsiteX77" fmla="*/ 679892 w 1574957"/>
                <a:gd name="connsiteY77" fmla="*/ 901837 h 2399311"/>
                <a:gd name="connsiteX78" fmla="*/ 1233986 w 1574957"/>
                <a:gd name="connsiteY78" fmla="*/ 827649 h 2399311"/>
                <a:gd name="connsiteX79" fmla="*/ 1181003 w 1574957"/>
                <a:gd name="connsiteY79" fmla="*/ 829256 h 2399311"/>
                <a:gd name="connsiteX80" fmla="*/ 948212 w 1574957"/>
                <a:gd name="connsiteY80" fmla="*/ 1007755 h 2399311"/>
                <a:gd name="connsiteX81" fmla="*/ 1201958 w 1574957"/>
                <a:gd name="connsiteY81" fmla="*/ 1069572 h 2399311"/>
                <a:gd name="connsiteX82" fmla="*/ 1292826 w 1574957"/>
                <a:gd name="connsiteY82" fmla="*/ 1037282 h 2399311"/>
                <a:gd name="connsiteX83" fmla="*/ 1284825 w 1574957"/>
                <a:gd name="connsiteY83" fmla="*/ 842686 h 2399311"/>
                <a:gd name="connsiteX84" fmla="*/ 1233986 w 1574957"/>
                <a:gd name="connsiteY84" fmla="*/ 827649 h 2399311"/>
                <a:gd name="connsiteX85" fmla="*/ 339564 w 1574957"/>
                <a:gd name="connsiteY85" fmla="*/ 823827 h 2399311"/>
                <a:gd name="connsiteX86" fmla="*/ 201547 w 1574957"/>
                <a:gd name="connsiteY86" fmla="*/ 917839 h 2399311"/>
                <a:gd name="connsiteX87" fmla="*/ 285557 w 1574957"/>
                <a:gd name="connsiteY87" fmla="*/ 1054808 h 2399311"/>
                <a:gd name="connsiteX88" fmla="*/ 592453 w 1574957"/>
                <a:gd name="connsiteY88" fmla="*/ 1009374 h 2399311"/>
                <a:gd name="connsiteX89" fmla="*/ 598835 w 1574957"/>
                <a:gd name="connsiteY89" fmla="*/ 993943 h 2399311"/>
                <a:gd name="connsiteX90" fmla="*/ 428432 w 1574957"/>
                <a:gd name="connsiteY90" fmla="*/ 851545 h 2399311"/>
                <a:gd name="connsiteX91" fmla="*/ 339564 w 1574957"/>
                <a:gd name="connsiteY91" fmla="*/ 823827 h 2399311"/>
                <a:gd name="connsiteX92" fmla="*/ 388618 w 1574957"/>
                <a:gd name="connsiteY92" fmla="*/ 763819 h 2399311"/>
                <a:gd name="connsiteX93" fmla="*/ 136967 w 1574957"/>
                <a:gd name="connsiteY93" fmla="*/ 924601 h 2399311"/>
                <a:gd name="connsiteX94" fmla="*/ 34955 w 1574957"/>
                <a:gd name="connsiteY94" fmla="*/ 910504 h 2399311"/>
                <a:gd name="connsiteX95" fmla="*/ 35145 w 1574957"/>
                <a:gd name="connsiteY95" fmla="*/ 914886 h 2399311"/>
                <a:gd name="connsiteX96" fmla="*/ 128681 w 1574957"/>
                <a:gd name="connsiteY96" fmla="*/ 944318 h 2399311"/>
                <a:gd name="connsiteX97" fmla="*/ 125442 w 1574957"/>
                <a:gd name="connsiteY97" fmla="*/ 951938 h 2399311"/>
                <a:gd name="connsiteX98" fmla="*/ 23810 w 1574957"/>
                <a:gd name="connsiteY98" fmla="*/ 970893 h 2399311"/>
                <a:gd name="connsiteX99" fmla="*/ 26001 w 1574957"/>
                <a:gd name="connsiteY99" fmla="*/ 982323 h 2399311"/>
                <a:gd name="connsiteX100" fmla="*/ 49718 w 1574957"/>
                <a:gd name="connsiteY100" fmla="*/ 979846 h 2399311"/>
                <a:gd name="connsiteX101" fmla="*/ 184497 w 1574957"/>
                <a:gd name="connsiteY101" fmla="*/ 895550 h 2399311"/>
                <a:gd name="connsiteX102" fmla="*/ 456436 w 1574957"/>
                <a:gd name="connsiteY102" fmla="*/ 806682 h 2399311"/>
                <a:gd name="connsiteX103" fmla="*/ 588452 w 1574957"/>
                <a:gd name="connsiteY103" fmla="*/ 888692 h 2399311"/>
                <a:gd name="connsiteX104" fmla="*/ 388618 w 1574957"/>
                <a:gd name="connsiteY104" fmla="*/ 763819 h 2399311"/>
                <a:gd name="connsiteX105" fmla="*/ 1167226 w 1574957"/>
                <a:gd name="connsiteY105" fmla="*/ 763781 h 2399311"/>
                <a:gd name="connsiteX106" fmla="*/ 970691 w 1574957"/>
                <a:gd name="connsiteY106" fmla="*/ 894026 h 2399311"/>
                <a:gd name="connsiteX107" fmla="*/ 1303113 w 1574957"/>
                <a:gd name="connsiteY107" fmla="*/ 812587 h 2399311"/>
                <a:gd name="connsiteX108" fmla="*/ 1167226 w 1574957"/>
                <a:gd name="connsiteY108" fmla="*/ 763781 h 2399311"/>
                <a:gd name="connsiteX109" fmla="*/ 1268424 w 1574957"/>
                <a:gd name="connsiteY109" fmla="*/ 404428 h 2399311"/>
                <a:gd name="connsiteX110" fmla="*/ 1212721 w 1574957"/>
                <a:gd name="connsiteY110" fmla="*/ 422729 h 2399311"/>
                <a:gd name="connsiteX111" fmla="*/ 898872 w 1574957"/>
                <a:gd name="connsiteY111" fmla="*/ 707622 h 2399311"/>
                <a:gd name="connsiteX112" fmla="*/ 904397 w 1574957"/>
                <a:gd name="connsiteY112" fmla="*/ 759629 h 2399311"/>
                <a:gd name="connsiteX113" fmla="*/ 953070 w 1574957"/>
                <a:gd name="connsiteY113" fmla="*/ 752675 h 2399311"/>
                <a:gd name="connsiteX114" fmla="*/ 1031746 w 1574957"/>
                <a:gd name="connsiteY114" fmla="*/ 668188 h 2399311"/>
                <a:gd name="connsiteX115" fmla="*/ 1170621 w 1574957"/>
                <a:gd name="connsiteY115" fmla="*/ 546554 h 2399311"/>
                <a:gd name="connsiteX116" fmla="*/ 1413698 w 1574957"/>
                <a:gd name="connsiteY116" fmla="*/ 616563 h 2399311"/>
                <a:gd name="connsiteX117" fmla="*/ 1457132 w 1574957"/>
                <a:gd name="connsiteY117" fmla="*/ 714670 h 2399311"/>
                <a:gd name="connsiteX118" fmla="*/ 1393315 w 1574957"/>
                <a:gd name="connsiteY118" fmla="*/ 478165 h 2399311"/>
                <a:gd name="connsiteX119" fmla="*/ 1268424 w 1574957"/>
                <a:gd name="connsiteY119" fmla="*/ 404428 h 2399311"/>
                <a:gd name="connsiteX120" fmla="*/ 276339 w 1574957"/>
                <a:gd name="connsiteY120" fmla="*/ 384242 h 2399311"/>
                <a:gd name="connsiteX121" fmla="*/ 193641 w 1574957"/>
                <a:gd name="connsiteY121" fmla="*/ 425015 h 2399311"/>
                <a:gd name="connsiteX122" fmla="*/ 89438 w 1574957"/>
                <a:gd name="connsiteY122" fmla="*/ 721433 h 2399311"/>
                <a:gd name="connsiteX123" fmla="*/ 98772 w 1574957"/>
                <a:gd name="connsiteY123" fmla="*/ 724195 h 2399311"/>
                <a:gd name="connsiteX124" fmla="*/ 119441 w 1574957"/>
                <a:gd name="connsiteY124" fmla="*/ 669712 h 2399311"/>
                <a:gd name="connsiteX125" fmla="*/ 199642 w 1574957"/>
                <a:gd name="connsiteY125" fmla="*/ 530838 h 2399311"/>
                <a:gd name="connsiteX126" fmla="*/ 342422 w 1574957"/>
                <a:gd name="connsiteY126" fmla="*/ 509692 h 2399311"/>
                <a:gd name="connsiteX127" fmla="*/ 406906 w 1574957"/>
                <a:gd name="connsiteY127" fmla="*/ 563413 h 2399311"/>
                <a:gd name="connsiteX128" fmla="*/ 512157 w 1574957"/>
                <a:gd name="connsiteY128" fmla="*/ 685524 h 2399311"/>
                <a:gd name="connsiteX129" fmla="*/ 576260 w 1574957"/>
                <a:gd name="connsiteY129" fmla="*/ 754771 h 2399311"/>
                <a:gd name="connsiteX130" fmla="*/ 632077 w 1574957"/>
                <a:gd name="connsiteY130" fmla="*/ 756866 h 2399311"/>
                <a:gd name="connsiteX131" fmla="*/ 634077 w 1574957"/>
                <a:gd name="connsiteY131" fmla="*/ 702574 h 2399311"/>
                <a:gd name="connsiteX132" fmla="*/ 620361 w 1574957"/>
                <a:gd name="connsiteY132" fmla="*/ 682666 h 2399311"/>
                <a:gd name="connsiteX133" fmla="*/ 432528 w 1574957"/>
                <a:gd name="connsiteY133" fmla="*/ 483880 h 2399311"/>
                <a:gd name="connsiteX134" fmla="*/ 310608 w 1574957"/>
                <a:gd name="connsiteY134" fmla="*/ 396916 h 2399311"/>
                <a:gd name="connsiteX135" fmla="*/ 276339 w 1574957"/>
                <a:gd name="connsiteY135" fmla="*/ 384242 h 2399311"/>
                <a:gd name="connsiteX136" fmla="*/ 1164441 w 1574957"/>
                <a:gd name="connsiteY136" fmla="*/ 1498 h 2399311"/>
                <a:gd name="connsiteX137" fmla="*/ 1271776 w 1574957"/>
                <a:gd name="connsiteY137" fmla="*/ 57541 h 2399311"/>
                <a:gd name="connsiteX138" fmla="*/ 1481040 w 1574957"/>
                <a:gd name="connsiteY138" fmla="*/ 502834 h 2399311"/>
                <a:gd name="connsiteX139" fmla="*/ 1551335 w 1574957"/>
                <a:gd name="connsiteY139" fmla="*/ 877262 h 2399311"/>
                <a:gd name="connsiteX140" fmla="*/ 1574957 w 1574957"/>
                <a:gd name="connsiteY140" fmla="*/ 1036044 h 2399311"/>
                <a:gd name="connsiteX141" fmla="*/ 1512092 w 1574957"/>
                <a:gd name="connsiteY141" fmla="*/ 1323985 h 2399311"/>
                <a:gd name="connsiteX142" fmla="*/ 1409031 w 1574957"/>
                <a:gd name="connsiteY142" fmla="*/ 1658979 h 2399311"/>
                <a:gd name="connsiteX143" fmla="*/ 1400840 w 1574957"/>
                <a:gd name="connsiteY143" fmla="*/ 1731940 h 2399311"/>
                <a:gd name="connsiteX144" fmla="*/ 1275586 w 1574957"/>
                <a:gd name="connsiteY144" fmla="*/ 2083699 h 2399311"/>
                <a:gd name="connsiteX145" fmla="*/ 1114042 w 1574957"/>
                <a:gd name="connsiteY145" fmla="*/ 2273151 h 2399311"/>
                <a:gd name="connsiteX146" fmla="*/ 870583 w 1574957"/>
                <a:gd name="connsiteY146" fmla="*/ 2385641 h 2399311"/>
                <a:gd name="connsiteX147" fmla="*/ 766189 w 1574957"/>
                <a:gd name="connsiteY147" fmla="*/ 2398024 h 2399311"/>
                <a:gd name="connsiteX148" fmla="*/ 481582 w 1574957"/>
                <a:gd name="connsiteY148" fmla="*/ 2291058 h 2399311"/>
                <a:gd name="connsiteX149" fmla="*/ 208214 w 1574957"/>
                <a:gd name="connsiteY149" fmla="*/ 1971113 h 2399311"/>
                <a:gd name="connsiteX150" fmla="*/ 163447 w 1574957"/>
                <a:gd name="connsiteY150" fmla="*/ 1833286 h 2399311"/>
                <a:gd name="connsiteX151" fmla="*/ 151350 w 1574957"/>
                <a:gd name="connsiteY151" fmla="*/ 1619546 h 2399311"/>
                <a:gd name="connsiteX152" fmla="*/ 89533 w 1574957"/>
                <a:gd name="connsiteY152" fmla="*/ 1383230 h 2399311"/>
                <a:gd name="connsiteX153" fmla="*/ 474 w 1574957"/>
                <a:gd name="connsiteY153" fmla="*/ 906123 h 2399311"/>
                <a:gd name="connsiteX154" fmla="*/ 3427 w 1574957"/>
                <a:gd name="connsiteY154" fmla="*/ 888978 h 2399311"/>
                <a:gd name="connsiteX155" fmla="*/ 71626 w 1574957"/>
                <a:gd name="connsiteY155" fmla="*/ 495881 h 2399311"/>
                <a:gd name="connsiteX156" fmla="*/ 195451 w 1574957"/>
                <a:gd name="connsiteY156" fmla="*/ 142885 h 2399311"/>
                <a:gd name="connsiteX157" fmla="*/ 487583 w 1574957"/>
                <a:gd name="connsiteY157" fmla="*/ 34395 h 2399311"/>
                <a:gd name="connsiteX158" fmla="*/ 616170 w 1574957"/>
                <a:gd name="connsiteY158" fmla="*/ 97450 h 2399311"/>
                <a:gd name="connsiteX159" fmla="*/ 690084 w 1574957"/>
                <a:gd name="connsiteY159" fmla="*/ 144599 h 2399311"/>
                <a:gd name="connsiteX160" fmla="*/ 853819 w 1574957"/>
                <a:gd name="connsiteY160" fmla="*/ 148123 h 2399311"/>
                <a:gd name="connsiteX161" fmla="*/ 954117 w 1574957"/>
                <a:gd name="connsiteY161" fmla="*/ 83925 h 2399311"/>
                <a:gd name="connsiteX162" fmla="*/ 1046033 w 1574957"/>
                <a:gd name="connsiteY162" fmla="*/ 26108 h 2399311"/>
                <a:gd name="connsiteX163" fmla="*/ 1164441 w 1574957"/>
                <a:gd name="connsiteY163" fmla="*/ 1498 h 239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574957" h="2399311">
                  <a:moveTo>
                    <a:pt x="756605" y="1987056"/>
                  </a:moveTo>
                  <a:cubicBezTo>
                    <a:pt x="726136" y="1986353"/>
                    <a:pt x="694989" y="1991640"/>
                    <a:pt x="662366" y="2005022"/>
                  </a:cubicBezTo>
                  <a:cubicBezTo>
                    <a:pt x="729327" y="2005022"/>
                    <a:pt x="788001" y="2005022"/>
                    <a:pt x="846770" y="2005022"/>
                  </a:cubicBezTo>
                  <a:cubicBezTo>
                    <a:pt x="816862" y="1994450"/>
                    <a:pt x="787073" y="1987758"/>
                    <a:pt x="756605" y="1987056"/>
                  </a:cubicBezTo>
                  <a:close/>
                  <a:moveTo>
                    <a:pt x="664096" y="1888992"/>
                  </a:moveTo>
                  <a:cubicBezTo>
                    <a:pt x="605026" y="1895961"/>
                    <a:pt x="555734" y="1926894"/>
                    <a:pt x="512443" y="1975399"/>
                  </a:cubicBezTo>
                  <a:cubicBezTo>
                    <a:pt x="689798" y="1940062"/>
                    <a:pt x="866392" y="1940633"/>
                    <a:pt x="1043938" y="1975114"/>
                  </a:cubicBezTo>
                  <a:cubicBezTo>
                    <a:pt x="983930" y="1911201"/>
                    <a:pt x="911921" y="1881102"/>
                    <a:pt x="823244" y="1890722"/>
                  </a:cubicBezTo>
                  <a:cubicBezTo>
                    <a:pt x="791335" y="1894151"/>
                    <a:pt x="758188" y="1894818"/>
                    <a:pt x="726565" y="1890246"/>
                  </a:cubicBezTo>
                  <a:cubicBezTo>
                    <a:pt x="704562" y="1887008"/>
                    <a:pt x="683786" y="1886668"/>
                    <a:pt x="664096" y="1888992"/>
                  </a:cubicBezTo>
                  <a:close/>
                  <a:moveTo>
                    <a:pt x="1060607" y="1609449"/>
                  </a:moveTo>
                  <a:cubicBezTo>
                    <a:pt x="1047653" y="1630309"/>
                    <a:pt x="1034318" y="1651740"/>
                    <a:pt x="1021364" y="1672600"/>
                  </a:cubicBezTo>
                  <a:cubicBezTo>
                    <a:pt x="1061750" y="1664313"/>
                    <a:pt x="1071275" y="1647739"/>
                    <a:pt x="1060607" y="1609449"/>
                  </a:cubicBezTo>
                  <a:close/>
                  <a:moveTo>
                    <a:pt x="253172" y="1049284"/>
                  </a:moveTo>
                  <a:cubicBezTo>
                    <a:pt x="218882" y="1090527"/>
                    <a:pt x="242314" y="1130818"/>
                    <a:pt x="239647" y="1168060"/>
                  </a:cubicBezTo>
                  <a:cubicBezTo>
                    <a:pt x="236599" y="1169680"/>
                    <a:pt x="233456" y="1171394"/>
                    <a:pt x="230408" y="1173013"/>
                  </a:cubicBezTo>
                  <a:cubicBezTo>
                    <a:pt x="210500" y="1150534"/>
                    <a:pt x="190688" y="1128246"/>
                    <a:pt x="170781" y="1105957"/>
                  </a:cubicBezTo>
                  <a:cubicBezTo>
                    <a:pt x="168971" y="1107100"/>
                    <a:pt x="167162" y="1108148"/>
                    <a:pt x="165257" y="1109291"/>
                  </a:cubicBezTo>
                  <a:cubicBezTo>
                    <a:pt x="183164" y="1135294"/>
                    <a:pt x="195451" y="1172918"/>
                    <a:pt x="220216" y="1184729"/>
                  </a:cubicBezTo>
                  <a:cubicBezTo>
                    <a:pt x="262507" y="1204922"/>
                    <a:pt x="260507" y="1235117"/>
                    <a:pt x="255839" y="1267692"/>
                  </a:cubicBezTo>
                  <a:cubicBezTo>
                    <a:pt x="247076" y="1330271"/>
                    <a:pt x="234027" y="1392184"/>
                    <a:pt x="223645" y="1454477"/>
                  </a:cubicBezTo>
                  <a:cubicBezTo>
                    <a:pt x="210024" y="1536011"/>
                    <a:pt x="205452" y="1617450"/>
                    <a:pt x="231646" y="1697746"/>
                  </a:cubicBezTo>
                  <a:cubicBezTo>
                    <a:pt x="257363" y="1776422"/>
                    <a:pt x="309560" y="1826524"/>
                    <a:pt x="393380" y="1832334"/>
                  </a:cubicBezTo>
                  <a:cubicBezTo>
                    <a:pt x="446530" y="1836049"/>
                    <a:pt x="501108" y="1833667"/>
                    <a:pt x="553877" y="1826143"/>
                  </a:cubicBezTo>
                  <a:cubicBezTo>
                    <a:pt x="680369" y="1808140"/>
                    <a:pt x="805718" y="1788329"/>
                    <a:pt x="933829" y="1816237"/>
                  </a:cubicBezTo>
                  <a:cubicBezTo>
                    <a:pt x="991741" y="1828810"/>
                    <a:pt x="1051939" y="1835572"/>
                    <a:pt x="1111184" y="1836430"/>
                  </a:cubicBezTo>
                  <a:cubicBezTo>
                    <a:pt x="1245963" y="1838430"/>
                    <a:pt x="1318448" y="1773469"/>
                    <a:pt x="1334736" y="1640405"/>
                  </a:cubicBezTo>
                  <a:cubicBezTo>
                    <a:pt x="1347500" y="1535535"/>
                    <a:pt x="1331498" y="1432855"/>
                    <a:pt x="1308162" y="1330652"/>
                  </a:cubicBezTo>
                  <a:cubicBezTo>
                    <a:pt x="1300732" y="1297981"/>
                    <a:pt x="1297208" y="1263787"/>
                    <a:pt x="1297398" y="1230259"/>
                  </a:cubicBezTo>
                  <a:cubicBezTo>
                    <a:pt x="1297493" y="1217876"/>
                    <a:pt x="1310638" y="1201779"/>
                    <a:pt x="1322163" y="1194064"/>
                  </a:cubicBezTo>
                  <a:cubicBezTo>
                    <a:pt x="1350738" y="1175014"/>
                    <a:pt x="1373122" y="1142724"/>
                    <a:pt x="1376075" y="1112911"/>
                  </a:cubicBezTo>
                  <a:cubicBezTo>
                    <a:pt x="1360549" y="1128913"/>
                    <a:pt x="1341404" y="1148820"/>
                    <a:pt x="1316258" y="1174823"/>
                  </a:cubicBezTo>
                  <a:cubicBezTo>
                    <a:pt x="1309495" y="1127103"/>
                    <a:pt x="1338165" y="1084907"/>
                    <a:pt x="1293398" y="1049855"/>
                  </a:cubicBezTo>
                  <a:cubicBezTo>
                    <a:pt x="1286349" y="1083479"/>
                    <a:pt x="1280253" y="1111768"/>
                    <a:pt x="1274633" y="1140152"/>
                  </a:cubicBezTo>
                  <a:cubicBezTo>
                    <a:pt x="1269395" y="1166917"/>
                    <a:pt x="1257393" y="1180634"/>
                    <a:pt x="1226628" y="1175014"/>
                  </a:cubicBezTo>
                  <a:cubicBezTo>
                    <a:pt x="1187956" y="1167870"/>
                    <a:pt x="1148522" y="1165013"/>
                    <a:pt x="1109375" y="1160345"/>
                  </a:cubicBezTo>
                  <a:cubicBezTo>
                    <a:pt x="1108898" y="1162631"/>
                    <a:pt x="1108517" y="1165013"/>
                    <a:pt x="1108041" y="1167298"/>
                  </a:cubicBezTo>
                  <a:cubicBezTo>
                    <a:pt x="1154047" y="1179109"/>
                    <a:pt x="1200053" y="1190921"/>
                    <a:pt x="1242153" y="1201779"/>
                  </a:cubicBezTo>
                  <a:cubicBezTo>
                    <a:pt x="1255298" y="1291600"/>
                    <a:pt x="1269585" y="1379230"/>
                    <a:pt x="1280539" y="1467336"/>
                  </a:cubicBezTo>
                  <a:cubicBezTo>
                    <a:pt x="1287111" y="1519438"/>
                    <a:pt x="1292159" y="1572206"/>
                    <a:pt x="1291302" y="1624498"/>
                  </a:cubicBezTo>
                  <a:cubicBezTo>
                    <a:pt x="1290540" y="1672695"/>
                    <a:pt x="1262537" y="1698508"/>
                    <a:pt x="1214721" y="1705651"/>
                  </a:cubicBezTo>
                  <a:cubicBezTo>
                    <a:pt x="1197481" y="1708223"/>
                    <a:pt x="1179669" y="1709176"/>
                    <a:pt x="1162334" y="1707938"/>
                  </a:cubicBezTo>
                  <a:cubicBezTo>
                    <a:pt x="1087753" y="1702413"/>
                    <a:pt x="1013267" y="1695841"/>
                    <a:pt x="938782" y="1689364"/>
                  </a:cubicBezTo>
                  <a:cubicBezTo>
                    <a:pt x="937734" y="1689268"/>
                    <a:pt x="936972" y="1685554"/>
                    <a:pt x="934781" y="1680791"/>
                  </a:cubicBezTo>
                  <a:cubicBezTo>
                    <a:pt x="952498" y="1670504"/>
                    <a:pt x="973072" y="1662884"/>
                    <a:pt x="987455" y="1648882"/>
                  </a:cubicBezTo>
                  <a:cubicBezTo>
                    <a:pt x="998504" y="1638119"/>
                    <a:pt x="1004981" y="1619831"/>
                    <a:pt x="1006981" y="1604115"/>
                  </a:cubicBezTo>
                  <a:cubicBezTo>
                    <a:pt x="1007648" y="1598686"/>
                    <a:pt x="985931" y="1583065"/>
                    <a:pt x="979549" y="1585446"/>
                  </a:cubicBezTo>
                  <a:cubicBezTo>
                    <a:pt x="965166" y="1590875"/>
                    <a:pt x="945164" y="1603067"/>
                    <a:pt x="942973" y="1615354"/>
                  </a:cubicBezTo>
                  <a:cubicBezTo>
                    <a:pt x="931638" y="1678219"/>
                    <a:pt x="884870" y="1700127"/>
                    <a:pt x="833435" y="1716129"/>
                  </a:cubicBezTo>
                  <a:cubicBezTo>
                    <a:pt x="734566" y="1746800"/>
                    <a:pt x="653413" y="1710604"/>
                    <a:pt x="608074" y="1618117"/>
                  </a:cubicBezTo>
                  <a:cubicBezTo>
                    <a:pt x="604454" y="1610782"/>
                    <a:pt x="601311" y="1600019"/>
                    <a:pt x="595406" y="1597733"/>
                  </a:cubicBezTo>
                  <a:cubicBezTo>
                    <a:pt x="581499" y="1592590"/>
                    <a:pt x="565973" y="1591637"/>
                    <a:pt x="551114" y="1588970"/>
                  </a:cubicBezTo>
                  <a:cubicBezTo>
                    <a:pt x="548543" y="1603639"/>
                    <a:pt x="541113" y="1619831"/>
                    <a:pt x="545018" y="1632500"/>
                  </a:cubicBezTo>
                  <a:cubicBezTo>
                    <a:pt x="548447" y="1643453"/>
                    <a:pt x="564259" y="1651168"/>
                    <a:pt x="575498" y="1658788"/>
                  </a:cubicBezTo>
                  <a:cubicBezTo>
                    <a:pt x="588262" y="1667456"/>
                    <a:pt x="602073" y="1674505"/>
                    <a:pt x="623504" y="1686982"/>
                  </a:cubicBezTo>
                  <a:cubicBezTo>
                    <a:pt x="541018" y="1694317"/>
                    <a:pt x="469485" y="1703080"/>
                    <a:pt x="397571" y="1706604"/>
                  </a:cubicBezTo>
                  <a:cubicBezTo>
                    <a:pt x="287558" y="1711938"/>
                    <a:pt x="254030" y="1681839"/>
                    <a:pt x="263174" y="1573159"/>
                  </a:cubicBezTo>
                  <a:cubicBezTo>
                    <a:pt x="273651" y="1448953"/>
                    <a:pt x="294035" y="1325604"/>
                    <a:pt x="310037" y="1202160"/>
                  </a:cubicBezTo>
                  <a:cubicBezTo>
                    <a:pt x="355185" y="1190254"/>
                    <a:pt x="401381" y="1177967"/>
                    <a:pt x="447673" y="1165775"/>
                  </a:cubicBezTo>
                  <a:cubicBezTo>
                    <a:pt x="404239" y="1163679"/>
                    <a:pt x="362615" y="1167870"/>
                    <a:pt x="321276" y="1174442"/>
                  </a:cubicBezTo>
                  <a:cubicBezTo>
                    <a:pt x="297559" y="1178157"/>
                    <a:pt x="287177" y="1168918"/>
                    <a:pt x="281652" y="1147010"/>
                  </a:cubicBezTo>
                  <a:cubicBezTo>
                    <a:pt x="273746" y="1115959"/>
                    <a:pt x="263840" y="1085384"/>
                    <a:pt x="253172" y="1049284"/>
                  </a:cubicBezTo>
                  <a:close/>
                  <a:moveTo>
                    <a:pt x="872107" y="905170"/>
                  </a:moveTo>
                  <a:cubicBezTo>
                    <a:pt x="841532" y="946699"/>
                    <a:pt x="832102" y="994896"/>
                    <a:pt x="840103" y="1043188"/>
                  </a:cubicBezTo>
                  <a:cubicBezTo>
                    <a:pt x="859534" y="1160345"/>
                    <a:pt x="883728" y="1276646"/>
                    <a:pt x="906302" y="1393327"/>
                  </a:cubicBezTo>
                  <a:cubicBezTo>
                    <a:pt x="907349" y="1398565"/>
                    <a:pt x="911731" y="1403233"/>
                    <a:pt x="914493" y="1408090"/>
                  </a:cubicBezTo>
                  <a:cubicBezTo>
                    <a:pt x="906016" y="1344559"/>
                    <a:pt x="891347" y="1283408"/>
                    <a:pt x="879441" y="1221781"/>
                  </a:cubicBezTo>
                  <a:cubicBezTo>
                    <a:pt x="859153" y="1116911"/>
                    <a:pt x="833531" y="1011946"/>
                    <a:pt x="872107" y="905170"/>
                  </a:cubicBezTo>
                  <a:close/>
                  <a:moveTo>
                    <a:pt x="679892" y="901837"/>
                  </a:moveTo>
                  <a:cubicBezTo>
                    <a:pt x="677130" y="902884"/>
                    <a:pt x="674368" y="903932"/>
                    <a:pt x="671606" y="905075"/>
                  </a:cubicBezTo>
                  <a:cubicBezTo>
                    <a:pt x="703705" y="968226"/>
                    <a:pt x="700943" y="1034520"/>
                    <a:pt x="691037" y="1100909"/>
                  </a:cubicBezTo>
                  <a:cubicBezTo>
                    <a:pt x="684179" y="1147105"/>
                    <a:pt x="675416" y="1193016"/>
                    <a:pt x="666557" y="1238926"/>
                  </a:cubicBezTo>
                  <a:cubicBezTo>
                    <a:pt x="652460" y="1312079"/>
                    <a:pt x="637601" y="1385135"/>
                    <a:pt x="623028" y="1458192"/>
                  </a:cubicBezTo>
                  <a:cubicBezTo>
                    <a:pt x="626362" y="1458859"/>
                    <a:pt x="629600" y="1459525"/>
                    <a:pt x="632934" y="1460192"/>
                  </a:cubicBezTo>
                  <a:cubicBezTo>
                    <a:pt x="635411" y="1454001"/>
                    <a:pt x="639030" y="1448096"/>
                    <a:pt x="640268" y="1441618"/>
                  </a:cubicBezTo>
                  <a:cubicBezTo>
                    <a:pt x="663700" y="1314174"/>
                    <a:pt x="689037" y="1187015"/>
                    <a:pt x="708563" y="1058904"/>
                  </a:cubicBezTo>
                  <a:cubicBezTo>
                    <a:pt x="714373" y="1020994"/>
                    <a:pt x="704943" y="980227"/>
                    <a:pt x="699514" y="941270"/>
                  </a:cubicBezTo>
                  <a:cubicBezTo>
                    <a:pt x="697609" y="927459"/>
                    <a:pt x="686750" y="914981"/>
                    <a:pt x="679892" y="901837"/>
                  </a:cubicBezTo>
                  <a:close/>
                  <a:moveTo>
                    <a:pt x="1233986" y="827649"/>
                  </a:moveTo>
                  <a:cubicBezTo>
                    <a:pt x="1215793" y="825279"/>
                    <a:pt x="1197243" y="825684"/>
                    <a:pt x="1181003" y="829256"/>
                  </a:cubicBezTo>
                  <a:cubicBezTo>
                    <a:pt x="1079085" y="851640"/>
                    <a:pt x="1018030" y="930983"/>
                    <a:pt x="948212" y="1007755"/>
                  </a:cubicBezTo>
                  <a:cubicBezTo>
                    <a:pt x="1034032" y="1050713"/>
                    <a:pt x="1114709" y="1077478"/>
                    <a:pt x="1201958" y="1069572"/>
                  </a:cubicBezTo>
                  <a:cubicBezTo>
                    <a:pt x="1233105" y="1066714"/>
                    <a:pt x="1266156" y="1054142"/>
                    <a:pt x="1292826" y="1037282"/>
                  </a:cubicBezTo>
                  <a:cubicBezTo>
                    <a:pt x="1373313" y="986133"/>
                    <a:pt x="1370074" y="886025"/>
                    <a:pt x="1284825" y="842686"/>
                  </a:cubicBezTo>
                  <a:cubicBezTo>
                    <a:pt x="1270014" y="835161"/>
                    <a:pt x="1252178" y="830018"/>
                    <a:pt x="1233986" y="827649"/>
                  </a:cubicBezTo>
                  <a:close/>
                  <a:moveTo>
                    <a:pt x="339564" y="823827"/>
                  </a:moveTo>
                  <a:cubicBezTo>
                    <a:pt x="275270" y="816493"/>
                    <a:pt x="216025" y="859260"/>
                    <a:pt x="201547" y="917839"/>
                  </a:cubicBezTo>
                  <a:cubicBezTo>
                    <a:pt x="188402" y="971083"/>
                    <a:pt x="223740" y="1033853"/>
                    <a:pt x="285557" y="1054808"/>
                  </a:cubicBezTo>
                  <a:cubicBezTo>
                    <a:pt x="395381" y="1092051"/>
                    <a:pt x="495774" y="1059190"/>
                    <a:pt x="592453" y="1009374"/>
                  </a:cubicBezTo>
                  <a:cubicBezTo>
                    <a:pt x="594548" y="1004230"/>
                    <a:pt x="596739" y="999087"/>
                    <a:pt x="598835" y="993943"/>
                  </a:cubicBezTo>
                  <a:cubicBezTo>
                    <a:pt x="542351" y="946033"/>
                    <a:pt x="487964" y="895360"/>
                    <a:pt x="428432" y="851545"/>
                  </a:cubicBezTo>
                  <a:cubicBezTo>
                    <a:pt x="404620" y="834114"/>
                    <a:pt x="370139" y="827351"/>
                    <a:pt x="339564" y="823827"/>
                  </a:cubicBezTo>
                  <a:close/>
                  <a:moveTo>
                    <a:pt x="388618" y="763819"/>
                  </a:moveTo>
                  <a:cubicBezTo>
                    <a:pt x="271079" y="762486"/>
                    <a:pt x="191355" y="829447"/>
                    <a:pt x="136967" y="924601"/>
                  </a:cubicBezTo>
                  <a:cubicBezTo>
                    <a:pt x="102201" y="919839"/>
                    <a:pt x="68578" y="915172"/>
                    <a:pt x="34955" y="910504"/>
                  </a:cubicBezTo>
                  <a:cubicBezTo>
                    <a:pt x="35050" y="911933"/>
                    <a:pt x="35050" y="913457"/>
                    <a:pt x="35145" y="914886"/>
                  </a:cubicBezTo>
                  <a:cubicBezTo>
                    <a:pt x="66292" y="924697"/>
                    <a:pt x="97439" y="934507"/>
                    <a:pt x="128681" y="944318"/>
                  </a:cubicBezTo>
                  <a:cubicBezTo>
                    <a:pt x="127633" y="946890"/>
                    <a:pt x="126490" y="949462"/>
                    <a:pt x="125442" y="951938"/>
                  </a:cubicBezTo>
                  <a:cubicBezTo>
                    <a:pt x="91533" y="958225"/>
                    <a:pt x="57719" y="964606"/>
                    <a:pt x="23810" y="970893"/>
                  </a:cubicBezTo>
                  <a:cubicBezTo>
                    <a:pt x="24572" y="974703"/>
                    <a:pt x="25239" y="978513"/>
                    <a:pt x="26001" y="982323"/>
                  </a:cubicBezTo>
                  <a:cubicBezTo>
                    <a:pt x="33907" y="981466"/>
                    <a:pt x="41813" y="979561"/>
                    <a:pt x="49718" y="979846"/>
                  </a:cubicBezTo>
                  <a:cubicBezTo>
                    <a:pt x="114012" y="982228"/>
                    <a:pt x="152207" y="955843"/>
                    <a:pt x="184497" y="895550"/>
                  </a:cubicBezTo>
                  <a:cubicBezTo>
                    <a:pt x="243266" y="785822"/>
                    <a:pt x="342707" y="756676"/>
                    <a:pt x="456436" y="806682"/>
                  </a:cubicBezTo>
                  <a:cubicBezTo>
                    <a:pt x="503394" y="827446"/>
                    <a:pt x="544828" y="861165"/>
                    <a:pt x="588452" y="888692"/>
                  </a:cubicBezTo>
                  <a:cubicBezTo>
                    <a:pt x="541018" y="819064"/>
                    <a:pt x="477962" y="764867"/>
                    <a:pt x="388618" y="763819"/>
                  </a:cubicBezTo>
                  <a:close/>
                  <a:moveTo>
                    <a:pt x="1167226" y="763781"/>
                  </a:moveTo>
                  <a:cubicBezTo>
                    <a:pt x="1083830" y="766212"/>
                    <a:pt x="998908" y="814790"/>
                    <a:pt x="970691" y="894026"/>
                  </a:cubicBezTo>
                  <a:cubicBezTo>
                    <a:pt x="1065655" y="807730"/>
                    <a:pt x="1167096" y="743912"/>
                    <a:pt x="1303113" y="812587"/>
                  </a:cubicBezTo>
                  <a:cubicBezTo>
                    <a:pt x="1266751" y="777476"/>
                    <a:pt x="1217263" y="762322"/>
                    <a:pt x="1167226" y="763781"/>
                  </a:cubicBezTo>
                  <a:close/>
                  <a:moveTo>
                    <a:pt x="1268424" y="404428"/>
                  </a:moveTo>
                  <a:cubicBezTo>
                    <a:pt x="1251351" y="407031"/>
                    <a:pt x="1232890" y="413156"/>
                    <a:pt x="1212721" y="422729"/>
                  </a:cubicBezTo>
                  <a:cubicBezTo>
                    <a:pt x="1079562" y="485975"/>
                    <a:pt x="988312" y="596084"/>
                    <a:pt x="898872" y="707622"/>
                  </a:cubicBezTo>
                  <a:cubicBezTo>
                    <a:pt x="884585" y="725434"/>
                    <a:pt x="884585" y="749151"/>
                    <a:pt x="904397" y="759629"/>
                  </a:cubicBezTo>
                  <a:cubicBezTo>
                    <a:pt x="916493" y="766010"/>
                    <a:pt x="942401" y="762200"/>
                    <a:pt x="953070" y="752675"/>
                  </a:cubicBezTo>
                  <a:cubicBezTo>
                    <a:pt x="981740" y="727339"/>
                    <a:pt x="1003838" y="694668"/>
                    <a:pt x="1031746" y="668188"/>
                  </a:cubicBezTo>
                  <a:cubicBezTo>
                    <a:pt x="1076418" y="625802"/>
                    <a:pt x="1119471" y="579701"/>
                    <a:pt x="1170621" y="546554"/>
                  </a:cubicBezTo>
                  <a:cubicBezTo>
                    <a:pt x="1271681" y="481117"/>
                    <a:pt x="1359501" y="509026"/>
                    <a:pt x="1413698" y="616563"/>
                  </a:cubicBezTo>
                  <a:cubicBezTo>
                    <a:pt x="1429320" y="647519"/>
                    <a:pt x="1441892" y="679999"/>
                    <a:pt x="1457132" y="714670"/>
                  </a:cubicBezTo>
                  <a:cubicBezTo>
                    <a:pt x="1460276" y="651901"/>
                    <a:pt x="1428462" y="536267"/>
                    <a:pt x="1393315" y="478165"/>
                  </a:cubicBezTo>
                  <a:cubicBezTo>
                    <a:pt x="1358382" y="420515"/>
                    <a:pt x="1319645" y="396619"/>
                    <a:pt x="1268424" y="404428"/>
                  </a:cubicBezTo>
                  <a:close/>
                  <a:moveTo>
                    <a:pt x="276339" y="384242"/>
                  </a:moveTo>
                  <a:cubicBezTo>
                    <a:pt x="244112" y="378330"/>
                    <a:pt x="217644" y="392511"/>
                    <a:pt x="193641" y="425015"/>
                  </a:cubicBezTo>
                  <a:cubicBezTo>
                    <a:pt x="128681" y="513217"/>
                    <a:pt x="101820" y="615039"/>
                    <a:pt x="89438" y="721433"/>
                  </a:cubicBezTo>
                  <a:cubicBezTo>
                    <a:pt x="92581" y="722386"/>
                    <a:pt x="95629" y="723243"/>
                    <a:pt x="98772" y="724195"/>
                  </a:cubicBezTo>
                  <a:cubicBezTo>
                    <a:pt x="105535" y="706003"/>
                    <a:pt x="110297" y="686667"/>
                    <a:pt x="119441" y="669712"/>
                  </a:cubicBezTo>
                  <a:cubicBezTo>
                    <a:pt x="144873" y="622659"/>
                    <a:pt x="167828" y="573415"/>
                    <a:pt x="199642" y="530838"/>
                  </a:cubicBezTo>
                  <a:cubicBezTo>
                    <a:pt x="241838" y="474259"/>
                    <a:pt x="284033" y="470354"/>
                    <a:pt x="342422" y="509692"/>
                  </a:cubicBezTo>
                  <a:cubicBezTo>
                    <a:pt x="365567" y="525313"/>
                    <a:pt x="387951" y="543030"/>
                    <a:pt x="406906" y="563413"/>
                  </a:cubicBezTo>
                  <a:cubicBezTo>
                    <a:pt x="443387" y="602752"/>
                    <a:pt x="476819" y="644947"/>
                    <a:pt x="512157" y="685524"/>
                  </a:cubicBezTo>
                  <a:cubicBezTo>
                    <a:pt x="532826" y="709241"/>
                    <a:pt x="553496" y="733149"/>
                    <a:pt x="576260" y="754771"/>
                  </a:cubicBezTo>
                  <a:cubicBezTo>
                    <a:pt x="593024" y="770773"/>
                    <a:pt x="617885" y="776583"/>
                    <a:pt x="632077" y="756866"/>
                  </a:cubicBezTo>
                  <a:cubicBezTo>
                    <a:pt x="640935" y="744484"/>
                    <a:pt x="635696" y="720862"/>
                    <a:pt x="634077" y="702574"/>
                  </a:cubicBezTo>
                  <a:cubicBezTo>
                    <a:pt x="633410" y="695525"/>
                    <a:pt x="625886" y="688667"/>
                    <a:pt x="620361" y="682666"/>
                  </a:cubicBezTo>
                  <a:cubicBezTo>
                    <a:pt x="558163" y="615991"/>
                    <a:pt x="498060" y="547126"/>
                    <a:pt x="432528" y="483880"/>
                  </a:cubicBezTo>
                  <a:cubicBezTo>
                    <a:pt x="396905" y="449494"/>
                    <a:pt x="354328" y="420348"/>
                    <a:pt x="310608" y="396916"/>
                  </a:cubicBezTo>
                  <a:cubicBezTo>
                    <a:pt x="298464" y="390415"/>
                    <a:pt x="287081" y="386212"/>
                    <a:pt x="276339" y="384242"/>
                  </a:cubicBezTo>
                  <a:close/>
                  <a:moveTo>
                    <a:pt x="1164441" y="1498"/>
                  </a:moveTo>
                  <a:cubicBezTo>
                    <a:pt x="1201815" y="6677"/>
                    <a:pt x="1237343" y="25298"/>
                    <a:pt x="1271776" y="57541"/>
                  </a:cubicBezTo>
                  <a:cubicBezTo>
                    <a:pt x="1400363" y="177937"/>
                    <a:pt x="1472468" y="325003"/>
                    <a:pt x="1481040" y="502834"/>
                  </a:cubicBezTo>
                  <a:cubicBezTo>
                    <a:pt x="1487231" y="630565"/>
                    <a:pt x="1508377" y="755533"/>
                    <a:pt x="1551335" y="877262"/>
                  </a:cubicBezTo>
                  <a:cubicBezTo>
                    <a:pt x="1568956" y="926792"/>
                    <a:pt x="1567622" y="982894"/>
                    <a:pt x="1574957" y="1036044"/>
                  </a:cubicBezTo>
                  <a:cubicBezTo>
                    <a:pt x="1572385" y="1136723"/>
                    <a:pt x="1541238" y="1230163"/>
                    <a:pt x="1512092" y="1323985"/>
                  </a:cubicBezTo>
                  <a:cubicBezTo>
                    <a:pt x="1477421" y="1435522"/>
                    <a:pt x="1442273" y="1546965"/>
                    <a:pt x="1409031" y="1658979"/>
                  </a:cubicBezTo>
                  <a:cubicBezTo>
                    <a:pt x="1402173" y="1682125"/>
                    <a:pt x="1399125" y="1707842"/>
                    <a:pt x="1400840" y="1731940"/>
                  </a:cubicBezTo>
                  <a:cubicBezTo>
                    <a:pt x="1410555" y="1867862"/>
                    <a:pt x="1356739" y="1981114"/>
                    <a:pt x="1275586" y="2083699"/>
                  </a:cubicBezTo>
                  <a:cubicBezTo>
                    <a:pt x="1224151" y="2148755"/>
                    <a:pt x="1168239" y="2210286"/>
                    <a:pt x="1114042" y="2273151"/>
                  </a:cubicBezTo>
                  <a:cubicBezTo>
                    <a:pt x="1050034" y="2347446"/>
                    <a:pt x="960023" y="2366687"/>
                    <a:pt x="870583" y="2385641"/>
                  </a:cubicBezTo>
                  <a:cubicBezTo>
                    <a:pt x="836388" y="2392880"/>
                    <a:pt x="801146" y="2395452"/>
                    <a:pt x="766189" y="2398024"/>
                  </a:cubicBezTo>
                  <a:cubicBezTo>
                    <a:pt x="655032" y="2406120"/>
                    <a:pt x="556639" y="2376688"/>
                    <a:pt x="481582" y="2291058"/>
                  </a:cubicBezTo>
                  <a:cubicBezTo>
                    <a:pt x="389094" y="2185616"/>
                    <a:pt x="298797" y="2078174"/>
                    <a:pt x="208214" y="1971113"/>
                  </a:cubicBezTo>
                  <a:cubicBezTo>
                    <a:pt x="174782" y="1931680"/>
                    <a:pt x="166400" y="1883102"/>
                    <a:pt x="163447" y="1833286"/>
                  </a:cubicBezTo>
                  <a:cubicBezTo>
                    <a:pt x="159161" y="1762039"/>
                    <a:pt x="155732" y="1690792"/>
                    <a:pt x="151350" y="1619546"/>
                  </a:cubicBezTo>
                  <a:cubicBezTo>
                    <a:pt x="146207" y="1536773"/>
                    <a:pt x="126395" y="1456859"/>
                    <a:pt x="89533" y="1383230"/>
                  </a:cubicBezTo>
                  <a:cubicBezTo>
                    <a:pt x="13809" y="1232164"/>
                    <a:pt x="-3241" y="1071382"/>
                    <a:pt x="474" y="906123"/>
                  </a:cubicBezTo>
                  <a:cubicBezTo>
                    <a:pt x="569" y="900408"/>
                    <a:pt x="1712" y="894407"/>
                    <a:pt x="3427" y="888978"/>
                  </a:cubicBezTo>
                  <a:cubicBezTo>
                    <a:pt x="44480" y="761057"/>
                    <a:pt x="59720" y="628945"/>
                    <a:pt x="71626" y="495881"/>
                  </a:cubicBezTo>
                  <a:cubicBezTo>
                    <a:pt x="83056" y="368437"/>
                    <a:pt x="116774" y="247183"/>
                    <a:pt x="195451" y="142885"/>
                  </a:cubicBezTo>
                  <a:cubicBezTo>
                    <a:pt x="279366" y="31633"/>
                    <a:pt x="372997" y="-4658"/>
                    <a:pt x="487583" y="34395"/>
                  </a:cubicBezTo>
                  <a:cubicBezTo>
                    <a:pt x="532445" y="49635"/>
                    <a:pt x="574165" y="74876"/>
                    <a:pt x="616170" y="97450"/>
                  </a:cubicBezTo>
                  <a:cubicBezTo>
                    <a:pt x="641792" y="111262"/>
                    <a:pt x="664938" y="129740"/>
                    <a:pt x="690084" y="144599"/>
                  </a:cubicBezTo>
                  <a:cubicBezTo>
                    <a:pt x="743710" y="176317"/>
                    <a:pt x="799241" y="178508"/>
                    <a:pt x="853819" y="148123"/>
                  </a:cubicBezTo>
                  <a:cubicBezTo>
                    <a:pt x="888395" y="128788"/>
                    <a:pt x="920684" y="105356"/>
                    <a:pt x="954117" y="83925"/>
                  </a:cubicBezTo>
                  <a:cubicBezTo>
                    <a:pt x="984597" y="64399"/>
                    <a:pt x="1014029" y="42586"/>
                    <a:pt x="1046033" y="26108"/>
                  </a:cubicBezTo>
                  <a:cubicBezTo>
                    <a:pt x="1087848" y="4581"/>
                    <a:pt x="1127067" y="-3682"/>
                    <a:pt x="1164441" y="1498"/>
                  </a:cubicBezTo>
                  <a:close/>
                </a:path>
              </a:pathLst>
            </a:custGeom>
            <a:solidFill>
              <a:schemeClr val="bg1">
                <a:lumMod val="95000"/>
              </a:schemeClr>
            </a:solidFill>
            <a:ln w="9525" cap="flat">
              <a:noFill/>
              <a:prstDash val="solid"/>
              <a:miter/>
            </a:ln>
          </p:spPr>
          <p:txBody>
            <a:bodyPr rtlCol="0" anchor="ctr"/>
            <a:lstStyle/>
            <a:p>
              <a:endParaRPr lang="en-GB" dirty="0"/>
            </a:p>
          </p:txBody>
        </p:sp>
        <p:sp>
          <p:nvSpPr>
            <p:cNvPr id="165" name="Freeform: Shape 164">
              <a:extLst>
                <a:ext uri="{FF2B5EF4-FFF2-40B4-BE49-F238E27FC236}">
                  <a16:creationId xmlns:a16="http://schemas.microsoft.com/office/drawing/2014/main" id="{908983FB-2330-4430-BEBE-E09B8BAE94BE}"/>
                </a:ext>
              </a:extLst>
            </p:cNvPr>
            <p:cNvSpPr/>
            <p:nvPr/>
          </p:nvSpPr>
          <p:spPr>
            <a:xfrm>
              <a:off x="3070739" y="3924150"/>
              <a:ext cx="43291" cy="63150"/>
            </a:xfrm>
            <a:custGeom>
              <a:avLst/>
              <a:gdLst>
                <a:gd name="connsiteX0" fmla="*/ 39243 w 43291"/>
                <a:gd name="connsiteY0" fmla="*/ 0 h 63150"/>
                <a:gd name="connsiteX1" fmla="*/ 0 w 43291"/>
                <a:gd name="connsiteY1" fmla="*/ 63151 h 63150"/>
                <a:gd name="connsiteX2" fmla="*/ 39243 w 43291"/>
                <a:gd name="connsiteY2" fmla="*/ 0 h 63150"/>
              </a:gdLst>
              <a:ahLst/>
              <a:cxnLst>
                <a:cxn ang="0">
                  <a:pos x="connsiteX0" y="connsiteY0"/>
                </a:cxn>
                <a:cxn ang="0">
                  <a:pos x="connsiteX1" y="connsiteY1"/>
                </a:cxn>
                <a:cxn ang="0">
                  <a:pos x="connsiteX2" y="connsiteY2"/>
                </a:cxn>
              </a:cxnLst>
              <a:rect l="l" t="t" r="r" b="b"/>
              <a:pathLst>
                <a:path w="43291" h="63150">
                  <a:moveTo>
                    <a:pt x="39243" y="0"/>
                  </a:moveTo>
                  <a:cubicBezTo>
                    <a:pt x="49911" y="38291"/>
                    <a:pt x="40386" y="54864"/>
                    <a:pt x="0" y="63151"/>
                  </a:cubicBezTo>
                  <a:cubicBezTo>
                    <a:pt x="12954" y="42291"/>
                    <a:pt x="26289" y="20860"/>
                    <a:pt x="39243" y="0"/>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166" name="Freeform: Shape 165">
              <a:extLst>
                <a:ext uri="{FF2B5EF4-FFF2-40B4-BE49-F238E27FC236}">
                  <a16:creationId xmlns:a16="http://schemas.microsoft.com/office/drawing/2014/main" id="{B1248914-71F0-4F72-9543-3454BAD18601}"/>
                </a:ext>
              </a:extLst>
            </p:cNvPr>
            <p:cNvSpPr/>
            <p:nvPr/>
          </p:nvSpPr>
          <p:spPr>
            <a:xfrm>
              <a:off x="2269118" y="3159037"/>
              <a:ext cx="353183" cy="210762"/>
            </a:xfrm>
            <a:custGeom>
              <a:avLst/>
              <a:gdLst>
                <a:gd name="connsiteX0" fmla="*/ 353184 w 353183"/>
                <a:gd name="connsiteY0" fmla="*/ 149702 h 210762"/>
                <a:gd name="connsiteX1" fmla="*/ 131728 w 353183"/>
                <a:gd name="connsiteY1" fmla="*/ 208091 h 210762"/>
                <a:gd name="connsiteX2" fmla="*/ 56385 w 353183"/>
                <a:gd name="connsiteY2" fmla="*/ 181611 h 210762"/>
                <a:gd name="connsiteX3" fmla="*/ 2283 w 353183"/>
                <a:gd name="connsiteY3" fmla="*/ 81123 h 210762"/>
                <a:gd name="connsiteX4" fmla="*/ 101438 w 353183"/>
                <a:gd name="connsiteY4" fmla="*/ 65 h 210762"/>
                <a:gd name="connsiteX5" fmla="*/ 206975 w 353183"/>
                <a:gd name="connsiteY5" fmla="*/ 28735 h 210762"/>
                <a:gd name="connsiteX6" fmla="*/ 353184 w 353183"/>
                <a:gd name="connsiteY6" fmla="*/ 149702 h 210762"/>
                <a:gd name="connsiteX7" fmla="*/ 227644 w 353183"/>
                <a:gd name="connsiteY7" fmla="*/ 124366 h 210762"/>
                <a:gd name="connsiteX8" fmla="*/ 162208 w 353183"/>
                <a:gd name="connsiteY8" fmla="*/ 61692 h 210762"/>
                <a:gd name="connsiteX9" fmla="*/ 103343 w 353183"/>
                <a:gd name="connsiteY9" fmla="*/ 121890 h 210762"/>
                <a:gd name="connsiteX10" fmla="*/ 161541 w 353183"/>
                <a:gd name="connsiteY10" fmla="*/ 187231 h 210762"/>
                <a:gd name="connsiteX11" fmla="*/ 227644 w 353183"/>
                <a:gd name="connsiteY11" fmla="*/ 124366 h 21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183" h="210762">
                  <a:moveTo>
                    <a:pt x="353184" y="149702"/>
                  </a:moveTo>
                  <a:cubicBezTo>
                    <a:pt x="275841" y="191136"/>
                    <a:pt x="208404" y="219902"/>
                    <a:pt x="131728" y="208091"/>
                  </a:cubicBezTo>
                  <a:cubicBezTo>
                    <a:pt x="105820" y="204090"/>
                    <a:pt x="79340" y="194375"/>
                    <a:pt x="56385" y="181611"/>
                  </a:cubicBezTo>
                  <a:cubicBezTo>
                    <a:pt x="11522" y="156561"/>
                    <a:pt x="-6861" y="118556"/>
                    <a:pt x="2283" y="81123"/>
                  </a:cubicBezTo>
                  <a:cubicBezTo>
                    <a:pt x="12665" y="38546"/>
                    <a:pt x="55432" y="-1840"/>
                    <a:pt x="101438" y="65"/>
                  </a:cubicBezTo>
                  <a:cubicBezTo>
                    <a:pt x="137347" y="1589"/>
                    <a:pt x="177733" y="9590"/>
                    <a:pt x="206975" y="28735"/>
                  </a:cubicBezTo>
                  <a:cubicBezTo>
                    <a:pt x="257172" y="61406"/>
                    <a:pt x="300225" y="105030"/>
                    <a:pt x="353184" y="149702"/>
                  </a:cubicBezTo>
                  <a:close/>
                  <a:moveTo>
                    <a:pt x="227644" y="124366"/>
                  </a:moveTo>
                  <a:cubicBezTo>
                    <a:pt x="228406" y="89790"/>
                    <a:pt x="199355" y="61977"/>
                    <a:pt x="162208" y="61692"/>
                  </a:cubicBezTo>
                  <a:cubicBezTo>
                    <a:pt x="128299" y="61501"/>
                    <a:pt x="104391" y="85885"/>
                    <a:pt x="103343" y="121890"/>
                  </a:cubicBezTo>
                  <a:cubicBezTo>
                    <a:pt x="102295" y="157799"/>
                    <a:pt x="127441" y="185993"/>
                    <a:pt x="161541" y="187231"/>
                  </a:cubicBezTo>
                  <a:cubicBezTo>
                    <a:pt x="196307" y="188565"/>
                    <a:pt x="226882" y="159418"/>
                    <a:pt x="227644" y="124366"/>
                  </a:cubicBezTo>
                  <a:close/>
                </a:path>
              </a:pathLst>
            </a:custGeom>
            <a:solidFill>
              <a:srgbClr val="FFFFFF"/>
            </a:solidFill>
            <a:ln w="9525" cap="flat">
              <a:noFill/>
              <a:prstDash val="solid"/>
              <a:miter/>
            </a:ln>
          </p:spPr>
          <p:txBody>
            <a:bodyPr rtlCol="0" anchor="ctr"/>
            <a:lstStyle/>
            <a:p>
              <a:endParaRPr lang="en-GB" dirty="0"/>
            </a:p>
          </p:txBody>
        </p:sp>
        <p:sp>
          <p:nvSpPr>
            <p:cNvPr id="167" name="Freeform: Shape 166">
              <a:extLst>
                <a:ext uri="{FF2B5EF4-FFF2-40B4-BE49-F238E27FC236}">
                  <a16:creationId xmlns:a16="http://schemas.microsoft.com/office/drawing/2014/main" id="{65C03E9E-311E-4B7D-89F6-4E1FB2ABEE97}"/>
                </a:ext>
              </a:extLst>
            </p:cNvPr>
            <p:cNvSpPr/>
            <p:nvPr/>
          </p:nvSpPr>
          <p:spPr>
            <a:xfrm>
              <a:off x="3030543" y="3158862"/>
              <a:ext cx="347722" cy="210477"/>
            </a:xfrm>
            <a:custGeom>
              <a:avLst/>
              <a:gdLst>
                <a:gd name="connsiteX0" fmla="*/ 0 w 347722"/>
                <a:gd name="connsiteY0" fmla="*/ 154735 h 210477"/>
                <a:gd name="connsiteX1" fmla="*/ 200692 w 347722"/>
                <a:gd name="connsiteY1" fmla="*/ 3383 h 210477"/>
                <a:gd name="connsiteX2" fmla="*/ 282130 w 347722"/>
                <a:gd name="connsiteY2" fmla="*/ 9384 h 210477"/>
                <a:gd name="connsiteX3" fmla="*/ 347186 w 347722"/>
                <a:gd name="connsiteY3" fmla="*/ 93775 h 210477"/>
                <a:gd name="connsiteX4" fmla="*/ 298418 w 347722"/>
                <a:gd name="connsiteY4" fmla="*/ 176167 h 210477"/>
                <a:gd name="connsiteX5" fmla="*/ 183261 w 347722"/>
                <a:gd name="connsiteY5" fmla="*/ 209980 h 210477"/>
                <a:gd name="connsiteX6" fmla="*/ 0 w 347722"/>
                <a:gd name="connsiteY6" fmla="*/ 154735 h 210477"/>
                <a:gd name="connsiteX7" fmla="*/ 181166 w 347722"/>
                <a:gd name="connsiteY7" fmla="*/ 61486 h 210477"/>
                <a:gd name="connsiteX8" fmla="*/ 121348 w 347722"/>
                <a:gd name="connsiteY8" fmla="*/ 126160 h 210477"/>
                <a:gd name="connsiteX9" fmla="*/ 183833 w 347722"/>
                <a:gd name="connsiteY9" fmla="*/ 187501 h 210477"/>
                <a:gd name="connsiteX10" fmla="*/ 246412 w 347722"/>
                <a:gd name="connsiteY10" fmla="*/ 125017 h 210477"/>
                <a:gd name="connsiteX11" fmla="*/ 181166 w 347722"/>
                <a:gd name="connsiteY11" fmla="*/ 61486 h 2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722" h="210477">
                  <a:moveTo>
                    <a:pt x="0" y="154735"/>
                  </a:moveTo>
                  <a:cubicBezTo>
                    <a:pt x="60008" y="89203"/>
                    <a:pt x="115729" y="25767"/>
                    <a:pt x="200692" y="3383"/>
                  </a:cubicBezTo>
                  <a:cubicBezTo>
                    <a:pt x="225838" y="-3284"/>
                    <a:pt x="257080" y="526"/>
                    <a:pt x="282130" y="9384"/>
                  </a:cubicBezTo>
                  <a:cubicBezTo>
                    <a:pt x="319373" y="22433"/>
                    <a:pt x="342710" y="53675"/>
                    <a:pt x="347186" y="93775"/>
                  </a:cubicBezTo>
                  <a:cubicBezTo>
                    <a:pt x="351472" y="131875"/>
                    <a:pt x="329565" y="161498"/>
                    <a:pt x="298418" y="176167"/>
                  </a:cubicBezTo>
                  <a:cubicBezTo>
                    <a:pt x="262509" y="193121"/>
                    <a:pt x="222504" y="206932"/>
                    <a:pt x="183261" y="209980"/>
                  </a:cubicBezTo>
                  <a:cubicBezTo>
                    <a:pt x="118967" y="214838"/>
                    <a:pt x="62389" y="183215"/>
                    <a:pt x="0" y="154735"/>
                  </a:cubicBezTo>
                  <a:close/>
                  <a:moveTo>
                    <a:pt x="181166" y="61486"/>
                  </a:moveTo>
                  <a:cubicBezTo>
                    <a:pt x="147828" y="61295"/>
                    <a:pt x="121634" y="89584"/>
                    <a:pt x="121348" y="126160"/>
                  </a:cubicBezTo>
                  <a:cubicBezTo>
                    <a:pt x="121063" y="161308"/>
                    <a:pt x="148114" y="187882"/>
                    <a:pt x="183833" y="187501"/>
                  </a:cubicBezTo>
                  <a:cubicBezTo>
                    <a:pt x="218408" y="187120"/>
                    <a:pt x="245554" y="159974"/>
                    <a:pt x="246412" y="125017"/>
                  </a:cubicBezTo>
                  <a:cubicBezTo>
                    <a:pt x="247269" y="90156"/>
                    <a:pt x="218027" y="61676"/>
                    <a:pt x="181166" y="61486"/>
                  </a:cubicBezTo>
                  <a:close/>
                </a:path>
              </a:pathLst>
            </a:custGeom>
            <a:solidFill>
              <a:srgbClr val="FFFFFF"/>
            </a:solidFill>
            <a:ln w="9525" cap="flat">
              <a:noFill/>
              <a:prstDash val="solid"/>
              <a:miter/>
            </a:ln>
          </p:spPr>
          <p:txBody>
            <a:bodyPr rtlCol="0" anchor="ctr"/>
            <a:lstStyle/>
            <a:p>
              <a:endParaRPr lang="en-GB" dirty="0"/>
            </a:p>
          </p:txBody>
        </p:sp>
        <p:sp>
          <p:nvSpPr>
            <p:cNvPr id="168" name="Freeform: Shape 167">
              <a:extLst>
                <a:ext uri="{FF2B5EF4-FFF2-40B4-BE49-F238E27FC236}">
                  <a16:creationId xmlns:a16="http://schemas.microsoft.com/office/drawing/2014/main" id="{347C6879-4716-4C72-9A82-2BCD922DB523}"/>
                </a:ext>
              </a:extLst>
            </p:cNvPr>
            <p:cNvSpPr/>
            <p:nvPr/>
          </p:nvSpPr>
          <p:spPr>
            <a:xfrm>
              <a:off x="2372429" y="3220728"/>
              <a:ext cx="124351" cy="125584"/>
            </a:xfrm>
            <a:custGeom>
              <a:avLst/>
              <a:gdLst>
                <a:gd name="connsiteX0" fmla="*/ 124333 w 124351"/>
                <a:gd name="connsiteY0" fmla="*/ 62676 h 125584"/>
                <a:gd name="connsiteX1" fmla="*/ 58229 w 124351"/>
                <a:gd name="connsiteY1" fmla="*/ 125541 h 125584"/>
                <a:gd name="connsiteX2" fmla="*/ 32 w 124351"/>
                <a:gd name="connsiteY2" fmla="*/ 60199 h 125584"/>
                <a:gd name="connsiteX3" fmla="*/ 58896 w 124351"/>
                <a:gd name="connsiteY3" fmla="*/ 1 h 125584"/>
                <a:gd name="connsiteX4" fmla="*/ 124333 w 124351"/>
                <a:gd name="connsiteY4" fmla="*/ 62676 h 125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51" h="125584">
                  <a:moveTo>
                    <a:pt x="124333" y="62676"/>
                  </a:moveTo>
                  <a:cubicBezTo>
                    <a:pt x="123476" y="97728"/>
                    <a:pt x="92900" y="126874"/>
                    <a:pt x="58229" y="125541"/>
                  </a:cubicBezTo>
                  <a:cubicBezTo>
                    <a:pt x="24035" y="124302"/>
                    <a:pt x="-1016" y="96108"/>
                    <a:pt x="32" y="60199"/>
                  </a:cubicBezTo>
                  <a:cubicBezTo>
                    <a:pt x="1079" y="24290"/>
                    <a:pt x="24987" y="-189"/>
                    <a:pt x="58896" y="1"/>
                  </a:cubicBezTo>
                  <a:cubicBezTo>
                    <a:pt x="96044" y="287"/>
                    <a:pt x="125190" y="28195"/>
                    <a:pt x="124333" y="62676"/>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169" name="Freeform: Shape 168">
              <a:extLst>
                <a:ext uri="{FF2B5EF4-FFF2-40B4-BE49-F238E27FC236}">
                  <a16:creationId xmlns:a16="http://schemas.microsoft.com/office/drawing/2014/main" id="{8B16A569-BDAD-4C27-B1F7-EF70EA1D8A91}"/>
                </a:ext>
              </a:extLst>
            </p:cNvPr>
            <p:cNvSpPr/>
            <p:nvPr/>
          </p:nvSpPr>
          <p:spPr>
            <a:xfrm>
              <a:off x="3151794" y="3220347"/>
              <a:ext cx="125083" cy="126020"/>
            </a:xfrm>
            <a:custGeom>
              <a:avLst/>
              <a:gdLst>
                <a:gd name="connsiteX0" fmla="*/ 59915 w 125083"/>
                <a:gd name="connsiteY0" fmla="*/ 1 h 126020"/>
                <a:gd name="connsiteX1" fmla="*/ 125066 w 125083"/>
                <a:gd name="connsiteY1" fmla="*/ 63533 h 126020"/>
                <a:gd name="connsiteX2" fmla="*/ 62486 w 125083"/>
                <a:gd name="connsiteY2" fmla="*/ 126017 h 126020"/>
                <a:gd name="connsiteX3" fmla="*/ 2 w 125083"/>
                <a:gd name="connsiteY3" fmla="*/ 64676 h 126020"/>
                <a:gd name="connsiteX4" fmla="*/ 59915 w 125083"/>
                <a:gd name="connsiteY4" fmla="*/ 1 h 12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3" h="126020">
                  <a:moveTo>
                    <a:pt x="59915" y="1"/>
                  </a:moveTo>
                  <a:cubicBezTo>
                    <a:pt x="96776" y="191"/>
                    <a:pt x="125923" y="28576"/>
                    <a:pt x="125066" y="63533"/>
                  </a:cubicBezTo>
                  <a:cubicBezTo>
                    <a:pt x="124208" y="98490"/>
                    <a:pt x="97062" y="125636"/>
                    <a:pt x="62486" y="126017"/>
                  </a:cubicBezTo>
                  <a:cubicBezTo>
                    <a:pt x="26767" y="126398"/>
                    <a:pt x="-283" y="99823"/>
                    <a:pt x="2" y="64676"/>
                  </a:cubicBezTo>
                  <a:cubicBezTo>
                    <a:pt x="478" y="28100"/>
                    <a:pt x="26577" y="-189"/>
                    <a:pt x="59915" y="1"/>
                  </a:cubicBezTo>
                  <a:close/>
                </a:path>
              </a:pathLst>
            </a:custGeom>
            <a:solidFill>
              <a:schemeClr val="bg2">
                <a:lumMod val="10000"/>
              </a:schemeClr>
            </a:solidFill>
            <a:ln w="9525" cap="flat">
              <a:noFill/>
              <a:prstDash val="solid"/>
              <a:miter/>
            </a:ln>
          </p:spPr>
          <p:txBody>
            <a:bodyPr rtlCol="0" anchor="ctr"/>
            <a:lstStyle/>
            <a:p>
              <a:endParaRPr lang="en-GB" dirty="0"/>
            </a:p>
          </p:txBody>
        </p:sp>
      </p:grpSp>
      <p:grpSp>
        <p:nvGrpSpPr>
          <p:cNvPr id="214" name="Group 213">
            <a:extLst>
              <a:ext uri="{FF2B5EF4-FFF2-40B4-BE49-F238E27FC236}">
                <a16:creationId xmlns:a16="http://schemas.microsoft.com/office/drawing/2014/main" id="{8A874754-013A-40F5-943C-FD93791F28C1}"/>
              </a:ext>
            </a:extLst>
          </p:cNvPr>
          <p:cNvGrpSpPr/>
          <p:nvPr/>
        </p:nvGrpSpPr>
        <p:grpSpPr>
          <a:xfrm rot="20385112">
            <a:off x="452495" y="3594508"/>
            <a:ext cx="793415" cy="1208700"/>
            <a:chOff x="2049375" y="2314701"/>
            <a:chExt cx="1574957" cy="2399311"/>
          </a:xfrm>
          <a:effectLst>
            <a:outerShdw blurRad="50800" dist="38100" dir="5400000" algn="t" rotWithShape="0">
              <a:prstClr val="black">
                <a:alpha val="20000"/>
              </a:prstClr>
            </a:outerShdw>
          </a:effectLst>
        </p:grpSpPr>
        <p:sp>
          <p:nvSpPr>
            <p:cNvPr id="215" name="Freeform: Shape 214">
              <a:extLst>
                <a:ext uri="{FF2B5EF4-FFF2-40B4-BE49-F238E27FC236}">
                  <a16:creationId xmlns:a16="http://schemas.microsoft.com/office/drawing/2014/main" id="{63754DAE-7AEF-498E-BB5F-EEA0D61E4AEE}"/>
                </a:ext>
              </a:extLst>
            </p:cNvPr>
            <p:cNvSpPr/>
            <p:nvPr/>
          </p:nvSpPr>
          <p:spPr>
            <a:xfrm>
              <a:off x="2214632" y="3363794"/>
              <a:ext cx="1210817" cy="787190"/>
            </a:xfrm>
            <a:custGeom>
              <a:avLst/>
              <a:gdLst>
                <a:gd name="connsiteX0" fmla="*/ 5524 w 1210817"/>
                <a:gd name="connsiteY0" fmla="*/ 56864 h 787190"/>
                <a:gd name="connsiteX1" fmla="*/ 65151 w 1210817"/>
                <a:gd name="connsiteY1" fmla="*/ 123730 h 787190"/>
                <a:gd name="connsiteX2" fmla="*/ 74390 w 1210817"/>
                <a:gd name="connsiteY2" fmla="*/ 118777 h 787190"/>
                <a:gd name="connsiteX3" fmla="*/ 87916 w 1210817"/>
                <a:gd name="connsiteY3" fmla="*/ 0 h 787190"/>
                <a:gd name="connsiteX4" fmla="*/ 116395 w 1210817"/>
                <a:gd name="connsiteY4" fmla="*/ 97726 h 787190"/>
                <a:gd name="connsiteX5" fmla="*/ 156019 w 1210817"/>
                <a:gd name="connsiteY5" fmla="*/ 125158 h 787190"/>
                <a:gd name="connsiteX6" fmla="*/ 282416 w 1210817"/>
                <a:gd name="connsiteY6" fmla="*/ 116491 h 787190"/>
                <a:gd name="connsiteX7" fmla="*/ 144780 w 1210817"/>
                <a:gd name="connsiteY7" fmla="*/ 152876 h 787190"/>
                <a:gd name="connsiteX8" fmla="*/ 97917 w 1210817"/>
                <a:gd name="connsiteY8" fmla="*/ 523875 h 787190"/>
                <a:gd name="connsiteX9" fmla="*/ 232315 w 1210817"/>
                <a:gd name="connsiteY9" fmla="*/ 657320 h 787190"/>
                <a:gd name="connsiteX10" fmla="*/ 458248 w 1210817"/>
                <a:gd name="connsiteY10" fmla="*/ 637699 h 787190"/>
                <a:gd name="connsiteX11" fmla="*/ 410242 w 1210817"/>
                <a:gd name="connsiteY11" fmla="*/ 609505 h 787190"/>
                <a:gd name="connsiteX12" fmla="*/ 379762 w 1210817"/>
                <a:gd name="connsiteY12" fmla="*/ 583216 h 787190"/>
                <a:gd name="connsiteX13" fmla="*/ 385858 w 1210817"/>
                <a:gd name="connsiteY13" fmla="*/ 539686 h 787190"/>
                <a:gd name="connsiteX14" fmla="*/ 430149 w 1210817"/>
                <a:gd name="connsiteY14" fmla="*/ 548449 h 787190"/>
                <a:gd name="connsiteX15" fmla="*/ 442817 w 1210817"/>
                <a:gd name="connsiteY15" fmla="*/ 568833 h 787190"/>
                <a:gd name="connsiteX16" fmla="*/ 668179 w 1210817"/>
                <a:gd name="connsiteY16" fmla="*/ 666845 h 787190"/>
                <a:gd name="connsiteX17" fmla="*/ 777716 w 1210817"/>
                <a:gd name="connsiteY17" fmla="*/ 566071 h 787190"/>
                <a:gd name="connsiteX18" fmla="*/ 814292 w 1210817"/>
                <a:gd name="connsiteY18" fmla="*/ 536162 h 787190"/>
                <a:gd name="connsiteX19" fmla="*/ 841724 w 1210817"/>
                <a:gd name="connsiteY19" fmla="*/ 554831 h 787190"/>
                <a:gd name="connsiteX20" fmla="*/ 822198 w 1210817"/>
                <a:gd name="connsiteY20" fmla="*/ 599599 h 787190"/>
                <a:gd name="connsiteX21" fmla="*/ 769525 w 1210817"/>
                <a:gd name="connsiteY21" fmla="*/ 631507 h 787190"/>
                <a:gd name="connsiteX22" fmla="*/ 773525 w 1210817"/>
                <a:gd name="connsiteY22" fmla="*/ 640080 h 787190"/>
                <a:gd name="connsiteX23" fmla="*/ 997077 w 1210817"/>
                <a:gd name="connsiteY23" fmla="*/ 658654 h 787190"/>
                <a:gd name="connsiteX24" fmla="*/ 1049465 w 1210817"/>
                <a:gd name="connsiteY24" fmla="*/ 656368 h 787190"/>
                <a:gd name="connsiteX25" fmla="*/ 1126045 w 1210817"/>
                <a:gd name="connsiteY25" fmla="*/ 575215 h 787190"/>
                <a:gd name="connsiteX26" fmla="*/ 1115282 w 1210817"/>
                <a:gd name="connsiteY26" fmla="*/ 418052 h 787190"/>
                <a:gd name="connsiteX27" fmla="*/ 1076896 w 1210817"/>
                <a:gd name="connsiteY27" fmla="*/ 152495 h 787190"/>
                <a:gd name="connsiteX28" fmla="*/ 942784 w 1210817"/>
                <a:gd name="connsiteY28" fmla="*/ 118015 h 787190"/>
                <a:gd name="connsiteX29" fmla="*/ 944118 w 1210817"/>
                <a:gd name="connsiteY29" fmla="*/ 111061 h 787190"/>
                <a:gd name="connsiteX30" fmla="*/ 1061371 w 1210817"/>
                <a:gd name="connsiteY30" fmla="*/ 125730 h 787190"/>
                <a:gd name="connsiteX31" fmla="*/ 1109377 w 1210817"/>
                <a:gd name="connsiteY31" fmla="*/ 90868 h 787190"/>
                <a:gd name="connsiteX32" fmla="*/ 1128141 w 1210817"/>
                <a:gd name="connsiteY32" fmla="*/ 571 h 787190"/>
                <a:gd name="connsiteX33" fmla="*/ 1151001 w 1210817"/>
                <a:gd name="connsiteY33" fmla="*/ 125539 h 787190"/>
                <a:gd name="connsiteX34" fmla="*/ 1210818 w 1210817"/>
                <a:gd name="connsiteY34" fmla="*/ 63627 h 787190"/>
                <a:gd name="connsiteX35" fmla="*/ 1156907 w 1210817"/>
                <a:gd name="connsiteY35" fmla="*/ 144780 h 787190"/>
                <a:gd name="connsiteX36" fmla="*/ 1132142 w 1210817"/>
                <a:gd name="connsiteY36" fmla="*/ 180975 h 787190"/>
                <a:gd name="connsiteX37" fmla="*/ 1142905 w 1210817"/>
                <a:gd name="connsiteY37" fmla="*/ 281368 h 787190"/>
                <a:gd name="connsiteX38" fmla="*/ 1169479 w 1210817"/>
                <a:gd name="connsiteY38" fmla="*/ 591122 h 787190"/>
                <a:gd name="connsiteX39" fmla="*/ 945928 w 1210817"/>
                <a:gd name="connsiteY39" fmla="*/ 787146 h 787190"/>
                <a:gd name="connsiteX40" fmla="*/ 768572 w 1210817"/>
                <a:gd name="connsiteY40" fmla="*/ 766953 h 787190"/>
                <a:gd name="connsiteX41" fmla="*/ 388620 w 1210817"/>
                <a:gd name="connsiteY41" fmla="*/ 776859 h 787190"/>
                <a:gd name="connsiteX42" fmla="*/ 228124 w 1210817"/>
                <a:gd name="connsiteY42" fmla="*/ 783050 h 787190"/>
                <a:gd name="connsiteX43" fmla="*/ 66389 w 1210817"/>
                <a:gd name="connsiteY43" fmla="*/ 648462 h 787190"/>
                <a:gd name="connsiteX44" fmla="*/ 58388 w 1210817"/>
                <a:gd name="connsiteY44" fmla="*/ 405193 h 787190"/>
                <a:gd name="connsiteX45" fmla="*/ 90583 w 1210817"/>
                <a:gd name="connsiteY45" fmla="*/ 218408 h 787190"/>
                <a:gd name="connsiteX46" fmla="*/ 54959 w 1210817"/>
                <a:gd name="connsiteY46" fmla="*/ 135445 h 787190"/>
                <a:gd name="connsiteX47" fmla="*/ 0 w 1210817"/>
                <a:gd name="connsiteY47" fmla="*/ 60007 h 787190"/>
                <a:gd name="connsiteX48" fmla="*/ 5524 w 1210817"/>
                <a:gd name="connsiteY48" fmla="*/ 56864 h 78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0817" h="787190">
                  <a:moveTo>
                    <a:pt x="5524" y="56864"/>
                  </a:moveTo>
                  <a:cubicBezTo>
                    <a:pt x="25432" y="79153"/>
                    <a:pt x="45244" y="101441"/>
                    <a:pt x="65151" y="123730"/>
                  </a:cubicBezTo>
                  <a:cubicBezTo>
                    <a:pt x="68199" y="122110"/>
                    <a:pt x="71342" y="120396"/>
                    <a:pt x="74390" y="118777"/>
                  </a:cubicBezTo>
                  <a:cubicBezTo>
                    <a:pt x="77057" y="81534"/>
                    <a:pt x="53530" y="41243"/>
                    <a:pt x="87916" y="0"/>
                  </a:cubicBezTo>
                  <a:cubicBezTo>
                    <a:pt x="98584" y="36100"/>
                    <a:pt x="108490" y="66675"/>
                    <a:pt x="116395" y="97726"/>
                  </a:cubicBezTo>
                  <a:cubicBezTo>
                    <a:pt x="121920" y="119634"/>
                    <a:pt x="132397" y="128873"/>
                    <a:pt x="156019" y="125158"/>
                  </a:cubicBezTo>
                  <a:cubicBezTo>
                    <a:pt x="197358" y="118586"/>
                    <a:pt x="238982" y="114395"/>
                    <a:pt x="282416" y="116491"/>
                  </a:cubicBezTo>
                  <a:cubicBezTo>
                    <a:pt x="236220" y="128683"/>
                    <a:pt x="189928" y="140970"/>
                    <a:pt x="144780" y="152876"/>
                  </a:cubicBezTo>
                  <a:cubicBezTo>
                    <a:pt x="128778" y="276320"/>
                    <a:pt x="108299" y="399669"/>
                    <a:pt x="97917" y="523875"/>
                  </a:cubicBezTo>
                  <a:cubicBezTo>
                    <a:pt x="88773" y="632555"/>
                    <a:pt x="122301" y="662749"/>
                    <a:pt x="232315" y="657320"/>
                  </a:cubicBezTo>
                  <a:cubicBezTo>
                    <a:pt x="304133" y="653796"/>
                    <a:pt x="375761" y="645033"/>
                    <a:pt x="458248" y="637699"/>
                  </a:cubicBezTo>
                  <a:cubicBezTo>
                    <a:pt x="436817" y="625221"/>
                    <a:pt x="423005" y="618172"/>
                    <a:pt x="410242" y="609505"/>
                  </a:cubicBezTo>
                  <a:cubicBezTo>
                    <a:pt x="398907" y="601789"/>
                    <a:pt x="383095" y="594074"/>
                    <a:pt x="379762" y="583216"/>
                  </a:cubicBezTo>
                  <a:cubicBezTo>
                    <a:pt x="375856" y="570547"/>
                    <a:pt x="383286" y="554355"/>
                    <a:pt x="385858" y="539686"/>
                  </a:cubicBezTo>
                  <a:cubicBezTo>
                    <a:pt x="400717" y="542353"/>
                    <a:pt x="416242" y="543306"/>
                    <a:pt x="430149" y="548449"/>
                  </a:cubicBezTo>
                  <a:cubicBezTo>
                    <a:pt x="436150" y="550640"/>
                    <a:pt x="439293" y="561499"/>
                    <a:pt x="442817" y="568833"/>
                  </a:cubicBezTo>
                  <a:cubicBezTo>
                    <a:pt x="488156" y="661321"/>
                    <a:pt x="569309" y="697516"/>
                    <a:pt x="668179" y="666845"/>
                  </a:cubicBezTo>
                  <a:cubicBezTo>
                    <a:pt x="719614" y="650843"/>
                    <a:pt x="766382" y="629031"/>
                    <a:pt x="777716" y="566071"/>
                  </a:cubicBezTo>
                  <a:cubicBezTo>
                    <a:pt x="779907" y="553784"/>
                    <a:pt x="799909" y="541592"/>
                    <a:pt x="814292" y="536162"/>
                  </a:cubicBezTo>
                  <a:cubicBezTo>
                    <a:pt x="820769" y="533781"/>
                    <a:pt x="842486" y="549402"/>
                    <a:pt x="841724" y="554831"/>
                  </a:cubicBezTo>
                  <a:cubicBezTo>
                    <a:pt x="839724" y="570547"/>
                    <a:pt x="833247" y="588931"/>
                    <a:pt x="822198" y="599599"/>
                  </a:cubicBezTo>
                  <a:cubicBezTo>
                    <a:pt x="807720" y="613601"/>
                    <a:pt x="787241" y="621220"/>
                    <a:pt x="769525" y="631507"/>
                  </a:cubicBezTo>
                  <a:cubicBezTo>
                    <a:pt x="771716" y="636270"/>
                    <a:pt x="772477" y="639985"/>
                    <a:pt x="773525" y="640080"/>
                  </a:cubicBezTo>
                  <a:cubicBezTo>
                    <a:pt x="848011" y="646557"/>
                    <a:pt x="922496" y="653129"/>
                    <a:pt x="997077" y="658654"/>
                  </a:cubicBezTo>
                  <a:cubicBezTo>
                    <a:pt x="1014412" y="659892"/>
                    <a:pt x="1032224" y="658939"/>
                    <a:pt x="1049465" y="656368"/>
                  </a:cubicBezTo>
                  <a:cubicBezTo>
                    <a:pt x="1097280" y="649224"/>
                    <a:pt x="1125188" y="623411"/>
                    <a:pt x="1126045" y="575215"/>
                  </a:cubicBezTo>
                  <a:cubicBezTo>
                    <a:pt x="1126903" y="522827"/>
                    <a:pt x="1121854" y="470154"/>
                    <a:pt x="1115282" y="418052"/>
                  </a:cubicBezTo>
                  <a:cubicBezTo>
                    <a:pt x="1104233" y="330041"/>
                    <a:pt x="1090041" y="242411"/>
                    <a:pt x="1076896" y="152495"/>
                  </a:cubicBezTo>
                  <a:cubicBezTo>
                    <a:pt x="1034796" y="141637"/>
                    <a:pt x="988790" y="129826"/>
                    <a:pt x="942784" y="118015"/>
                  </a:cubicBezTo>
                  <a:cubicBezTo>
                    <a:pt x="943261" y="115729"/>
                    <a:pt x="943642" y="113347"/>
                    <a:pt x="944118" y="111061"/>
                  </a:cubicBezTo>
                  <a:cubicBezTo>
                    <a:pt x="983266" y="115729"/>
                    <a:pt x="1022699" y="118586"/>
                    <a:pt x="1061371" y="125730"/>
                  </a:cubicBezTo>
                  <a:cubicBezTo>
                    <a:pt x="1092232" y="131445"/>
                    <a:pt x="1104138" y="117634"/>
                    <a:pt x="1109377" y="90868"/>
                  </a:cubicBezTo>
                  <a:cubicBezTo>
                    <a:pt x="1114996" y="62484"/>
                    <a:pt x="1121093" y="34195"/>
                    <a:pt x="1128141" y="571"/>
                  </a:cubicBezTo>
                  <a:cubicBezTo>
                    <a:pt x="1172909" y="35528"/>
                    <a:pt x="1144238" y="77819"/>
                    <a:pt x="1151001" y="125539"/>
                  </a:cubicBezTo>
                  <a:cubicBezTo>
                    <a:pt x="1176147" y="99536"/>
                    <a:pt x="1195387" y="79629"/>
                    <a:pt x="1210818" y="63627"/>
                  </a:cubicBezTo>
                  <a:cubicBezTo>
                    <a:pt x="1207960" y="93440"/>
                    <a:pt x="1185482" y="125730"/>
                    <a:pt x="1156907" y="144780"/>
                  </a:cubicBezTo>
                  <a:cubicBezTo>
                    <a:pt x="1145286" y="152495"/>
                    <a:pt x="1132142" y="168688"/>
                    <a:pt x="1132142" y="180975"/>
                  </a:cubicBezTo>
                  <a:cubicBezTo>
                    <a:pt x="1132046" y="214503"/>
                    <a:pt x="1135475" y="248698"/>
                    <a:pt x="1142905" y="281368"/>
                  </a:cubicBezTo>
                  <a:cubicBezTo>
                    <a:pt x="1166146" y="383572"/>
                    <a:pt x="1182243" y="486251"/>
                    <a:pt x="1169479" y="591122"/>
                  </a:cubicBezTo>
                  <a:cubicBezTo>
                    <a:pt x="1153287" y="724186"/>
                    <a:pt x="1080707" y="789146"/>
                    <a:pt x="945928" y="787146"/>
                  </a:cubicBezTo>
                  <a:cubicBezTo>
                    <a:pt x="886682" y="786289"/>
                    <a:pt x="826484" y="779621"/>
                    <a:pt x="768572" y="766953"/>
                  </a:cubicBezTo>
                  <a:cubicBezTo>
                    <a:pt x="640461" y="739045"/>
                    <a:pt x="515112" y="758761"/>
                    <a:pt x="388620" y="776859"/>
                  </a:cubicBezTo>
                  <a:cubicBezTo>
                    <a:pt x="335851" y="784384"/>
                    <a:pt x="281273" y="786765"/>
                    <a:pt x="228124" y="783050"/>
                  </a:cubicBezTo>
                  <a:cubicBezTo>
                    <a:pt x="144304" y="777240"/>
                    <a:pt x="92011" y="727043"/>
                    <a:pt x="66389" y="648462"/>
                  </a:cubicBezTo>
                  <a:cubicBezTo>
                    <a:pt x="40195" y="568261"/>
                    <a:pt x="44767" y="486727"/>
                    <a:pt x="58388" y="405193"/>
                  </a:cubicBezTo>
                  <a:cubicBezTo>
                    <a:pt x="68770" y="342900"/>
                    <a:pt x="81820" y="280892"/>
                    <a:pt x="90583" y="218408"/>
                  </a:cubicBezTo>
                  <a:cubicBezTo>
                    <a:pt x="95155" y="185738"/>
                    <a:pt x="97250" y="155638"/>
                    <a:pt x="54959" y="135445"/>
                  </a:cubicBezTo>
                  <a:cubicBezTo>
                    <a:pt x="30289" y="123634"/>
                    <a:pt x="17907" y="86011"/>
                    <a:pt x="0" y="60007"/>
                  </a:cubicBezTo>
                  <a:cubicBezTo>
                    <a:pt x="1905" y="59055"/>
                    <a:pt x="3715" y="58007"/>
                    <a:pt x="5524" y="56864"/>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16" name="Freeform: Shape 215">
              <a:extLst>
                <a:ext uri="{FF2B5EF4-FFF2-40B4-BE49-F238E27FC236}">
                  <a16:creationId xmlns:a16="http://schemas.microsoft.com/office/drawing/2014/main" id="{AA33CEFD-A6E5-495B-8450-6E6366387268}"/>
                </a:ext>
              </a:extLst>
            </p:cNvPr>
            <p:cNvSpPr/>
            <p:nvPr/>
          </p:nvSpPr>
          <p:spPr>
            <a:xfrm>
              <a:off x="2938138" y="2717743"/>
              <a:ext cx="568597" cy="359811"/>
            </a:xfrm>
            <a:custGeom>
              <a:avLst/>
              <a:gdLst>
                <a:gd name="connsiteX0" fmla="*/ 568369 w 568597"/>
                <a:gd name="connsiteY0" fmla="*/ 311629 h 359811"/>
                <a:gd name="connsiteX1" fmla="*/ 524936 w 568597"/>
                <a:gd name="connsiteY1" fmla="*/ 213616 h 359811"/>
                <a:gd name="connsiteX2" fmla="*/ 281858 w 568597"/>
                <a:gd name="connsiteY2" fmla="*/ 143607 h 359811"/>
                <a:gd name="connsiteX3" fmla="*/ 142983 w 568597"/>
                <a:gd name="connsiteY3" fmla="*/ 265242 h 359811"/>
                <a:gd name="connsiteX4" fmla="*/ 64307 w 568597"/>
                <a:gd name="connsiteY4" fmla="*/ 349729 h 359811"/>
                <a:gd name="connsiteX5" fmla="*/ 15634 w 568597"/>
                <a:gd name="connsiteY5" fmla="*/ 356682 h 359811"/>
                <a:gd name="connsiteX6" fmla="*/ 10109 w 568597"/>
                <a:gd name="connsiteY6" fmla="*/ 304675 h 359811"/>
                <a:gd name="connsiteX7" fmla="*/ 323958 w 568597"/>
                <a:gd name="connsiteY7" fmla="*/ 19782 h 359811"/>
                <a:gd name="connsiteX8" fmla="*/ 504552 w 568597"/>
                <a:gd name="connsiteY8" fmla="*/ 75218 h 359811"/>
                <a:gd name="connsiteX9" fmla="*/ 568369 w 568597"/>
                <a:gd name="connsiteY9" fmla="*/ 311629 h 35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597" h="359811">
                  <a:moveTo>
                    <a:pt x="568369" y="311629"/>
                  </a:moveTo>
                  <a:cubicBezTo>
                    <a:pt x="553034" y="276862"/>
                    <a:pt x="540461" y="244477"/>
                    <a:pt x="524936" y="213616"/>
                  </a:cubicBezTo>
                  <a:cubicBezTo>
                    <a:pt x="470643" y="106079"/>
                    <a:pt x="382918" y="78171"/>
                    <a:pt x="281858" y="143607"/>
                  </a:cubicBezTo>
                  <a:cubicBezTo>
                    <a:pt x="230708" y="176754"/>
                    <a:pt x="187655" y="222855"/>
                    <a:pt x="142983" y="265242"/>
                  </a:cubicBezTo>
                  <a:cubicBezTo>
                    <a:pt x="115075" y="291721"/>
                    <a:pt x="92977" y="324392"/>
                    <a:pt x="64307" y="349729"/>
                  </a:cubicBezTo>
                  <a:cubicBezTo>
                    <a:pt x="53638" y="359158"/>
                    <a:pt x="27730" y="363063"/>
                    <a:pt x="15634" y="356682"/>
                  </a:cubicBezTo>
                  <a:cubicBezTo>
                    <a:pt x="-4178" y="346204"/>
                    <a:pt x="-4178" y="322487"/>
                    <a:pt x="10109" y="304675"/>
                  </a:cubicBezTo>
                  <a:cubicBezTo>
                    <a:pt x="99549" y="193042"/>
                    <a:pt x="190799" y="83028"/>
                    <a:pt x="323958" y="19782"/>
                  </a:cubicBezTo>
                  <a:cubicBezTo>
                    <a:pt x="404635" y="-18603"/>
                    <a:pt x="457975" y="-1649"/>
                    <a:pt x="504552" y="75218"/>
                  </a:cubicBezTo>
                  <a:cubicBezTo>
                    <a:pt x="539794" y="133225"/>
                    <a:pt x="571608" y="248859"/>
                    <a:pt x="568369" y="311629"/>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17" name="Freeform: Shape 216">
              <a:extLst>
                <a:ext uri="{FF2B5EF4-FFF2-40B4-BE49-F238E27FC236}">
                  <a16:creationId xmlns:a16="http://schemas.microsoft.com/office/drawing/2014/main" id="{2EBED8CD-6828-4FA9-9A26-EF12C70B1F69}"/>
                </a:ext>
              </a:extLst>
            </p:cNvPr>
            <p:cNvSpPr/>
            <p:nvPr/>
          </p:nvSpPr>
          <p:spPr>
            <a:xfrm>
              <a:off x="2138813" y="2697686"/>
              <a:ext cx="547655" cy="386413"/>
            </a:xfrm>
            <a:custGeom>
              <a:avLst/>
              <a:gdLst>
                <a:gd name="connsiteX0" fmla="*/ 0 w 547655"/>
                <a:gd name="connsiteY0" fmla="*/ 338448 h 386413"/>
                <a:gd name="connsiteX1" fmla="*/ 104204 w 547655"/>
                <a:gd name="connsiteY1" fmla="*/ 42125 h 386413"/>
                <a:gd name="connsiteX2" fmla="*/ 221171 w 547655"/>
                <a:gd name="connsiteY2" fmla="*/ 14026 h 386413"/>
                <a:gd name="connsiteX3" fmla="*/ 343091 w 547655"/>
                <a:gd name="connsiteY3" fmla="*/ 100990 h 386413"/>
                <a:gd name="connsiteX4" fmla="*/ 530923 w 547655"/>
                <a:gd name="connsiteY4" fmla="*/ 299776 h 386413"/>
                <a:gd name="connsiteX5" fmla="*/ 544639 w 547655"/>
                <a:gd name="connsiteY5" fmla="*/ 319684 h 386413"/>
                <a:gd name="connsiteX6" fmla="*/ 542639 w 547655"/>
                <a:gd name="connsiteY6" fmla="*/ 373976 h 386413"/>
                <a:gd name="connsiteX7" fmla="*/ 486823 w 547655"/>
                <a:gd name="connsiteY7" fmla="*/ 371881 h 386413"/>
                <a:gd name="connsiteX8" fmla="*/ 422720 w 547655"/>
                <a:gd name="connsiteY8" fmla="*/ 302634 h 386413"/>
                <a:gd name="connsiteX9" fmla="*/ 317468 w 547655"/>
                <a:gd name="connsiteY9" fmla="*/ 180523 h 386413"/>
                <a:gd name="connsiteX10" fmla="*/ 252984 w 547655"/>
                <a:gd name="connsiteY10" fmla="*/ 126802 h 386413"/>
                <a:gd name="connsiteX11" fmla="*/ 110204 w 547655"/>
                <a:gd name="connsiteY11" fmla="*/ 147948 h 386413"/>
                <a:gd name="connsiteX12" fmla="*/ 30004 w 547655"/>
                <a:gd name="connsiteY12" fmla="*/ 286822 h 386413"/>
                <a:gd name="connsiteX13" fmla="*/ 9334 w 547655"/>
                <a:gd name="connsiteY13" fmla="*/ 341305 h 386413"/>
                <a:gd name="connsiteX14" fmla="*/ 0 w 547655"/>
                <a:gd name="connsiteY14" fmla="*/ 338448 h 38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7655" h="386413">
                  <a:moveTo>
                    <a:pt x="0" y="338448"/>
                  </a:moveTo>
                  <a:cubicBezTo>
                    <a:pt x="12383" y="232054"/>
                    <a:pt x="39148" y="130231"/>
                    <a:pt x="104204" y="42125"/>
                  </a:cubicBezTo>
                  <a:cubicBezTo>
                    <a:pt x="136208" y="-1214"/>
                    <a:pt x="172593" y="-12072"/>
                    <a:pt x="221171" y="14026"/>
                  </a:cubicBezTo>
                  <a:cubicBezTo>
                    <a:pt x="264890" y="37458"/>
                    <a:pt x="307467" y="66604"/>
                    <a:pt x="343091" y="100990"/>
                  </a:cubicBezTo>
                  <a:cubicBezTo>
                    <a:pt x="408622" y="164236"/>
                    <a:pt x="468725" y="233101"/>
                    <a:pt x="530923" y="299776"/>
                  </a:cubicBezTo>
                  <a:cubicBezTo>
                    <a:pt x="536448" y="305682"/>
                    <a:pt x="543973" y="312635"/>
                    <a:pt x="544639" y="319684"/>
                  </a:cubicBezTo>
                  <a:cubicBezTo>
                    <a:pt x="546259" y="337972"/>
                    <a:pt x="551497" y="361594"/>
                    <a:pt x="542639" y="373976"/>
                  </a:cubicBezTo>
                  <a:cubicBezTo>
                    <a:pt x="528542" y="393598"/>
                    <a:pt x="503587" y="387788"/>
                    <a:pt x="486823" y="371881"/>
                  </a:cubicBezTo>
                  <a:cubicBezTo>
                    <a:pt x="464058" y="350259"/>
                    <a:pt x="443389" y="326351"/>
                    <a:pt x="422720" y="302634"/>
                  </a:cubicBezTo>
                  <a:cubicBezTo>
                    <a:pt x="387382" y="262153"/>
                    <a:pt x="353949" y="219957"/>
                    <a:pt x="317468" y="180523"/>
                  </a:cubicBezTo>
                  <a:cubicBezTo>
                    <a:pt x="298609" y="160140"/>
                    <a:pt x="276130" y="142328"/>
                    <a:pt x="252984" y="126802"/>
                  </a:cubicBezTo>
                  <a:cubicBezTo>
                    <a:pt x="194596" y="87464"/>
                    <a:pt x="152400" y="91369"/>
                    <a:pt x="110204" y="147948"/>
                  </a:cubicBezTo>
                  <a:cubicBezTo>
                    <a:pt x="78486" y="190525"/>
                    <a:pt x="55436" y="239769"/>
                    <a:pt x="30004" y="286822"/>
                  </a:cubicBezTo>
                  <a:cubicBezTo>
                    <a:pt x="20860" y="303777"/>
                    <a:pt x="16097" y="323017"/>
                    <a:pt x="9334" y="341305"/>
                  </a:cubicBezTo>
                  <a:cubicBezTo>
                    <a:pt x="6287" y="340258"/>
                    <a:pt x="3143" y="339305"/>
                    <a:pt x="0" y="338448"/>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18" name="Freeform: Shape 217">
              <a:extLst>
                <a:ext uri="{FF2B5EF4-FFF2-40B4-BE49-F238E27FC236}">
                  <a16:creationId xmlns:a16="http://schemas.microsoft.com/office/drawing/2014/main" id="{9CC5D605-0C3A-445E-9AB7-7B07BAD2B8FF}"/>
                </a:ext>
              </a:extLst>
            </p:cNvPr>
            <p:cNvSpPr/>
            <p:nvPr/>
          </p:nvSpPr>
          <p:spPr>
            <a:xfrm>
              <a:off x="2561818" y="4202136"/>
              <a:ext cx="531590" cy="87964"/>
            </a:xfrm>
            <a:custGeom>
              <a:avLst/>
              <a:gdLst>
                <a:gd name="connsiteX0" fmla="*/ 0 w 531590"/>
                <a:gd name="connsiteY0" fmla="*/ 87964 h 87964"/>
                <a:gd name="connsiteX1" fmla="*/ 214217 w 531590"/>
                <a:gd name="connsiteY1" fmla="*/ 2716 h 87964"/>
                <a:gd name="connsiteX2" fmla="*/ 310896 w 531590"/>
                <a:gd name="connsiteY2" fmla="*/ 3192 h 87964"/>
                <a:gd name="connsiteX3" fmla="*/ 531590 w 531590"/>
                <a:gd name="connsiteY3" fmla="*/ 87584 h 87964"/>
                <a:gd name="connsiteX4" fmla="*/ 0 w 531590"/>
                <a:gd name="connsiteY4" fmla="*/ 87964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590" h="87964">
                  <a:moveTo>
                    <a:pt x="0" y="87964"/>
                  </a:moveTo>
                  <a:cubicBezTo>
                    <a:pt x="57817" y="23385"/>
                    <a:pt x="126206" y="-10143"/>
                    <a:pt x="214217" y="2716"/>
                  </a:cubicBezTo>
                  <a:cubicBezTo>
                    <a:pt x="245840" y="7383"/>
                    <a:pt x="278987" y="6621"/>
                    <a:pt x="310896" y="3192"/>
                  </a:cubicBezTo>
                  <a:cubicBezTo>
                    <a:pt x="399574" y="-6428"/>
                    <a:pt x="471488" y="23766"/>
                    <a:pt x="531590" y="87584"/>
                  </a:cubicBezTo>
                  <a:cubicBezTo>
                    <a:pt x="353854" y="53103"/>
                    <a:pt x="177260" y="52627"/>
                    <a:pt x="0" y="87964"/>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19" name="Freeform: Shape 218">
              <a:extLst>
                <a:ext uri="{FF2B5EF4-FFF2-40B4-BE49-F238E27FC236}">
                  <a16:creationId xmlns:a16="http://schemas.microsoft.com/office/drawing/2014/main" id="{A1EBEBBC-92A4-4C83-9266-9483D94491E0}"/>
                </a:ext>
              </a:extLst>
            </p:cNvPr>
            <p:cNvSpPr/>
            <p:nvPr/>
          </p:nvSpPr>
          <p:spPr>
            <a:xfrm>
              <a:off x="2248096" y="3137689"/>
              <a:ext cx="400018" cy="247845"/>
            </a:xfrm>
            <a:custGeom>
              <a:avLst/>
              <a:gdLst>
                <a:gd name="connsiteX0" fmla="*/ 393732 w 400018"/>
                <a:gd name="connsiteY0" fmla="*/ 186386 h 247845"/>
                <a:gd name="connsiteX1" fmla="*/ 86741 w 400018"/>
                <a:gd name="connsiteY1" fmla="*/ 231820 h 247845"/>
                <a:gd name="connsiteX2" fmla="*/ 2730 w 400018"/>
                <a:gd name="connsiteY2" fmla="*/ 94851 h 247845"/>
                <a:gd name="connsiteX3" fmla="*/ 140748 w 400018"/>
                <a:gd name="connsiteY3" fmla="*/ 839 h 247845"/>
                <a:gd name="connsiteX4" fmla="*/ 229616 w 400018"/>
                <a:gd name="connsiteY4" fmla="*/ 28557 h 247845"/>
                <a:gd name="connsiteX5" fmla="*/ 400018 w 400018"/>
                <a:gd name="connsiteY5" fmla="*/ 170956 h 247845"/>
                <a:gd name="connsiteX6" fmla="*/ 393732 w 400018"/>
                <a:gd name="connsiteY6" fmla="*/ 186386 h 247845"/>
                <a:gd name="connsiteX7" fmla="*/ 374205 w 400018"/>
                <a:gd name="connsiteY7" fmla="*/ 171051 h 247845"/>
                <a:gd name="connsiteX8" fmla="*/ 227997 w 400018"/>
                <a:gd name="connsiteY8" fmla="*/ 50083 h 247845"/>
                <a:gd name="connsiteX9" fmla="*/ 122460 w 400018"/>
                <a:gd name="connsiteY9" fmla="*/ 21413 h 247845"/>
                <a:gd name="connsiteX10" fmla="*/ 23304 w 400018"/>
                <a:gd name="connsiteY10" fmla="*/ 102471 h 247845"/>
                <a:gd name="connsiteX11" fmla="*/ 77406 w 400018"/>
                <a:gd name="connsiteY11" fmla="*/ 202960 h 247845"/>
                <a:gd name="connsiteX12" fmla="*/ 152749 w 400018"/>
                <a:gd name="connsiteY12" fmla="*/ 229439 h 247845"/>
                <a:gd name="connsiteX13" fmla="*/ 374205 w 400018"/>
                <a:gd name="connsiteY13" fmla="*/ 171051 h 2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018" h="247845">
                  <a:moveTo>
                    <a:pt x="393732" y="186386"/>
                  </a:moveTo>
                  <a:cubicBezTo>
                    <a:pt x="297053" y="236202"/>
                    <a:pt x="196659" y="269063"/>
                    <a:pt x="86741" y="231820"/>
                  </a:cubicBezTo>
                  <a:cubicBezTo>
                    <a:pt x="24924" y="210865"/>
                    <a:pt x="-10414" y="148096"/>
                    <a:pt x="2730" y="94851"/>
                  </a:cubicBezTo>
                  <a:cubicBezTo>
                    <a:pt x="17208" y="36177"/>
                    <a:pt x="76454" y="-6590"/>
                    <a:pt x="140748" y="839"/>
                  </a:cubicBezTo>
                  <a:cubicBezTo>
                    <a:pt x="171323" y="4363"/>
                    <a:pt x="205899" y="11126"/>
                    <a:pt x="229616" y="28557"/>
                  </a:cubicBezTo>
                  <a:cubicBezTo>
                    <a:pt x="289147" y="72277"/>
                    <a:pt x="343535" y="123045"/>
                    <a:pt x="400018" y="170956"/>
                  </a:cubicBezTo>
                  <a:cubicBezTo>
                    <a:pt x="398018" y="176099"/>
                    <a:pt x="395827" y="181243"/>
                    <a:pt x="393732" y="186386"/>
                  </a:cubicBezTo>
                  <a:close/>
                  <a:moveTo>
                    <a:pt x="374205" y="171051"/>
                  </a:moveTo>
                  <a:cubicBezTo>
                    <a:pt x="321342" y="126283"/>
                    <a:pt x="278193" y="82754"/>
                    <a:pt x="227997" y="50083"/>
                  </a:cubicBezTo>
                  <a:cubicBezTo>
                    <a:pt x="198660" y="31033"/>
                    <a:pt x="158274" y="22937"/>
                    <a:pt x="122460" y="21413"/>
                  </a:cubicBezTo>
                  <a:cubicBezTo>
                    <a:pt x="76454" y="19413"/>
                    <a:pt x="33687" y="59799"/>
                    <a:pt x="23304" y="102471"/>
                  </a:cubicBezTo>
                  <a:cubicBezTo>
                    <a:pt x="14160" y="139904"/>
                    <a:pt x="32544" y="177909"/>
                    <a:pt x="77406" y="202960"/>
                  </a:cubicBezTo>
                  <a:cubicBezTo>
                    <a:pt x="100362" y="215818"/>
                    <a:pt x="126841" y="225534"/>
                    <a:pt x="152749" y="229439"/>
                  </a:cubicBezTo>
                  <a:cubicBezTo>
                    <a:pt x="229425" y="241250"/>
                    <a:pt x="296862" y="212485"/>
                    <a:pt x="374205" y="171051"/>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20" name="Freeform: Shape 219">
              <a:extLst>
                <a:ext uri="{FF2B5EF4-FFF2-40B4-BE49-F238E27FC236}">
                  <a16:creationId xmlns:a16="http://schemas.microsoft.com/office/drawing/2014/main" id="{0236ACEC-A3B9-4E71-8751-93C126511CF8}"/>
                </a:ext>
              </a:extLst>
            </p:cNvPr>
            <p:cNvSpPr/>
            <p:nvPr/>
          </p:nvSpPr>
          <p:spPr>
            <a:xfrm>
              <a:off x="2997587" y="3140766"/>
              <a:ext cx="402777" cy="244818"/>
            </a:xfrm>
            <a:custGeom>
              <a:avLst/>
              <a:gdLst>
                <a:gd name="connsiteX0" fmla="*/ 0 w 402777"/>
                <a:gd name="connsiteY0" fmla="*/ 181690 h 244818"/>
                <a:gd name="connsiteX1" fmla="*/ 232696 w 402777"/>
                <a:gd name="connsiteY1" fmla="*/ 3096 h 244818"/>
                <a:gd name="connsiteX2" fmla="*/ 336518 w 402777"/>
                <a:gd name="connsiteY2" fmla="*/ 16526 h 244818"/>
                <a:gd name="connsiteX3" fmla="*/ 344519 w 402777"/>
                <a:gd name="connsiteY3" fmla="*/ 211122 h 244818"/>
                <a:gd name="connsiteX4" fmla="*/ 253651 w 402777"/>
                <a:gd name="connsiteY4" fmla="*/ 243412 h 244818"/>
                <a:gd name="connsiteX5" fmla="*/ 0 w 402777"/>
                <a:gd name="connsiteY5" fmla="*/ 181690 h 244818"/>
                <a:gd name="connsiteX6" fmla="*/ 32956 w 402777"/>
                <a:gd name="connsiteY6" fmla="*/ 172831 h 244818"/>
                <a:gd name="connsiteX7" fmla="*/ 216313 w 402777"/>
                <a:gd name="connsiteY7" fmla="*/ 227981 h 244818"/>
                <a:gd name="connsiteX8" fmla="*/ 331470 w 402777"/>
                <a:gd name="connsiteY8" fmla="*/ 194167 h 244818"/>
                <a:gd name="connsiteX9" fmla="*/ 380238 w 402777"/>
                <a:gd name="connsiteY9" fmla="*/ 111776 h 244818"/>
                <a:gd name="connsiteX10" fmla="*/ 315182 w 402777"/>
                <a:gd name="connsiteY10" fmla="*/ 27385 h 244818"/>
                <a:gd name="connsiteX11" fmla="*/ 233744 w 402777"/>
                <a:gd name="connsiteY11" fmla="*/ 21384 h 244818"/>
                <a:gd name="connsiteX12" fmla="*/ 32956 w 402777"/>
                <a:gd name="connsiteY12" fmla="*/ 172831 h 2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2777" h="244818">
                  <a:moveTo>
                    <a:pt x="0" y="181690"/>
                  </a:moveTo>
                  <a:cubicBezTo>
                    <a:pt x="69818" y="104918"/>
                    <a:pt x="130873" y="25670"/>
                    <a:pt x="232696" y="3096"/>
                  </a:cubicBezTo>
                  <a:cubicBezTo>
                    <a:pt x="265176" y="-4048"/>
                    <a:pt x="306800" y="1477"/>
                    <a:pt x="336518" y="16526"/>
                  </a:cubicBezTo>
                  <a:cubicBezTo>
                    <a:pt x="421767" y="59865"/>
                    <a:pt x="425101" y="160068"/>
                    <a:pt x="344519" y="211122"/>
                  </a:cubicBezTo>
                  <a:cubicBezTo>
                    <a:pt x="317945" y="227981"/>
                    <a:pt x="284893" y="240554"/>
                    <a:pt x="253651" y="243412"/>
                  </a:cubicBezTo>
                  <a:cubicBezTo>
                    <a:pt x="166497" y="251413"/>
                    <a:pt x="85820" y="224552"/>
                    <a:pt x="0" y="181690"/>
                  </a:cubicBezTo>
                  <a:close/>
                  <a:moveTo>
                    <a:pt x="32956" y="172831"/>
                  </a:moveTo>
                  <a:cubicBezTo>
                    <a:pt x="95250" y="201311"/>
                    <a:pt x="151829" y="232934"/>
                    <a:pt x="216313" y="227981"/>
                  </a:cubicBezTo>
                  <a:cubicBezTo>
                    <a:pt x="255461" y="224933"/>
                    <a:pt x="295561" y="211122"/>
                    <a:pt x="331470" y="194167"/>
                  </a:cubicBezTo>
                  <a:cubicBezTo>
                    <a:pt x="362617" y="179499"/>
                    <a:pt x="384524" y="149876"/>
                    <a:pt x="380238" y="111776"/>
                  </a:cubicBezTo>
                  <a:cubicBezTo>
                    <a:pt x="375666" y="71676"/>
                    <a:pt x="352330" y="40434"/>
                    <a:pt x="315182" y="27385"/>
                  </a:cubicBezTo>
                  <a:cubicBezTo>
                    <a:pt x="290131" y="18622"/>
                    <a:pt x="258889" y="14812"/>
                    <a:pt x="233744" y="21384"/>
                  </a:cubicBezTo>
                  <a:cubicBezTo>
                    <a:pt x="148780" y="43863"/>
                    <a:pt x="93059" y="107299"/>
                    <a:pt x="32956" y="172831"/>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21" name="Freeform: Shape 220">
              <a:extLst>
                <a:ext uri="{FF2B5EF4-FFF2-40B4-BE49-F238E27FC236}">
                  <a16:creationId xmlns:a16="http://schemas.microsoft.com/office/drawing/2014/main" id="{1164BA78-5A14-4515-AE09-5EAF73463808}"/>
                </a:ext>
              </a:extLst>
            </p:cNvPr>
            <p:cNvSpPr/>
            <p:nvPr/>
          </p:nvSpPr>
          <p:spPr>
            <a:xfrm>
              <a:off x="2072995" y="3078596"/>
              <a:ext cx="564832" cy="218523"/>
            </a:xfrm>
            <a:custGeom>
              <a:avLst/>
              <a:gdLst>
                <a:gd name="connsiteX0" fmla="*/ 564833 w 564832"/>
                <a:gd name="connsiteY0" fmla="*/ 124797 h 218523"/>
                <a:gd name="connsiteX1" fmla="*/ 432625 w 564832"/>
                <a:gd name="connsiteY1" fmla="*/ 42882 h 218523"/>
                <a:gd name="connsiteX2" fmla="*/ 160687 w 564832"/>
                <a:gd name="connsiteY2" fmla="*/ 131750 h 218523"/>
                <a:gd name="connsiteX3" fmla="*/ 25908 w 564832"/>
                <a:gd name="connsiteY3" fmla="*/ 216047 h 218523"/>
                <a:gd name="connsiteX4" fmla="*/ 2191 w 564832"/>
                <a:gd name="connsiteY4" fmla="*/ 218523 h 218523"/>
                <a:gd name="connsiteX5" fmla="*/ 0 w 564832"/>
                <a:gd name="connsiteY5" fmla="*/ 207093 h 218523"/>
                <a:gd name="connsiteX6" fmla="*/ 101632 w 564832"/>
                <a:gd name="connsiteY6" fmla="*/ 188138 h 218523"/>
                <a:gd name="connsiteX7" fmla="*/ 104870 w 564832"/>
                <a:gd name="connsiteY7" fmla="*/ 180518 h 218523"/>
                <a:gd name="connsiteX8" fmla="*/ 11335 w 564832"/>
                <a:gd name="connsiteY8" fmla="*/ 151086 h 218523"/>
                <a:gd name="connsiteX9" fmla="*/ 11144 w 564832"/>
                <a:gd name="connsiteY9" fmla="*/ 146705 h 218523"/>
                <a:gd name="connsiteX10" fmla="*/ 113157 w 564832"/>
                <a:gd name="connsiteY10" fmla="*/ 160801 h 218523"/>
                <a:gd name="connsiteX11" fmla="*/ 364808 w 564832"/>
                <a:gd name="connsiteY11" fmla="*/ 20 h 218523"/>
                <a:gd name="connsiteX12" fmla="*/ 564833 w 564832"/>
                <a:gd name="connsiteY12" fmla="*/ 124797 h 21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832" h="218523">
                  <a:moveTo>
                    <a:pt x="564833" y="124797"/>
                  </a:moveTo>
                  <a:cubicBezTo>
                    <a:pt x="521208" y="97270"/>
                    <a:pt x="479774" y="63551"/>
                    <a:pt x="432625" y="42882"/>
                  </a:cubicBezTo>
                  <a:cubicBezTo>
                    <a:pt x="318897" y="-7029"/>
                    <a:pt x="219456" y="22022"/>
                    <a:pt x="160687" y="131750"/>
                  </a:cubicBezTo>
                  <a:cubicBezTo>
                    <a:pt x="128397" y="192043"/>
                    <a:pt x="90202" y="218523"/>
                    <a:pt x="25908" y="216047"/>
                  </a:cubicBezTo>
                  <a:cubicBezTo>
                    <a:pt x="18002" y="215761"/>
                    <a:pt x="10096" y="217666"/>
                    <a:pt x="2191" y="218523"/>
                  </a:cubicBezTo>
                  <a:cubicBezTo>
                    <a:pt x="1429" y="214713"/>
                    <a:pt x="762" y="210903"/>
                    <a:pt x="0" y="207093"/>
                  </a:cubicBezTo>
                  <a:cubicBezTo>
                    <a:pt x="33909" y="200807"/>
                    <a:pt x="67723" y="194425"/>
                    <a:pt x="101632" y="188138"/>
                  </a:cubicBezTo>
                  <a:cubicBezTo>
                    <a:pt x="102679" y="185567"/>
                    <a:pt x="103823" y="182995"/>
                    <a:pt x="104870" y="180518"/>
                  </a:cubicBezTo>
                  <a:cubicBezTo>
                    <a:pt x="73724" y="170708"/>
                    <a:pt x="42577" y="160897"/>
                    <a:pt x="11335" y="151086"/>
                  </a:cubicBezTo>
                  <a:cubicBezTo>
                    <a:pt x="11240" y="149657"/>
                    <a:pt x="11240" y="148133"/>
                    <a:pt x="11144" y="146705"/>
                  </a:cubicBezTo>
                  <a:cubicBezTo>
                    <a:pt x="44767" y="151372"/>
                    <a:pt x="78486" y="156039"/>
                    <a:pt x="113157" y="160801"/>
                  </a:cubicBezTo>
                  <a:cubicBezTo>
                    <a:pt x="167545" y="65647"/>
                    <a:pt x="247269" y="-1314"/>
                    <a:pt x="364808" y="20"/>
                  </a:cubicBezTo>
                  <a:cubicBezTo>
                    <a:pt x="454247" y="972"/>
                    <a:pt x="517398" y="55169"/>
                    <a:pt x="564833" y="124797"/>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22" name="Freeform: Shape 221">
              <a:extLst>
                <a:ext uri="{FF2B5EF4-FFF2-40B4-BE49-F238E27FC236}">
                  <a16:creationId xmlns:a16="http://schemas.microsoft.com/office/drawing/2014/main" id="{7A5675C1-EBD4-4367-87C7-5BC012332706}"/>
                </a:ext>
              </a:extLst>
            </p:cNvPr>
            <p:cNvSpPr/>
            <p:nvPr/>
          </p:nvSpPr>
          <p:spPr>
            <a:xfrm>
              <a:off x="2672403" y="3216538"/>
              <a:ext cx="87361" cy="558355"/>
            </a:xfrm>
            <a:custGeom>
              <a:avLst/>
              <a:gdLst>
                <a:gd name="connsiteX0" fmla="*/ 0 w 87361"/>
                <a:gd name="connsiteY0" fmla="*/ 556355 h 558355"/>
                <a:gd name="connsiteX1" fmla="*/ 43529 w 87361"/>
                <a:gd name="connsiteY1" fmla="*/ 337090 h 558355"/>
                <a:gd name="connsiteX2" fmla="*/ 68009 w 87361"/>
                <a:gd name="connsiteY2" fmla="*/ 199072 h 558355"/>
                <a:gd name="connsiteX3" fmla="*/ 48578 w 87361"/>
                <a:gd name="connsiteY3" fmla="*/ 3238 h 558355"/>
                <a:gd name="connsiteX4" fmla="*/ 56864 w 87361"/>
                <a:gd name="connsiteY4" fmla="*/ 0 h 558355"/>
                <a:gd name="connsiteX5" fmla="*/ 76486 w 87361"/>
                <a:gd name="connsiteY5" fmla="*/ 39433 h 558355"/>
                <a:gd name="connsiteX6" fmla="*/ 85535 w 87361"/>
                <a:gd name="connsiteY6" fmla="*/ 157067 h 558355"/>
                <a:gd name="connsiteX7" fmla="*/ 17240 w 87361"/>
                <a:gd name="connsiteY7" fmla="*/ 539782 h 558355"/>
                <a:gd name="connsiteX8" fmla="*/ 9906 w 87361"/>
                <a:gd name="connsiteY8" fmla="*/ 558355 h 558355"/>
                <a:gd name="connsiteX9" fmla="*/ 0 w 87361"/>
                <a:gd name="connsiteY9" fmla="*/ 556355 h 55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61" h="558355">
                  <a:moveTo>
                    <a:pt x="0" y="556355"/>
                  </a:moveTo>
                  <a:cubicBezTo>
                    <a:pt x="14573" y="483299"/>
                    <a:pt x="29432" y="410242"/>
                    <a:pt x="43529" y="337090"/>
                  </a:cubicBezTo>
                  <a:cubicBezTo>
                    <a:pt x="52388" y="291179"/>
                    <a:pt x="61151" y="245269"/>
                    <a:pt x="68009" y="199072"/>
                  </a:cubicBezTo>
                  <a:cubicBezTo>
                    <a:pt x="77915" y="132683"/>
                    <a:pt x="80677" y="66484"/>
                    <a:pt x="48578" y="3238"/>
                  </a:cubicBezTo>
                  <a:cubicBezTo>
                    <a:pt x="51340" y="2191"/>
                    <a:pt x="54102" y="1143"/>
                    <a:pt x="56864" y="0"/>
                  </a:cubicBezTo>
                  <a:cubicBezTo>
                    <a:pt x="63627" y="13145"/>
                    <a:pt x="74486" y="25622"/>
                    <a:pt x="76486" y="39433"/>
                  </a:cubicBezTo>
                  <a:cubicBezTo>
                    <a:pt x="81915" y="78486"/>
                    <a:pt x="91345" y="119158"/>
                    <a:pt x="85535" y="157067"/>
                  </a:cubicBezTo>
                  <a:cubicBezTo>
                    <a:pt x="66008" y="285083"/>
                    <a:pt x="40577" y="412242"/>
                    <a:pt x="17240" y="539782"/>
                  </a:cubicBezTo>
                  <a:cubicBezTo>
                    <a:pt x="16097" y="546163"/>
                    <a:pt x="12478" y="552164"/>
                    <a:pt x="9906" y="558355"/>
                  </a:cubicBezTo>
                  <a:cubicBezTo>
                    <a:pt x="6572" y="557689"/>
                    <a:pt x="3238" y="557022"/>
                    <a:pt x="0" y="556355"/>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23" name="Freeform: Shape 222">
              <a:extLst>
                <a:ext uri="{FF2B5EF4-FFF2-40B4-BE49-F238E27FC236}">
                  <a16:creationId xmlns:a16="http://schemas.microsoft.com/office/drawing/2014/main" id="{0E1892EF-0DE5-4960-9EB7-25A781F54B39}"/>
                </a:ext>
              </a:extLst>
            </p:cNvPr>
            <p:cNvSpPr/>
            <p:nvPr/>
          </p:nvSpPr>
          <p:spPr>
            <a:xfrm>
              <a:off x="3020066" y="3078410"/>
              <a:ext cx="332422" cy="130317"/>
            </a:xfrm>
            <a:custGeom>
              <a:avLst/>
              <a:gdLst>
                <a:gd name="connsiteX0" fmla="*/ 332423 w 332422"/>
                <a:gd name="connsiteY0" fmla="*/ 48879 h 130317"/>
                <a:gd name="connsiteX1" fmla="*/ 0 w 332422"/>
                <a:gd name="connsiteY1" fmla="*/ 130317 h 130317"/>
                <a:gd name="connsiteX2" fmla="*/ 332423 w 332422"/>
                <a:gd name="connsiteY2" fmla="*/ 48879 h 130317"/>
              </a:gdLst>
              <a:ahLst/>
              <a:cxnLst>
                <a:cxn ang="0">
                  <a:pos x="connsiteX0" y="connsiteY0"/>
                </a:cxn>
                <a:cxn ang="0">
                  <a:pos x="connsiteX1" y="connsiteY1"/>
                </a:cxn>
                <a:cxn ang="0">
                  <a:pos x="connsiteX2" y="connsiteY2"/>
                </a:cxn>
              </a:cxnLst>
              <a:rect l="l" t="t" r="r" b="b"/>
              <a:pathLst>
                <a:path w="332422" h="130317">
                  <a:moveTo>
                    <a:pt x="332423" y="48879"/>
                  </a:moveTo>
                  <a:cubicBezTo>
                    <a:pt x="196310" y="-19797"/>
                    <a:pt x="94869" y="43926"/>
                    <a:pt x="0" y="130317"/>
                  </a:cubicBezTo>
                  <a:cubicBezTo>
                    <a:pt x="45244" y="3635"/>
                    <a:pt x="235458" y="-44752"/>
                    <a:pt x="332423" y="48879"/>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24" name="Freeform: Shape 223">
              <a:extLst>
                <a:ext uri="{FF2B5EF4-FFF2-40B4-BE49-F238E27FC236}">
                  <a16:creationId xmlns:a16="http://schemas.microsoft.com/office/drawing/2014/main" id="{9EC90ECB-8C3A-4547-9AE2-09798E617C6E}"/>
                </a:ext>
              </a:extLst>
            </p:cNvPr>
            <p:cNvSpPr/>
            <p:nvPr/>
          </p:nvSpPr>
          <p:spPr>
            <a:xfrm>
              <a:off x="2886728" y="3219872"/>
              <a:ext cx="77139" cy="502919"/>
            </a:xfrm>
            <a:custGeom>
              <a:avLst/>
              <a:gdLst>
                <a:gd name="connsiteX0" fmla="*/ 34754 w 77139"/>
                <a:gd name="connsiteY0" fmla="*/ 0 h 502919"/>
                <a:gd name="connsiteX1" fmla="*/ 42088 w 77139"/>
                <a:gd name="connsiteY1" fmla="*/ 316611 h 502919"/>
                <a:gd name="connsiteX2" fmla="*/ 77140 w 77139"/>
                <a:gd name="connsiteY2" fmla="*/ 502920 h 502919"/>
                <a:gd name="connsiteX3" fmla="*/ 68949 w 77139"/>
                <a:gd name="connsiteY3" fmla="*/ 488156 h 502919"/>
                <a:gd name="connsiteX4" fmla="*/ 2750 w 77139"/>
                <a:gd name="connsiteY4" fmla="*/ 138017 h 502919"/>
                <a:gd name="connsiteX5" fmla="*/ 34754 w 77139"/>
                <a:gd name="connsiteY5" fmla="*/ 0 h 50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39" h="502919">
                  <a:moveTo>
                    <a:pt x="34754" y="0"/>
                  </a:moveTo>
                  <a:cubicBezTo>
                    <a:pt x="-3823" y="106680"/>
                    <a:pt x="21895" y="211741"/>
                    <a:pt x="42088" y="316611"/>
                  </a:cubicBezTo>
                  <a:cubicBezTo>
                    <a:pt x="53994" y="378238"/>
                    <a:pt x="68568" y="439388"/>
                    <a:pt x="77140" y="502920"/>
                  </a:cubicBezTo>
                  <a:cubicBezTo>
                    <a:pt x="74283" y="497967"/>
                    <a:pt x="69901" y="493395"/>
                    <a:pt x="68949" y="488156"/>
                  </a:cubicBezTo>
                  <a:cubicBezTo>
                    <a:pt x="46374" y="371570"/>
                    <a:pt x="22181" y="255175"/>
                    <a:pt x="2750" y="138017"/>
                  </a:cubicBezTo>
                  <a:cubicBezTo>
                    <a:pt x="-5347" y="89725"/>
                    <a:pt x="4178" y="41529"/>
                    <a:pt x="34754" y="0"/>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25" name="Freeform: Shape 224">
              <a:extLst>
                <a:ext uri="{FF2B5EF4-FFF2-40B4-BE49-F238E27FC236}">
                  <a16:creationId xmlns:a16="http://schemas.microsoft.com/office/drawing/2014/main" id="{D2C7D113-C6E2-4C84-9282-B0908132641D}"/>
                </a:ext>
              </a:extLst>
            </p:cNvPr>
            <p:cNvSpPr/>
            <p:nvPr/>
          </p:nvSpPr>
          <p:spPr>
            <a:xfrm>
              <a:off x="2711741" y="4301695"/>
              <a:ext cx="184404" cy="18027"/>
            </a:xfrm>
            <a:custGeom>
              <a:avLst/>
              <a:gdLst>
                <a:gd name="connsiteX0" fmla="*/ 0 w 184404"/>
                <a:gd name="connsiteY0" fmla="*/ 18028 h 18027"/>
                <a:gd name="connsiteX1" fmla="*/ 184404 w 184404"/>
                <a:gd name="connsiteY1" fmla="*/ 18028 h 18027"/>
                <a:gd name="connsiteX2" fmla="*/ 0 w 184404"/>
                <a:gd name="connsiteY2" fmla="*/ 18028 h 18027"/>
              </a:gdLst>
              <a:ahLst/>
              <a:cxnLst>
                <a:cxn ang="0">
                  <a:pos x="connsiteX0" y="connsiteY0"/>
                </a:cxn>
                <a:cxn ang="0">
                  <a:pos x="connsiteX1" y="connsiteY1"/>
                </a:cxn>
                <a:cxn ang="0">
                  <a:pos x="connsiteX2" y="connsiteY2"/>
                </a:cxn>
              </a:cxnLst>
              <a:rect l="l" t="t" r="r" b="b"/>
              <a:pathLst>
                <a:path w="184404" h="18027">
                  <a:moveTo>
                    <a:pt x="0" y="18028"/>
                  </a:moveTo>
                  <a:cubicBezTo>
                    <a:pt x="65246" y="-8737"/>
                    <a:pt x="124587" y="-3118"/>
                    <a:pt x="184404" y="18028"/>
                  </a:cubicBezTo>
                  <a:cubicBezTo>
                    <a:pt x="125635" y="18028"/>
                    <a:pt x="66961" y="18028"/>
                    <a:pt x="0" y="18028"/>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26" name="Freeform: Shape 225">
              <a:extLst>
                <a:ext uri="{FF2B5EF4-FFF2-40B4-BE49-F238E27FC236}">
                  <a16:creationId xmlns:a16="http://schemas.microsoft.com/office/drawing/2014/main" id="{C2E27171-A61D-4891-A65E-EB4EAE4D0267}"/>
                </a:ext>
              </a:extLst>
            </p:cNvPr>
            <p:cNvSpPr/>
            <p:nvPr/>
          </p:nvSpPr>
          <p:spPr>
            <a:xfrm>
              <a:off x="2049375" y="2314701"/>
              <a:ext cx="1574957" cy="2399311"/>
            </a:xfrm>
            <a:custGeom>
              <a:avLst/>
              <a:gdLst>
                <a:gd name="connsiteX0" fmla="*/ 756605 w 1574957"/>
                <a:gd name="connsiteY0" fmla="*/ 1987056 h 2399311"/>
                <a:gd name="connsiteX1" fmla="*/ 662366 w 1574957"/>
                <a:gd name="connsiteY1" fmla="*/ 2005022 h 2399311"/>
                <a:gd name="connsiteX2" fmla="*/ 846770 w 1574957"/>
                <a:gd name="connsiteY2" fmla="*/ 2005022 h 2399311"/>
                <a:gd name="connsiteX3" fmla="*/ 756605 w 1574957"/>
                <a:gd name="connsiteY3" fmla="*/ 1987056 h 2399311"/>
                <a:gd name="connsiteX4" fmla="*/ 664096 w 1574957"/>
                <a:gd name="connsiteY4" fmla="*/ 1888992 h 2399311"/>
                <a:gd name="connsiteX5" fmla="*/ 512443 w 1574957"/>
                <a:gd name="connsiteY5" fmla="*/ 1975399 h 2399311"/>
                <a:gd name="connsiteX6" fmla="*/ 1043938 w 1574957"/>
                <a:gd name="connsiteY6" fmla="*/ 1975114 h 2399311"/>
                <a:gd name="connsiteX7" fmla="*/ 823244 w 1574957"/>
                <a:gd name="connsiteY7" fmla="*/ 1890722 h 2399311"/>
                <a:gd name="connsiteX8" fmla="*/ 726565 w 1574957"/>
                <a:gd name="connsiteY8" fmla="*/ 1890246 h 2399311"/>
                <a:gd name="connsiteX9" fmla="*/ 664096 w 1574957"/>
                <a:gd name="connsiteY9" fmla="*/ 1888992 h 2399311"/>
                <a:gd name="connsiteX10" fmla="*/ 1060607 w 1574957"/>
                <a:gd name="connsiteY10" fmla="*/ 1609449 h 2399311"/>
                <a:gd name="connsiteX11" fmla="*/ 1021364 w 1574957"/>
                <a:gd name="connsiteY11" fmla="*/ 1672600 h 2399311"/>
                <a:gd name="connsiteX12" fmla="*/ 1060607 w 1574957"/>
                <a:gd name="connsiteY12" fmla="*/ 1609449 h 2399311"/>
                <a:gd name="connsiteX13" fmla="*/ 253172 w 1574957"/>
                <a:gd name="connsiteY13" fmla="*/ 1049284 h 2399311"/>
                <a:gd name="connsiteX14" fmla="*/ 239647 w 1574957"/>
                <a:gd name="connsiteY14" fmla="*/ 1168060 h 2399311"/>
                <a:gd name="connsiteX15" fmla="*/ 230408 w 1574957"/>
                <a:gd name="connsiteY15" fmla="*/ 1173013 h 2399311"/>
                <a:gd name="connsiteX16" fmla="*/ 170781 w 1574957"/>
                <a:gd name="connsiteY16" fmla="*/ 1105957 h 2399311"/>
                <a:gd name="connsiteX17" fmla="*/ 165257 w 1574957"/>
                <a:gd name="connsiteY17" fmla="*/ 1109291 h 2399311"/>
                <a:gd name="connsiteX18" fmla="*/ 220216 w 1574957"/>
                <a:gd name="connsiteY18" fmla="*/ 1184729 h 2399311"/>
                <a:gd name="connsiteX19" fmla="*/ 255839 w 1574957"/>
                <a:gd name="connsiteY19" fmla="*/ 1267692 h 2399311"/>
                <a:gd name="connsiteX20" fmla="*/ 223645 w 1574957"/>
                <a:gd name="connsiteY20" fmla="*/ 1454477 h 2399311"/>
                <a:gd name="connsiteX21" fmla="*/ 231646 w 1574957"/>
                <a:gd name="connsiteY21" fmla="*/ 1697746 h 2399311"/>
                <a:gd name="connsiteX22" fmla="*/ 393380 w 1574957"/>
                <a:gd name="connsiteY22" fmla="*/ 1832334 h 2399311"/>
                <a:gd name="connsiteX23" fmla="*/ 553877 w 1574957"/>
                <a:gd name="connsiteY23" fmla="*/ 1826143 h 2399311"/>
                <a:gd name="connsiteX24" fmla="*/ 933829 w 1574957"/>
                <a:gd name="connsiteY24" fmla="*/ 1816237 h 2399311"/>
                <a:gd name="connsiteX25" fmla="*/ 1111184 w 1574957"/>
                <a:gd name="connsiteY25" fmla="*/ 1836430 h 2399311"/>
                <a:gd name="connsiteX26" fmla="*/ 1334736 w 1574957"/>
                <a:gd name="connsiteY26" fmla="*/ 1640405 h 2399311"/>
                <a:gd name="connsiteX27" fmla="*/ 1308162 w 1574957"/>
                <a:gd name="connsiteY27" fmla="*/ 1330652 h 2399311"/>
                <a:gd name="connsiteX28" fmla="*/ 1297398 w 1574957"/>
                <a:gd name="connsiteY28" fmla="*/ 1230259 h 2399311"/>
                <a:gd name="connsiteX29" fmla="*/ 1322163 w 1574957"/>
                <a:gd name="connsiteY29" fmla="*/ 1194064 h 2399311"/>
                <a:gd name="connsiteX30" fmla="*/ 1376075 w 1574957"/>
                <a:gd name="connsiteY30" fmla="*/ 1112911 h 2399311"/>
                <a:gd name="connsiteX31" fmla="*/ 1316258 w 1574957"/>
                <a:gd name="connsiteY31" fmla="*/ 1174823 h 2399311"/>
                <a:gd name="connsiteX32" fmla="*/ 1293398 w 1574957"/>
                <a:gd name="connsiteY32" fmla="*/ 1049855 h 2399311"/>
                <a:gd name="connsiteX33" fmla="*/ 1274633 w 1574957"/>
                <a:gd name="connsiteY33" fmla="*/ 1140152 h 2399311"/>
                <a:gd name="connsiteX34" fmla="*/ 1226628 w 1574957"/>
                <a:gd name="connsiteY34" fmla="*/ 1175014 h 2399311"/>
                <a:gd name="connsiteX35" fmla="*/ 1109375 w 1574957"/>
                <a:gd name="connsiteY35" fmla="*/ 1160345 h 2399311"/>
                <a:gd name="connsiteX36" fmla="*/ 1108041 w 1574957"/>
                <a:gd name="connsiteY36" fmla="*/ 1167298 h 2399311"/>
                <a:gd name="connsiteX37" fmla="*/ 1242153 w 1574957"/>
                <a:gd name="connsiteY37" fmla="*/ 1201779 h 2399311"/>
                <a:gd name="connsiteX38" fmla="*/ 1280539 w 1574957"/>
                <a:gd name="connsiteY38" fmla="*/ 1467336 h 2399311"/>
                <a:gd name="connsiteX39" fmla="*/ 1291302 w 1574957"/>
                <a:gd name="connsiteY39" fmla="*/ 1624498 h 2399311"/>
                <a:gd name="connsiteX40" fmla="*/ 1214721 w 1574957"/>
                <a:gd name="connsiteY40" fmla="*/ 1705651 h 2399311"/>
                <a:gd name="connsiteX41" fmla="*/ 1162334 w 1574957"/>
                <a:gd name="connsiteY41" fmla="*/ 1707938 h 2399311"/>
                <a:gd name="connsiteX42" fmla="*/ 938782 w 1574957"/>
                <a:gd name="connsiteY42" fmla="*/ 1689364 h 2399311"/>
                <a:gd name="connsiteX43" fmla="*/ 934781 w 1574957"/>
                <a:gd name="connsiteY43" fmla="*/ 1680791 h 2399311"/>
                <a:gd name="connsiteX44" fmla="*/ 987455 w 1574957"/>
                <a:gd name="connsiteY44" fmla="*/ 1648882 h 2399311"/>
                <a:gd name="connsiteX45" fmla="*/ 1006981 w 1574957"/>
                <a:gd name="connsiteY45" fmla="*/ 1604115 h 2399311"/>
                <a:gd name="connsiteX46" fmla="*/ 979549 w 1574957"/>
                <a:gd name="connsiteY46" fmla="*/ 1585446 h 2399311"/>
                <a:gd name="connsiteX47" fmla="*/ 942973 w 1574957"/>
                <a:gd name="connsiteY47" fmla="*/ 1615354 h 2399311"/>
                <a:gd name="connsiteX48" fmla="*/ 833435 w 1574957"/>
                <a:gd name="connsiteY48" fmla="*/ 1716129 h 2399311"/>
                <a:gd name="connsiteX49" fmla="*/ 608074 w 1574957"/>
                <a:gd name="connsiteY49" fmla="*/ 1618117 h 2399311"/>
                <a:gd name="connsiteX50" fmla="*/ 595406 w 1574957"/>
                <a:gd name="connsiteY50" fmla="*/ 1597733 h 2399311"/>
                <a:gd name="connsiteX51" fmla="*/ 551114 w 1574957"/>
                <a:gd name="connsiteY51" fmla="*/ 1588970 h 2399311"/>
                <a:gd name="connsiteX52" fmla="*/ 545018 w 1574957"/>
                <a:gd name="connsiteY52" fmla="*/ 1632500 h 2399311"/>
                <a:gd name="connsiteX53" fmla="*/ 575498 w 1574957"/>
                <a:gd name="connsiteY53" fmla="*/ 1658788 h 2399311"/>
                <a:gd name="connsiteX54" fmla="*/ 623504 w 1574957"/>
                <a:gd name="connsiteY54" fmla="*/ 1686982 h 2399311"/>
                <a:gd name="connsiteX55" fmla="*/ 397571 w 1574957"/>
                <a:gd name="connsiteY55" fmla="*/ 1706604 h 2399311"/>
                <a:gd name="connsiteX56" fmla="*/ 263174 w 1574957"/>
                <a:gd name="connsiteY56" fmla="*/ 1573159 h 2399311"/>
                <a:gd name="connsiteX57" fmla="*/ 310037 w 1574957"/>
                <a:gd name="connsiteY57" fmla="*/ 1202160 h 2399311"/>
                <a:gd name="connsiteX58" fmla="*/ 447673 w 1574957"/>
                <a:gd name="connsiteY58" fmla="*/ 1165775 h 2399311"/>
                <a:gd name="connsiteX59" fmla="*/ 321276 w 1574957"/>
                <a:gd name="connsiteY59" fmla="*/ 1174442 h 2399311"/>
                <a:gd name="connsiteX60" fmla="*/ 281652 w 1574957"/>
                <a:gd name="connsiteY60" fmla="*/ 1147010 h 2399311"/>
                <a:gd name="connsiteX61" fmla="*/ 253172 w 1574957"/>
                <a:gd name="connsiteY61" fmla="*/ 1049284 h 2399311"/>
                <a:gd name="connsiteX62" fmla="*/ 872107 w 1574957"/>
                <a:gd name="connsiteY62" fmla="*/ 905170 h 2399311"/>
                <a:gd name="connsiteX63" fmla="*/ 840103 w 1574957"/>
                <a:gd name="connsiteY63" fmla="*/ 1043188 h 2399311"/>
                <a:gd name="connsiteX64" fmla="*/ 906302 w 1574957"/>
                <a:gd name="connsiteY64" fmla="*/ 1393327 h 2399311"/>
                <a:gd name="connsiteX65" fmla="*/ 914493 w 1574957"/>
                <a:gd name="connsiteY65" fmla="*/ 1408090 h 2399311"/>
                <a:gd name="connsiteX66" fmla="*/ 879441 w 1574957"/>
                <a:gd name="connsiteY66" fmla="*/ 1221781 h 2399311"/>
                <a:gd name="connsiteX67" fmla="*/ 872107 w 1574957"/>
                <a:gd name="connsiteY67" fmla="*/ 905170 h 2399311"/>
                <a:gd name="connsiteX68" fmla="*/ 679892 w 1574957"/>
                <a:gd name="connsiteY68" fmla="*/ 901837 h 2399311"/>
                <a:gd name="connsiteX69" fmla="*/ 671606 w 1574957"/>
                <a:gd name="connsiteY69" fmla="*/ 905075 h 2399311"/>
                <a:gd name="connsiteX70" fmla="*/ 691037 w 1574957"/>
                <a:gd name="connsiteY70" fmla="*/ 1100909 h 2399311"/>
                <a:gd name="connsiteX71" fmla="*/ 666557 w 1574957"/>
                <a:gd name="connsiteY71" fmla="*/ 1238926 h 2399311"/>
                <a:gd name="connsiteX72" fmla="*/ 623028 w 1574957"/>
                <a:gd name="connsiteY72" fmla="*/ 1458192 h 2399311"/>
                <a:gd name="connsiteX73" fmla="*/ 632934 w 1574957"/>
                <a:gd name="connsiteY73" fmla="*/ 1460192 h 2399311"/>
                <a:gd name="connsiteX74" fmla="*/ 640268 w 1574957"/>
                <a:gd name="connsiteY74" fmla="*/ 1441618 h 2399311"/>
                <a:gd name="connsiteX75" fmla="*/ 708563 w 1574957"/>
                <a:gd name="connsiteY75" fmla="*/ 1058904 h 2399311"/>
                <a:gd name="connsiteX76" fmla="*/ 699514 w 1574957"/>
                <a:gd name="connsiteY76" fmla="*/ 941270 h 2399311"/>
                <a:gd name="connsiteX77" fmla="*/ 679892 w 1574957"/>
                <a:gd name="connsiteY77" fmla="*/ 901837 h 2399311"/>
                <a:gd name="connsiteX78" fmla="*/ 1233986 w 1574957"/>
                <a:gd name="connsiteY78" fmla="*/ 827649 h 2399311"/>
                <a:gd name="connsiteX79" fmla="*/ 1181003 w 1574957"/>
                <a:gd name="connsiteY79" fmla="*/ 829256 h 2399311"/>
                <a:gd name="connsiteX80" fmla="*/ 948212 w 1574957"/>
                <a:gd name="connsiteY80" fmla="*/ 1007755 h 2399311"/>
                <a:gd name="connsiteX81" fmla="*/ 1201958 w 1574957"/>
                <a:gd name="connsiteY81" fmla="*/ 1069572 h 2399311"/>
                <a:gd name="connsiteX82" fmla="*/ 1292826 w 1574957"/>
                <a:gd name="connsiteY82" fmla="*/ 1037282 h 2399311"/>
                <a:gd name="connsiteX83" fmla="*/ 1284825 w 1574957"/>
                <a:gd name="connsiteY83" fmla="*/ 842686 h 2399311"/>
                <a:gd name="connsiteX84" fmla="*/ 1233986 w 1574957"/>
                <a:gd name="connsiteY84" fmla="*/ 827649 h 2399311"/>
                <a:gd name="connsiteX85" fmla="*/ 339564 w 1574957"/>
                <a:gd name="connsiteY85" fmla="*/ 823827 h 2399311"/>
                <a:gd name="connsiteX86" fmla="*/ 201547 w 1574957"/>
                <a:gd name="connsiteY86" fmla="*/ 917839 h 2399311"/>
                <a:gd name="connsiteX87" fmla="*/ 285557 w 1574957"/>
                <a:gd name="connsiteY87" fmla="*/ 1054808 h 2399311"/>
                <a:gd name="connsiteX88" fmla="*/ 592453 w 1574957"/>
                <a:gd name="connsiteY88" fmla="*/ 1009374 h 2399311"/>
                <a:gd name="connsiteX89" fmla="*/ 598835 w 1574957"/>
                <a:gd name="connsiteY89" fmla="*/ 993943 h 2399311"/>
                <a:gd name="connsiteX90" fmla="*/ 428432 w 1574957"/>
                <a:gd name="connsiteY90" fmla="*/ 851545 h 2399311"/>
                <a:gd name="connsiteX91" fmla="*/ 339564 w 1574957"/>
                <a:gd name="connsiteY91" fmla="*/ 823827 h 2399311"/>
                <a:gd name="connsiteX92" fmla="*/ 388618 w 1574957"/>
                <a:gd name="connsiteY92" fmla="*/ 763819 h 2399311"/>
                <a:gd name="connsiteX93" fmla="*/ 136967 w 1574957"/>
                <a:gd name="connsiteY93" fmla="*/ 924601 h 2399311"/>
                <a:gd name="connsiteX94" fmla="*/ 34955 w 1574957"/>
                <a:gd name="connsiteY94" fmla="*/ 910504 h 2399311"/>
                <a:gd name="connsiteX95" fmla="*/ 35145 w 1574957"/>
                <a:gd name="connsiteY95" fmla="*/ 914886 h 2399311"/>
                <a:gd name="connsiteX96" fmla="*/ 128681 w 1574957"/>
                <a:gd name="connsiteY96" fmla="*/ 944318 h 2399311"/>
                <a:gd name="connsiteX97" fmla="*/ 125442 w 1574957"/>
                <a:gd name="connsiteY97" fmla="*/ 951938 h 2399311"/>
                <a:gd name="connsiteX98" fmla="*/ 23810 w 1574957"/>
                <a:gd name="connsiteY98" fmla="*/ 970893 h 2399311"/>
                <a:gd name="connsiteX99" fmla="*/ 26001 w 1574957"/>
                <a:gd name="connsiteY99" fmla="*/ 982323 h 2399311"/>
                <a:gd name="connsiteX100" fmla="*/ 49718 w 1574957"/>
                <a:gd name="connsiteY100" fmla="*/ 979846 h 2399311"/>
                <a:gd name="connsiteX101" fmla="*/ 184497 w 1574957"/>
                <a:gd name="connsiteY101" fmla="*/ 895550 h 2399311"/>
                <a:gd name="connsiteX102" fmla="*/ 456436 w 1574957"/>
                <a:gd name="connsiteY102" fmla="*/ 806682 h 2399311"/>
                <a:gd name="connsiteX103" fmla="*/ 588452 w 1574957"/>
                <a:gd name="connsiteY103" fmla="*/ 888692 h 2399311"/>
                <a:gd name="connsiteX104" fmla="*/ 388618 w 1574957"/>
                <a:gd name="connsiteY104" fmla="*/ 763819 h 2399311"/>
                <a:gd name="connsiteX105" fmla="*/ 1167226 w 1574957"/>
                <a:gd name="connsiteY105" fmla="*/ 763781 h 2399311"/>
                <a:gd name="connsiteX106" fmla="*/ 970691 w 1574957"/>
                <a:gd name="connsiteY106" fmla="*/ 894026 h 2399311"/>
                <a:gd name="connsiteX107" fmla="*/ 1303113 w 1574957"/>
                <a:gd name="connsiteY107" fmla="*/ 812587 h 2399311"/>
                <a:gd name="connsiteX108" fmla="*/ 1167226 w 1574957"/>
                <a:gd name="connsiteY108" fmla="*/ 763781 h 2399311"/>
                <a:gd name="connsiteX109" fmla="*/ 1268424 w 1574957"/>
                <a:gd name="connsiteY109" fmla="*/ 404428 h 2399311"/>
                <a:gd name="connsiteX110" fmla="*/ 1212721 w 1574957"/>
                <a:gd name="connsiteY110" fmla="*/ 422729 h 2399311"/>
                <a:gd name="connsiteX111" fmla="*/ 898872 w 1574957"/>
                <a:gd name="connsiteY111" fmla="*/ 707622 h 2399311"/>
                <a:gd name="connsiteX112" fmla="*/ 904397 w 1574957"/>
                <a:gd name="connsiteY112" fmla="*/ 759629 h 2399311"/>
                <a:gd name="connsiteX113" fmla="*/ 953070 w 1574957"/>
                <a:gd name="connsiteY113" fmla="*/ 752675 h 2399311"/>
                <a:gd name="connsiteX114" fmla="*/ 1031746 w 1574957"/>
                <a:gd name="connsiteY114" fmla="*/ 668188 h 2399311"/>
                <a:gd name="connsiteX115" fmla="*/ 1170621 w 1574957"/>
                <a:gd name="connsiteY115" fmla="*/ 546554 h 2399311"/>
                <a:gd name="connsiteX116" fmla="*/ 1413698 w 1574957"/>
                <a:gd name="connsiteY116" fmla="*/ 616563 h 2399311"/>
                <a:gd name="connsiteX117" fmla="*/ 1457132 w 1574957"/>
                <a:gd name="connsiteY117" fmla="*/ 714670 h 2399311"/>
                <a:gd name="connsiteX118" fmla="*/ 1393315 w 1574957"/>
                <a:gd name="connsiteY118" fmla="*/ 478165 h 2399311"/>
                <a:gd name="connsiteX119" fmla="*/ 1268424 w 1574957"/>
                <a:gd name="connsiteY119" fmla="*/ 404428 h 2399311"/>
                <a:gd name="connsiteX120" fmla="*/ 276339 w 1574957"/>
                <a:gd name="connsiteY120" fmla="*/ 384242 h 2399311"/>
                <a:gd name="connsiteX121" fmla="*/ 193641 w 1574957"/>
                <a:gd name="connsiteY121" fmla="*/ 425015 h 2399311"/>
                <a:gd name="connsiteX122" fmla="*/ 89438 w 1574957"/>
                <a:gd name="connsiteY122" fmla="*/ 721433 h 2399311"/>
                <a:gd name="connsiteX123" fmla="*/ 98772 w 1574957"/>
                <a:gd name="connsiteY123" fmla="*/ 724195 h 2399311"/>
                <a:gd name="connsiteX124" fmla="*/ 119441 w 1574957"/>
                <a:gd name="connsiteY124" fmla="*/ 669712 h 2399311"/>
                <a:gd name="connsiteX125" fmla="*/ 199642 w 1574957"/>
                <a:gd name="connsiteY125" fmla="*/ 530838 h 2399311"/>
                <a:gd name="connsiteX126" fmla="*/ 342422 w 1574957"/>
                <a:gd name="connsiteY126" fmla="*/ 509692 h 2399311"/>
                <a:gd name="connsiteX127" fmla="*/ 406906 w 1574957"/>
                <a:gd name="connsiteY127" fmla="*/ 563413 h 2399311"/>
                <a:gd name="connsiteX128" fmla="*/ 512157 w 1574957"/>
                <a:gd name="connsiteY128" fmla="*/ 685524 h 2399311"/>
                <a:gd name="connsiteX129" fmla="*/ 576260 w 1574957"/>
                <a:gd name="connsiteY129" fmla="*/ 754771 h 2399311"/>
                <a:gd name="connsiteX130" fmla="*/ 632077 w 1574957"/>
                <a:gd name="connsiteY130" fmla="*/ 756866 h 2399311"/>
                <a:gd name="connsiteX131" fmla="*/ 634077 w 1574957"/>
                <a:gd name="connsiteY131" fmla="*/ 702574 h 2399311"/>
                <a:gd name="connsiteX132" fmla="*/ 620361 w 1574957"/>
                <a:gd name="connsiteY132" fmla="*/ 682666 h 2399311"/>
                <a:gd name="connsiteX133" fmla="*/ 432528 w 1574957"/>
                <a:gd name="connsiteY133" fmla="*/ 483880 h 2399311"/>
                <a:gd name="connsiteX134" fmla="*/ 310608 w 1574957"/>
                <a:gd name="connsiteY134" fmla="*/ 396916 h 2399311"/>
                <a:gd name="connsiteX135" fmla="*/ 276339 w 1574957"/>
                <a:gd name="connsiteY135" fmla="*/ 384242 h 2399311"/>
                <a:gd name="connsiteX136" fmla="*/ 1164441 w 1574957"/>
                <a:gd name="connsiteY136" fmla="*/ 1498 h 2399311"/>
                <a:gd name="connsiteX137" fmla="*/ 1271776 w 1574957"/>
                <a:gd name="connsiteY137" fmla="*/ 57541 h 2399311"/>
                <a:gd name="connsiteX138" fmla="*/ 1481040 w 1574957"/>
                <a:gd name="connsiteY138" fmla="*/ 502834 h 2399311"/>
                <a:gd name="connsiteX139" fmla="*/ 1551335 w 1574957"/>
                <a:gd name="connsiteY139" fmla="*/ 877262 h 2399311"/>
                <a:gd name="connsiteX140" fmla="*/ 1574957 w 1574957"/>
                <a:gd name="connsiteY140" fmla="*/ 1036044 h 2399311"/>
                <a:gd name="connsiteX141" fmla="*/ 1512092 w 1574957"/>
                <a:gd name="connsiteY141" fmla="*/ 1323985 h 2399311"/>
                <a:gd name="connsiteX142" fmla="*/ 1409031 w 1574957"/>
                <a:gd name="connsiteY142" fmla="*/ 1658979 h 2399311"/>
                <a:gd name="connsiteX143" fmla="*/ 1400840 w 1574957"/>
                <a:gd name="connsiteY143" fmla="*/ 1731940 h 2399311"/>
                <a:gd name="connsiteX144" fmla="*/ 1275586 w 1574957"/>
                <a:gd name="connsiteY144" fmla="*/ 2083699 h 2399311"/>
                <a:gd name="connsiteX145" fmla="*/ 1114042 w 1574957"/>
                <a:gd name="connsiteY145" fmla="*/ 2273151 h 2399311"/>
                <a:gd name="connsiteX146" fmla="*/ 870583 w 1574957"/>
                <a:gd name="connsiteY146" fmla="*/ 2385641 h 2399311"/>
                <a:gd name="connsiteX147" fmla="*/ 766189 w 1574957"/>
                <a:gd name="connsiteY147" fmla="*/ 2398024 h 2399311"/>
                <a:gd name="connsiteX148" fmla="*/ 481582 w 1574957"/>
                <a:gd name="connsiteY148" fmla="*/ 2291058 h 2399311"/>
                <a:gd name="connsiteX149" fmla="*/ 208214 w 1574957"/>
                <a:gd name="connsiteY149" fmla="*/ 1971113 h 2399311"/>
                <a:gd name="connsiteX150" fmla="*/ 163447 w 1574957"/>
                <a:gd name="connsiteY150" fmla="*/ 1833286 h 2399311"/>
                <a:gd name="connsiteX151" fmla="*/ 151350 w 1574957"/>
                <a:gd name="connsiteY151" fmla="*/ 1619546 h 2399311"/>
                <a:gd name="connsiteX152" fmla="*/ 89533 w 1574957"/>
                <a:gd name="connsiteY152" fmla="*/ 1383230 h 2399311"/>
                <a:gd name="connsiteX153" fmla="*/ 474 w 1574957"/>
                <a:gd name="connsiteY153" fmla="*/ 906123 h 2399311"/>
                <a:gd name="connsiteX154" fmla="*/ 3427 w 1574957"/>
                <a:gd name="connsiteY154" fmla="*/ 888978 h 2399311"/>
                <a:gd name="connsiteX155" fmla="*/ 71626 w 1574957"/>
                <a:gd name="connsiteY155" fmla="*/ 495881 h 2399311"/>
                <a:gd name="connsiteX156" fmla="*/ 195451 w 1574957"/>
                <a:gd name="connsiteY156" fmla="*/ 142885 h 2399311"/>
                <a:gd name="connsiteX157" fmla="*/ 487583 w 1574957"/>
                <a:gd name="connsiteY157" fmla="*/ 34395 h 2399311"/>
                <a:gd name="connsiteX158" fmla="*/ 616170 w 1574957"/>
                <a:gd name="connsiteY158" fmla="*/ 97450 h 2399311"/>
                <a:gd name="connsiteX159" fmla="*/ 690084 w 1574957"/>
                <a:gd name="connsiteY159" fmla="*/ 144599 h 2399311"/>
                <a:gd name="connsiteX160" fmla="*/ 853819 w 1574957"/>
                <a:gd name="connsiteY160" fmla="*/ 148123 h 2399311"/>
                <a:gd name="connsiteX161" fmla="*/ 954117 w 1574957"/>
                <a:gd name="connsiteY161" fmla="*/ 83925 h 2399311"/>
                <a:gd name="connsiteX162" fmla="*/ 1046033 w 1574957"/>
                <a:gd name="connsiteY162" fmla="*/ 26108 h 2399311"/>
                <a:gd name="connsiteX163" fmla="*/ 1164441 w 1574957"/>
                <a:gd name="connsiteY163" fmla="*/ 1498 h 239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574957" h="2399311">
                  <a:moveTo>
                    <a:pt x="756605" y="1987056"/>
                  </a:moveTo>
                  <a:cubicBezTo>
                    <a:pt x="726136" y="1986353"/>
                    <a:pt x="694989" y="1991640"/>
                    <a:pt x="662366" y="2005022"/>
                  </a:cubicBezTo>
                  <a:cubicBezTo>
                    <a:pt x="729327" y="2005022"/>
                    <a:pt x="788001" y="2005022"/>
                    <a:pt x="846770" y="2005022"/>
                  </a:cubicBezTo>
                  <a:cubicBezTo>
                    <a:pt x="816862" y="1994450"/>
                    <a:pt x="787073" y="1987758"/>
                    <a:pt x="756605" y="1987056"/>
                  </a:cubicBezTo>
                  <a:close/>
                  <a:moveTo>
                    <a:pt x="664096" y="1888992"/>
                  </a:moveTo>
                  <a:cubicBezTo>
                    <a:pt x="605026" y="1895961"/>
                    <a:pt x="555734" y="1926894"/>
                    <a:pt x="512443" y="1975399"/>
                  </a:cubicBezTo>
                  <a:cubicBezTo>
                    <a:pt x="689798" y="1940062"/>
                    <a:pt x="866392" y="1940633"/>
                    <a:pt x="1043938" y="1975114"/>
                  </a:cubicBezTo>
                  <a:cubicBezTo>
                    <a:pt x="983930" y="1911201"/>
                    <a:pt x="911921" y="1881102"/>
                    <a:pt x="823244" y="1890722"/>
                  </a:cubicBezTo>
                  <a:cubicBezTo>
                    <a:pt x="791335" y="1894151"/>
                    <a:pt x="758188" y="1894818"/>
                    <a:pt x="726565" y="1890246"/>
                  </a:cubicBezTo>
                  <a:cubicBezTo>
                    <a:pt x="704562" y="1887008"/>
                    <a:pt x="683786" y="1886668"/>
                    <a:pt x="664096" y="1888992"/>
                  </a:cubicBezTo>
                  <a:close/>
                  <a:moveTo>
                    <a:pt x="1060607" y="1609449"/>
                  </a:moveTo>
                  <a:cubicBezTo>
                    <a:pt x="1047653" y="1630309"/>
                    <a:pt x="1034318" y="1651740"/>
                    <a:pt x="1021364" y="1672600"/>
                  </a:cubicBezTo>
                  <a:cubicBezTo>
                    <a:pt x="1061750" y="1664313"/>
                    <a:pt x="1071275" y="1647739"/>
                    <a:pt x="1060607" y="1609449"/>
                  </a:cubicBezTo>
                  <a:close/>
                  <a:moveTo>
                    <a:pt x="253172" y="1049284"/>
                  </a:moveTo>
                  <a:cubicBezTo>
                    <a:pt x="218882" y="1090527"/>
                    <a:pt x="242314" y="1130818"/>
                    <a:pt x="239647" y="1168060"/>
                  </a:cubicBezTo>
                  <a:cubicBezTo>
                    <a:pt x="236599" y="1169680"/>
                    <a:pt x="233456" y="1171394"/>
                    <a:pt x="230408" y="1173013"/>
                  </a:cubicBezTo>
                  <a:cubicBezTo>
                    <a:pt x="210500" y="1150534"/>
                    <a:pt x="190688" y="1128246"/>
                    <a:pt x="170781" y="1105957"/>
                  </a:cubicBezTo>
                  <a:cubicBezTo>
                    <a:pt x="168971" y="1107100"/>
                    <a:pt x="167162" y="1108148"/>
                    <a:pt x="165257" y="1109291"/>
                  </a:cubicBezTo>
                  <a:cubicBezTo>
                    <a:pt x="183164" y="1135294"/>
                    <a:pt x="195451" y="1172918"/>
                    <a:pt x="220216" y="1184729"/>
                  </a:cubicBezTo>
                  <a:cubicBezTo>
                    <a:pt x="262507" y="1204922"/>
                    <a:pt x="260507" y="1235117"/>
                    <a:pt x="255839" y="1267692"/>
                  </a:cubicBezTo>
                  <a:cubicBezTo>
                    <a:pt x="247076" y="1330271"/>
                    <a:pt x="234027" y="1392184"/>
                    <a:pt x="223645" y="1454477"/>
                  </a:cubicBezTo>
                  <a:cubicBezTo>
                    <a:pt x="210024" y="1536011"/>
                    <a:pt x="205452" y="1617450"/>
                    <a:pt x="231646" y="1697746"/>
                  </a:cubicBezTo>
                  <a:cubicBezTo>
                    <a:pt x="257363" y="1776422"/>
                    <a:pt x="309560" y="1826524"/>
                    <a:pt x="393380" y="1832334"/>
                  </a:cubicBezTo>
                  <a:cubicBezTo>
                    <a:pt x="446530" y="1836049"/>
                    <a:pt x="501108" y="1833667"/>
                    <a:pt x="553877" y="1826143"/>
                  </a:cubicBezTo>
                  <a:cubicBezTo>
                    <a:pt x="680369" y="1808140"/>
                    <a:pt x="805718" y="1788329"/>
                    <a:pt x="933829" y="1816237"/>
                  </a:cubicBezTo>
                  <a:cubicBezTo>
                    <a:pt x="991741" y="1828810"/>
                    <a:pt x="1051939" y="1835572"/>
                    <a:pt x="1111184" y="1836430"/>
                  </a:cubicBezTo>
                  <a:cubicBezTo>
                    <a:pt x="1245963" y="1838430"/>
                    <a:pt x="1318448" y="1773469"/>
                    <a:pt x="1334736" y="1640405"/>
                  </a:cubicBezTo>
                  <a:cubicBezTo>
                    <a:pt x="1347500" y="1535535"/>
                    <a:pt x="1331498" y="1432855"/>
                    <a:pt x="1308162" y="1330652"/>
                  </a:cubicBezTo>
                  <a:cubicBezTo>
                    <a:pt x="1300732" y="1297981"/>
                    <a:pt x="1297208" y="1263787"/>
                    <a:pt x="1297398" y="1230259"/>
                  </a:cubicBezTo>
                  <a:cubicBezTo>
                    <a:pt x="1297493" y="1217876"/>
                    <a:pt x="1310638" y="1201779"/>
                    <a:pt x="1322163" y="1194064"/>
                  </a:cubicBezTo>
                  <a:cubicBezTo>
                    <a:pt x="1350738" y="1175014"/>
                    <a:pt x="1373122" y="1142724"/>
                    <a:pt x="1376075" y="1112911"/>
                  </a:cubicBezTo>
                  <a:cubicBezTo>
                    <a:pt x="1360549" y="1128913"/>
                    <a:pt x="1341404" y="1148820"/>
                    <a:pt x="1316258" y="1174823"/>
                  </a:cubicBezTo>
                  <a:cubicBezTo>
                    <a:pt x="1309495" y="1127103"/>
                    <a:pt x="1338165" y="1084907"/>
                    <a:pt x="1293398" y="1049855"/>
                  </a:cubicBezTo>
                  <a:cubicBezTo>
                    <a:pt x="1286349" y="1083479"/>
                    <a:pt x="1280253" y="1111768"/>
                    <a:pt x="1274633" y="1140152"/>
                  </a:cubicBezTo>
                  <a:cubicBezTo>
                    <a:pt x="1269395" y="1166917"/>
                    <a:pt x="1257393" y="1180634"/>
                    <a:pt x="1226628" y="1175014"/>
                  </a:cubicBezTo>
                  <a:cubicBezTo>
                    <a:pt x="1187956" y="1167870"/>
                    <a:pt x="1148522" y="1165013"/>
                    <a:pt x="1109375" y="1160345"/>
                  </a:cubicBezTo>
                  <a:cubicBezTo>
                    <a:pt x="1108898" y="1162631"/>
                    <a:pt x="1108517" y="1165013"/>
                    <a:pt x="1108041" y="1167298"/>
                  </a:cubicBezTo>
                  <a:cubicBezTo>
                    <a:pt x="1154047" y="1179109"/>
                    <a:pt x="1200053" y="1190921"/>
                    <a:pt x="1242153" y="1201779"/>
                  </a:cubicBezTo>
                  <a:cubicBezTo>
                    <a:pt x="1255298" y="1291600"/>
                    <a:pt x="1269585" y="1379230"/>
                    <a:pt x="1280539" y="1467336"/>
                  </a:cubicBezTo>
                  <a:cubicBezTo>
                    <a:pt x="1287111" y="1519438"/>
                    <a:pt x="1292159" y="1572206"/>
                    <a:pt x="1291302" y="1624498"/>
                  </a:cubicBezTo>
                  <a:cubicBezTo>
                    <a:pt x="1290540" y="1672695"/>
                    <a:pt x="1262537" y="1698508"/>
                    <a:pt x="1214721" y="1705651"/>
                  </a:cubicBezTo>
                  <a:cubicBezTo>
                    <a:pt x="1197481" y="1708223"/>
                    <a:pt x="1179669" y="1709176"/>
                    <a:pt x="1162334" y="1707938"/>
                  </a:cubicBezTo>
                  <a:cubicBezTo>
                    <a:pt x="1087753" y="1702413"/>
                    <a:pt x="1013267" y="1695841"/>
                    <a:pt x="938782" y="1689364"/>
                  </a:cubicBezTo>
                  <a:cubicBezTo>
                    <a:pt x="937734" y="1689268"/>
                    <a:pt x="936972" y="1685554"/>
                    <a:pt x="934781" y="1680791"/>
                  </a:cubicBezTo>
                  <a:cubicBezTo>
                    <a:pt x="952498" y="1670504"/>
                    <a:pt x="973072" y="1662884"/>
                    <a:pt x="987455" y="1648882"/>
                  </a:cubicBezTo>
                  <a:cubicBezTo>
                    <a:pt x="998504" y="1638119"/>
                    <a:pt x="1004981" y="1619831"/>
                    <a:pt x="1006981" y="1604115"/>
                  </a:cubicBezTo>
                  <a:cubicBezTo>
                    <a:pt x="1007648" y="1598686"/>
                    <a:pt x="985931" y="1583065"/>
                    <a:pt x="979549" y="1585446"/>
                  </a:cubicBezTo>
                  <a:cubicBezTo>
                    <a:pt x="965166" y="1590875"/>
                    <a:pt x="945164" y="1603067"/>
                    <a:pt x="942973" y="1615354"/>
                  </a:cubicBezTo>
                  <a:cubicBezTo>
                    <a:pt x="931638" y="1678219"/>
                    <a:pt x="884870" y="1700127"/>
                    <a:pt x="833435" y="1716129"/>
                  </a:cubicBezTo>
                  <a:cubicBezTo>
                    <a:pt x="734566" y="1746800"/>
                    <a:pt x="653413" y="1710604"/>
                    <a:pt x="608074" y="1618117"/>
                  </a:cubicBezTo>
                  <a:cubicBezTo>
                    <a:pt x="604454" y="1610782"/>
                    <a:pt x="601311" y="1600019"/>
                    <a:pt x="595406" y="1597733"/>
                  </a:cubicBezTo>
                  <a:cubicBezTo>
                    <a:pt x="581499" y="1592590"/>
                    <a:pt x="565973" y="1591637"/>
                    <a:pt x="551114" y="1588970"/>
                  </a:cubicBezTo>
                  <a:cubicBezTo>
                    <a:pt x="548543" y="1603639"/>
                    <a:pt x="541113" y="1619831"/>
                    <a:pt x="545018" y="1632500"/>
                  </a:cubicBezTo>
                  <a:cubicBezTo>
                    <a:pt x="548447" y="1643453"/>
                    <a:pt x="564259" y="1651168"/>
                    <a:pt x="575498" y="1658788"/>
                  </a:cubicBezTo>
                  <a:cubicBezTo>
                    <a:pt x="588262" y="1667456"/>
                    <a:pt x="602073" y="1674505"/>
                    <a:pt x="623504" y="1686982"/>
                  </a:cubicBezTo>
                  <a:cubicBezTo>
                    <a:pt x="541018" y="1694317"/>
                    <a:pt x="469485" y="1703080"/>
                    <a:pt x="397571" y="1706604"/>
                  </a:cubicBezTo>
                  <a:cubicBezTo>
                    <a:pt x="287558" y="1711938"/>
                    <a:pt x="254030" y="1681839"/>
                    <a:pt x="263174" y="1573159"/>
                  </a:cubicBezTo>
                  <a:cubicBezTo>
                    <a:pt x="273651" y="1448953"/>
                    <a:pt x="294035" y="1325604"/>
                    <a:pt x="310037" y="1202160"/>
                  </a:cubicBezTo>
                  <a:cubicBezTo>
                    <a:pt x="355185" y="1190254"/>
                    <a:pt x="401381" y="1177967"/>
                    <a:pt x="447673" y="1165775"/>
                  </a:cubicBezTo>
                  <a:cubicBezTo>
                    <a:pt x="404239" y="1163679"/>
                    <a:pt x="362615" y="1167870"/>
                    <a:pt x="321276" y="1174442"/>
                  </a:cubicBezTo>
                  <a:cubicBezTo>
                    <a:pt x="297559" y="1178157"/>
                    <a:pt x="287177" y="1168918"/>
                    <a:pt x="281652" y="1147010"/>
                  </a:cubicBezTo>
                  <a:cubicBezTo>
                    <a:pt x="273746" y="1115959"/>
                    <a:pt x="263840" y="1085384"/>
                    <a:pt x="253172" y="1049284"/>
                  </a:cubicBezTo>
                  <a:close/>
                  <a:moveTo>
                    <a:pt x="872107" y="905170"/>
                  </a:moveTo>
                  <a:cubicBezTo>
                    <a:pt x="841532" y="946699"/>
                    <a:pt x="832102" y="994896"/>
                    <a:pt x="840103" y="1043188"/>
                  </a:cubicBezTo>
                  <a:cubicBezTo>
                    <a:pt x="859534" y="1160345"/>
                    <a:pt x="883728" y="1276646"/>
                    <a:pt x="906302" y="1393327"/>
                  </a:cubicBezTo>
                  <a:cubicBezTo>
                    <a:pt x="907349" y="1398565"/>
                    <a:pt x="911731" y="1403233"/>
                    <a:pt x="914493" y="1408090"/>
                  </a:cubicBezTo>
                  <a:cubicBezTo>
                    <a:pt x="906016" y="1344559"/>
                    <a:pt x="891347" y="1283408"/>
                    <a:pt x="879441" y="1221781"/>
                  </a:cubicBezTo>
                  <a:cubicBezTo>
                    <a:pt x="859153" y="1116911"/>
                    <a:pt x="833531" y="1011946"/>
                    <a:pt x="872107" y="905170"/>
                  </a:cubicBezTo>
                  <a:close/>
                  <a:moveTo>
                    <a:pt x="679892" y="901837"/>
                  </a:moveTo>
                  <a:cubicBezTo>
                    <a:pt x="677130" y="902884"/>
                    <a:pt x="674368" y="903932"/>
                    <a:pt x="671606" y="905075"/>
                  </a:cubicBezTo>
                  <a:cubicBezTo>
                    <a:pt x="703705" y="968226"/>
                    <a:pt x="700943" y="1034520"/>
                    <a:pt x="691037" y="1100909"/>
                  </a:cubicBezTo>
                  <a:cubicBezTo>
                    <a:pt x="684179" y="1147105"/>
                    <a:pt x="675416" y="1193016"/>
                    <a:pt x="666557" y="1238926"/>
                  </a:cubicBezTo>
                  <a:cubicBezTo>
                    <a:pt x="652460" y="1312079"/>
                    <a:pt x="637601" y="1385135"/>
                    <a:pt x="623028" y="1458192"/>
                  </a:cubicBezTo>
                  <a:cubicBezTo>
                    <a:pt x="626362" y="1458859"/>
                    <a:pt x="629600" y="1459525"/>
                    <a:pt x="632934" y="1460192"/>
                  </a:cubicBezTo>
                  <a:cubicBezTo>
                    <a:pt x="635411" y="1454001"/>
                    <a:pt x="639030" y="1448096"/>
                    <a:pt x="640268" y="1441618"/>
                  </a:cubicBezTo>
                  <a:cubicBezTo>
                    <a:pt x="663700" y="1314174"/>
                    <a:pt x="689037" y="1187015"/>
                    <a:pt x="708563" y="1058904"/>
                  </a:cubicBezTo>
                  <a:cubicBezTo>
                    <a:pt x="714373" y="1020994"/>
                    <a:pt x="704943" y="980227"/>
                    <a:pt x="699514" y="941270"/>
                  </a:cubicBezTo>
                  <a:cubicBezTo>
                    <a:pt x="697609" y="927459"/>
                    <a:pt x="686750" y="914981"/>
                    <a:pt x="679892" y="901837"/>
                  </a:cubicBezTo>
                  <a:close/>
                  <a:moveTo>
                    <a:pt x="1233986" y="827649"/>
                  </a:moveTo>
                  <a:cubicBezTo>
                    <a:pt x="1215793" y="825279"/>
                    <a:pt x="1197243" y="825684"/>
                    <a:pt x="1181003" y="829256"/>
                  </a:cubicBezTo>
                  <a:cubicBezTo>
                    <a:pt x="1079085" y="851640"/>
                    <a:pt x="1018030" y="930983"/>
                    <a:pt x="948212" y="1007755"/>
                  </a:cubicBezTo>
                  <a:cubicBezTo>
                    <a:pt x="1034032" y="1050713"/>
                    <a:pt x="1114709" y="1077478"/>
                    <a:pt x="1201958" y="1069572"/>
                  </a:cubicBezTo>
                  <a:cubicBezTo>
                    <a:pt x="1233105" y="1066714"/>
                    <a:pt x="1266156" y="1054142"/>
                    <a:pt x="1292826" y="1037282"/>
                  </a:cubicBezTo>
                  <a:cubicBezTo>
                    <a:pt x="1373313" y="986133"/>
                    <a:pt x="1370074" y="886025"/>
                    <a:pt x="1284825" y="842686"/>
                  </a:cubicBezTo>
                  <a:cubicBezTo>
                    <a:pt x="1270014" y="835161"/>
                    <a:pt x="1252178" y="830018"/>
                    <a:pt x="1233986" y="827649"/>
                  </a:cubicBezTo>
                  <a:close/>
                  <a:moveTo>
                    <a:pt x="339564" y="823827"/>
                  </a:moveTo>
                  <a:cubicBezTo>
                    <a:pt x="275270" y="816493"/>
                    <a:pt x="216025" y="859260"/>
                    <a:pt x="201547" y="917839"/>
                  </a:cubicBezTo>
                  <a:cubicBezTo>
                    <a:pt x="188402" y="971083"/>
                    <a:pt x="223740" y="1033853"/>
                    <a:pt x="285557" y="1054808"/>
                  </a:cubicBezTo>
                  <a:cubicBezTo>
                    <a:pt x="395381" y="1092051"/>
                    <a:pt x="495774" y="1059190"/>
                    <a:pt x="592453" y="1009374"/>
                  </a:cubicBezTo>
                  <a:cubicBezTo>
                    <a:pt x="594548" y="1004230"/>
                    <a:pt x="596739" y="999087"/>
                    <a:pt x="598835" y="993943"/>
                  </a:cubicBezTo>
                  <a:cubicBezTo>
                    <a:pt x="542351" y="946033"/>
                    <a:pt x="487964" y="895360"/>
                    <a:pt x="428432" y="851545"/>
                  </a:cubicBezTo>
                  <a:cubicBezTo>
                    <a:pt x="404620" y="834114"/>
                    <a:pt x="370139" y="827351"/>
                    <a:pt x="339564" y="823827"/>
                  </a:cubicBezTo>
                  <a:close/>
                  <a:moveTo>
                    <a:pt x="388618" y="763819"/>
                  </a:moveTo>
                  <a:cubicBezTo>
                    <a:pt x="271079" y="762486"/>
                    <a:pt x="191355" y="829447"/>
                    <a:pt x="136967" y="924601"/>
                  </a:cubicBezTo>
                  <a:cubicBezTo>
                    <a:pt x="102201" y="919839"/>
                    <a:pt x="68578" y="915172"/>
                    <a:pt x="34955" y="910504"/>
                  </a:cubicBezTo>
                  <a:cubicBezTo>
                    <a:pt x="35050" y="911933"/>
                    <a:pt x="35050" y="913457"/>
                    <a:pt x="35145" y="914886"/>
                  </a:cubicBezTo>
                  <a:cubicBezTo>
                    <a:pt x="66292" y="924697"/>
                    <a:pt x="97439" y="934507"/>
                    <a:pt x="128681" y="944318"/>
                  </a:cubicBezTo>
                  <a:cubicBezTo>
                    <a:pt x="127633" y="946890"/>
                    <a:pt x="126490" y="949462"/>
                    <a:pt x="125442" y="951938"/>
                  </a:cubicBezTo>
                  <a:cubicBezTo>
                    <a:pt x="91533" y="958225"/>
                    <a:pt x="57719" y="964606"/>
                    <a:pt x="23810" y="970893"/>
                  </a:cubicBezTo>
                  <a:cubicBezTo>
                    <a:pt x="24572" y="974703"/>
                    <a:pt x="25239" y="978513"/>
                    <a:pt x="26001" y="982323"/>
                  </a:cubicBezTo>
                  <a:cubicBezTo>
                    <a:pt x="33907" y="981466"/>
                    <a:pt x="41813" y="979561"/>
                    <a:pt x="49718" y="979846"/>
                  </a:cubicBezTo>
                  <a:cubicBezTo>
                    <a:pt x="114012" y="982228"/>
                    <a:pt x="152207" y="955843"/>
                    <a:pt x="184497" y="895550"/>
                  </a:cubicBezTo>
                  <a:cubicBezTo>
                    <a:pt x="243266" y="785822"/>
                    <a:pt x="342707" y="756676"/>
                    <a:pt x="456436" y="806682"/>
                  </a:cubicBezTo>
                  <a:cubicBezTo>
                    <a:pt x="503394" y="827446"/>
                    <a:pt x="544828" y="861165"/>
                    <a:pt x="588452" y="888692"/>
                  </a:cubicBezTo>
                  <a:cubicBezTo>
                    <a:pt x="541018" y="819064"/>
                    <a:pt x="477962" y="764867"/>
                    <a:pt x="388618" y="763819"/>
                  </a:cubicBezTo>
                  <a:close/>
                  <a:moveTo>
                    <a:pt x="1167226" y="763781"/>
                  </a:moveTo>
                  <a:cubicBezTo>
                    <a:pt x="1083830" y="766212"/>
                    <a:pt x="998908" y="814790"/>
                    <a:pt x="970691" y="894026"/>
                  </a:cubicBezTo>
                  <a:cubicBezTo>
                    <a:pt x="1065655" y="807730"/>
                    <a:pt x="1167096" y="743912"/>
                    <a:pt x="1303113" y="812587"/>
                  </a:cubicBezTo>
                  <a:cubicBezTo>
                    <a:pt x="1266751" y="777476"/>
                    <a:pt x="1217263" y="762322"/>
                    <a:pt x="1167226" y="763781"/>
                  </a:cubicBezTo>
                  <a:close/>
                  <a:moveTo>
                    <a:pt x="1268424" y="404428"/>
                  </a:moveTo>
                  <a:cubicBezTo>
                    <a:pt x="1251351" y="407031"/>
                    <a:pt x="1232890" y="413156"/>
                    <a:pt x="1212721" y="422729"/>
                  </a:cubicBezTo>
                  <a:cubicBezTo>
                    <a:pt x="1079562" y="485975"/>
                    <a:pt x="988312" y="596084"/>
                    <a:pt x="898872" y="707622"/>
                  </a:cubicBezTo>
                  <a:cubicBezTo>
                    <a:pt x="884585" y="725434"/>
                    <a:pt x="884585" y="749151"/>
                    <a:pt x="904397" y="759629"/>
                  </a:cubicBezTo>
                  <a:cubicBezTo>
                    <a:pt x="916493" y="766010"/>
                    <a:pt x="942401" y="762200"/>
                    <a:pt x="953070" y="752675"/>
                  </a:cubicBezTo>
                  <a:cubicBezTo>
                    <a:pt x="981740" y="727339"/>
                    <a:pt x="1003838" y="694668"/>
                    <a:pt x="1031746" y="668188"/>
                  </a:cubicBezTo>
                  <a:cubicBezTo>
                    <a:pt x="1076418" y="625802"/>
                    <a:pt x="1119471" y="579701"/>
                    <a:pt x="1170621" y="546554"/>
                  </a:cubicBezTo>
                  <a:cubicBezTo>
                    <a:pt x="1271681" y="481117"/>
                    <a:pt x="1359501" y="509026"/>
                    <a:pt x="1413698" y="616563"/>
                  </a:cubicBezTo>
                  <a:cubicBezTo>
                    <a:pt x="1429320" y="647519"/>
                    <a:pt x="1441892" y="679999"/>
                    <a:pt x="1457132" y="714670"/>
                  </a:cubicBezTo>
                  <a:cubicBezTo>
                    <a:pt x="1460276" y="651901"/>
                    <a:pt x="1428462" y="536267"/>
                    <a:pt x="1393315" y="478165"/>
                  </a:cubicBezTo>
                  <a:cubicBezTo>
                    <a:pt x="1358382" y="420515"/>
                    <a:pt x="1319645" y="396619"/>
                    <a:pt x="1268424" y="404428"/>
                  </a:cubicBezTo>
                  <a:close/>
                  <a:moveTo>
                    <a:pt x="276339" y="384242"/>
                  </a:moveTo>
                  <a:cubicBezTo>
                    <a:pt x="244112" y="378330"/>
                    <a:pt x="217644" y="392511"/>
                    <a:pt x="193641" y="425015"/>
                  </a:cubicBezTo>
                  <a:cubicBezTo>
                    <a:pt x="128681" y="513217"/>
                    <a:pt x="101820" y="615039"/>
                    <a:pt x="89438" y="721433"/>
                  </a:cubicBezTo>
                  <a:cubicBezTo>
                    <a:pt x="92581" y="722386"/>
                    <a:pt x="95629" y="723243"/>
                    <a:pt x="98772" y="724195"/>
                  </a:cubicBezTo>
                  <a:cubicBezTo>
                    <a:pt x="105535" y="706003"/>
                    <a:pt x="110297" y="686667"/>
                    <a:pt x="119441" y="669712"/>
                  </a:cubicBezTo>
                  <a:cubicBezTo>
                    <a:pt x="144873" y="622659"/>
                    <a:pt x="167828" y="573415"/>
                    <a:pt x="199642" y="530838"/>
                  </a:cubicBezTo>
                  <a:cubicBezTo>
                    <a:pt x="241838" y="474259"/>
                    <a:pt x="284033" y="470354"/>
                    <a:pt x="342422" y="509692"/>
                  </a:cubicBezTo>
                  <a:cubicBezTo>
                    <a:pt x="365567" y="525313"/>
                    <a:pt x="387951" y="543030"/>
                    <a:pt x="406906" y="563413"/>
                  </a:cubicBezTo>
                  <a:cubicBezTo>
                    <a:pt x="443387" y="602752"/>
                    <a:pt x="476819" y="644947"/>
                    <a:pt x="512157" y="685524"/>
                  </a:cubicBezTo>
                  <a:cubicBezTo>
                    <a:pt x="532826" y="709241"/>
                    <a:pt x="553496" y="733149"/>
                    <a:pt x="576260" y="754771"/>
                  </a:cubicBezTo>
                  <a:cubicBezTo>
                    <a:pt x="593024" y="770773"/>
                    <a:pt x="617885" y="776583"/>
                    <a:pt x="632077" y="756866"/>
                  </a:cubicBezTo>
                  <a:cubicBezTo>
                    <a:pt x="640935" y="744484"/>
                    <a:pt x="635696" y="720862"/>
                    <a:pt x="634077" y="702574"/>
                  </a:cubicBezTo>
                  <a:cubicBezTo>
                    <a:pt x="633410" y="695525"/>
                    <a:pt x="625886" y="688667"/>
                    <a:pt x="620361" y="682666"/>
                  </a:cubicBezTo>
                  <a:cubicBezTo>
                    <a:pt x="558163" y="615991"/>
                    <a:pt x="498060" y="547126"/>
                    <a:pt x="432528" y="483880"/>
                  </a:cubicBezTo>
                  <a:cubicBezTo>
                    <a:pt x="396905" y="449494"/>
                    <a:pt x="354328" y="420348"/>
                    <a:pt x="310608" y="396916"/>
                  </a:cubicBezTo>
                  <a:cubicBezTo>
                    <a:pt x="298464" y="390415"/>
                    <a:pt x="287081" y="386212"/>
                    <a:pt x="276339" y="384242"/>
                  </a:cubicBezTo>
                  <a:close/>
                  <a:moveTo>
                    <a:pt x="1164441" y="1498"/>
                  </a:moveTo>
                  <a:cubicBezTo>
                    <a:pt x="1201815" y="6677"/>
                    <a:pt x="1237343" y="25298"/>
                    <a:pt x="1271776" y="57541"/>
                  </a:cubicBezTo>
                  <a:cubicBezTo>
                    <a:pt x="1400363" y="177937"/>
                    <a:pt x="1472468" y="325003"/>
                    <a:pt x="1481040" y="502834"/>
                  </a:cubicBezTo>
                  <a:cubicBezTo>
                    <a:pt x="1487231" y="630565"/>
                    <a:pt x="1508377" y="755533"/>
                    <a:pt x="1551335" y="877262"/>
                  </a:cubicBezTo>
                  <a:cubicBezTo>
                    <a:pt x="1568956" y="926792"/>
                    <a:pt x="1567622" y="982894"/>
                    <a:pt x="1574957" y="1036044"/>
                  </a:cubicBezTo>
                  <a:cubicBezTo>
                    <a:pt x="1572385" y="1136723"/>
                    <a:pt x="1541238" y="1230163"/>
                    <a:pt x="1512092" y="1323985"/>
                  </a:cubicBezTo>
                  <a:cubicBezTo>
                    <a:pt x="1477421" y="1435522"/>
                    <a:pt x="1442273" y="1546965"/>
                    <a:pt x="1409031" y="1658979"/>
                  </a:cubicBezTo>
                  <a:cubicBezTo>
                    <a:pt x="1402173" y="1682125"/>
                    <a:pt x="1399125" y="1707842"/>
                    <a:pt x="1400840" y="1731940"/>
                  </a:cubicBezTo>
                  <a:cubicBezTo>
                    <a:pt x="1410555" y="1867862"/>
                    <a:pt x="1356739" y="1981114"/>
                    <a:pt x="1275586" y="2083699"/>
                  </a:cubicBezTo>
                  <a:cubicBezTo>
                    <a:pt x="1224151" y="2148755"/>
                    <a:pt x="1168239" y="2210286"/>
                    <a:pt x="1114042" y="2273151"/>
                  </a:cubicBezTo>
                  <a:cubicBezTo>
                    <a:pt x="1050034" y="2347446"/>
                    <a:pt x="960023" y="2366687"/>
                    <a:pt x="870583" y="2385641"/>
                  </a:cubicBezTo>
                  <a:cubicBezTo>
                    <a:pt x="836388" y="2392880"/>
                    <a:pt x="801146" y="2395452"/>
                    <a:pt x="766189" y="2398024"/>
                  </a:cubicBezTo>
                  <a:cubicBezTo>
                    <a:pt x="655032" y="2406120"/>
                    <a:pt x="556639" y="2376688"/>
                    <a:pt x="481582" y="2291058"/>
                  </a:cubicBezTo>
                  <a:cubicBezTo>
                    <a:pt x="389094" y="2185616"/>
                    <a:pt x="298797" y="2078174"/>
                    <a:pt x="208214" y="1971113"/>
                  </a:cubicBezTo>
                  <a:cubicBezTo>
                    <a:pt x="174782" y="1931680"/>
                    <a:pt x="166400" y="1883102"/>
                    <a:pt x="163447" y="1833286"/>
                  </a:cubicBezTo>
                  <a:cubicBezTo>
                    <a:pt x="159161" y="1762039"/>
                    <a:pt x="155732" y="1690792"/>
                    <a:pt x="151350" y="1619546"/>
                  </a:cubicBezTo>
                  <a:cubicBezTo>
                    <a:pt x="146207" y="1536773"/>
                    <a:pt x="126395" y="1456859"/>
                    <a:pt x="89533" y="1383230"/>
                  </a:cubicBezTo>
                  <a:cubicBezTo>
                    <a:pt x="13809" y="1232164"/>
                    <a:pt x="-3241" y="1071382"/>
                    <a:pt x="474" y="906123"/>
                  </a:cubicBezTo>
                  <a:cubicBezTo>
                    <a:pt x="569" y="900408"/>
                    <a:pt x="1712" y="894407"/>
                    <a:pt x="3427" y="888978"/>
                  </a:cubicBezTo>
                  <a:cubicBezTo>
                    <a:pt x="44480" y="761057"/>
                    <a:pt x="59720" y="628945"/>
                    <a:pt x="71626" y="495881"/>
                  </a:cubicBezTo>
                  <a:cubicBezTo>
                    <a:pt x="83056" y="368437"/>
                    <a:pt x="116774" y="247183"/>
                    <a:pt x="195451" y="142885"/>
                  </a:cubicBezTo>
                  <a:cubicBezTo>
                    <a:pt x="279366" y="31633"/>
                    <a:pt x="372997" y="-4658"/>
                    <a:pt x="487583" y="34395"/>
                  </a:cubicBezTo>
                  <a:cubicBezTo>
                    <a:pt x="532445" y="49635"/>
                    <a:pt x="574165" y="74876"/>
                    <a:pt x="616170" y="97450"/>
                  </a:cubicBezTo>
                  <a:cubicBezTo>
                    <a:pt x="641792" y="111262"/>
                    <a:pt x="664938" y="129740"/>
                    <a:pt x="690084" y="144599"/>
                  </a:cubicBezTo>
                  <a:cubicBezTo>
                    <a:pt x="743710" y="176317"/>
                    <a:pt x="799241" y="178508"/>
                    <a:pt x="853819" y="148123"/>
                  </a:cubicBezTo>
                  <a:cubicBezTo>
                    <a:pt x="888395" y="128788"/>
                    <a:pt x="920684" y="105356"/>
                    <a:pt x="954117" y="83925"/>
                  </a:cubicBezTo>
                  <a:cubicBezTo>
                    <a:pt x="984597" y="64399"/>
                    <a:pt x="1014029" y="42586"/>
                    <a:pt x="1046033" y="26108"/>
                  </a:cubicBezTo>
                  <a:cubicBezTo>
                    <a:pt x="1087848" y="4581"/>
                    <a:pt x="1127067" y="-3682"/>
                    <a:pt x="1164441" y="1498"/>
                  </a:cubicBezTo>
                  <a:close/>
                </a:path>
              </a:pathLst>
            </a:custGeom>
            <a:solidFill>
              <a:schemeClr val="bg1">
                <a:lumMod val="95000"/>
              </a:schemeClr>
            </a:solidFill>
            <a:ln w="9525" cap="flat">
              <a:noFill/>
              <a:prstDash val="solid"/>
              <a:miter/>
            </a:ln>
          </p:spPr>
          <p:txBody>
            <a:bodyPr rtlCol="0" anchor="ctr"/>
            <a:lstStyle/>
            <a:p>
              <a:endParaRPr lang="en-GB" dirty="0"/>
            </a:p>
          </p:txBody>
        </p:sp>
        <p:sp>
          <p:nvSpPr>
            <p:cNvPr id="227" name="Freeform: Shape 226">
              <a:extLst>
                <a:ext uri="{FF2B5EF4-FFF2-40B4-BE49-F238E27FC236}">
                  <a16:creationId xmlns:a16="http://schemas.microsoft.com/office/drawing/2014/main" id="{FD96E929-4F0B-4AD9-A12B-BDF525A7D5F1}"/>
                </a:ext>
              </a:extLst>
            </p:cNvPr>
            <p:cNvSpPr/>
            <p:nvPr/>
          </p:nvSpPr>
          <p:spPr>
            <a:xfrm>
              <a:off x="3070739" y="3924150"/>
              <a:ext cx="43291" cy="63150"/>
            </a:xfrm>
            <a:custGeom>
              <a:avLst/>
              <a:gdLst>
                <a:gd name="connsiteX0" fmla="*/ 39243 w 43291"/>
                <a:gd name="connsiteY0" fmla="*/ 0 h 63150"/>
                <a:gd name="connsiteX1" fmla="*/ 0 w 43291"/>
                <a:gd name="connsiteY1" fmla="*/ 63151 h 63150"/>
                <a:gd name="connsiteX2" fmla="*/ 39243 w 43291"/>
                <a:gd name="connsiteY2" fmla="*/ 0 h 63150"/>
              </a:gdLst>
              <a:ahLst/>
              <a:cxnLst>
                <a:cxn ang="0">
                  <a:pos x="connsiteX0" y="connsiteY0"/>
                </a:cxn>
                <a:cxn ang="0">
                  <a:pos x="connsiteX1" y="connsiteY1"/>
                </a:cxn>
                <a:cxn ang="0">
                  <a:pos x="connsiteX2" y="connsiteY2"/>
                </a:cxn>
              </a:cxnLst>
              <a:rect l="l" t="t" r="r" b="b"/>
              <a:pathLst>
                <a:path w="43291" h="63150">
                  <a:moveTo>
                    <a:pt x="39243" y="0"/>
                  </a:moveTo>
                  <a:cubicBezTo>
                    <a:pt x="49911" y="38291"/>
                    <a:pt x="40386" y="54864"/>
                    <a:pt x="0" y="63151"/>
                  </a:cubicBezTo>
                  <a:cubicBezTo>
                    <a:pt x="12954" y="42291"/>
                    <a:pt x="26289" y="20860"/>
                    <a:pt x="39243" y="0"/>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28" name="Freeform: Shape 227">
              <a:extLst>
                <a:ext uri="{FF2B5EF4-FFF2-40B4-BE49-F238E27FC236}">
                  <a16:creationId xmlns:a16="http://schemas.microsoft.com/office/drawing/2014/main" id="{8DD31DB8-042C-4A6F-906A-457B078E323B}"/>
                </a:ext>
              </a:extLst>
            </p:cNvPr>
            <p:cNvSpPr/>
            <p:nvPr/>
          </p:nvSpPr>
          <p:spPr>
            <a:xfrm>
              <a:off x="2269118" y="3159037"/>
              <a:ext cx="353183" cy="210762"/>
            </a:xfrm>
            <a:custGeom>
              <a:avLst/>
              <a:gdLst>
                <a:gd name="connsiteX0" fmla="*/ 353184 w 353183"/>
                <a:gd name="connsiteY0" fmla="*/ 149702 h 210762"/>
                <a:gd name="connsiteX1" fmla="*/ 131728 w 353183"/>
                <a:gd name="connsiteY1" fmla="*/ 208091 h 210762"/>
                <a:gd name="connsiteX2" fmla="*/ 56385 w 353183"/>
                <a:gd name="connsiteY2" fmla="*/ 181611 h 210762"/>
                <a:gd name="connsiteX3" fmla="*/ 2283 w 353183"/>
                <a:gd name="connsiteY3" fmla="*/ 81123 h 210762"/>
                <a:gd name="connsiteX4" fmla="*/ 101438 w 353183"/>
                <a:gd name="connsiteY4" fmla="*/ 65 h 210762"/>
                <a:gd name="connsiteX5" fmla="*/ 206975 w 353183"/>
                <a:gd name="connsiteY5" fmla="*/ 28735 h 210762"/>
                <a:gd name="connsiteX6" fmla="*/ 353184 w 353183"/>
                <a:gd name="connsiteY6" fmla="*/ 149702 h 210762"/>
                <a:gd name="connsiteX7" fmla="*/ 227644 w 353183"/>
                <a:gd name="connsiteY7" fmla="*/ 124366 h 210762"/>
                <a:gd name="connsiteX8" fmla="*/ 162208 w 353183"/>
                <a:gd name="connsiteY8" fmla="*/ 61692 h 210762"/>
                <a:gd name="connsiteX9" fmla="*/ 103343 w 353183"/>
                <a:gd name="connsiteY9" fmla="*/ 121890 h 210762"/>
                <a:gd name="connsiteX10" fmla="*/ 161541 w 353183"/>
                <a:gd name="connsiteY10" fmla="*/ 187231 h 210762"/>
                <a:gd name="connsiteX11" fmla="*/ 227644 w 353183"/>
                <a:gd name="connsiteY11" fmla="*/ 124366 h 21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183" h="210762">
                  <a:moveTo>
                    <a:pt x="353184" y="149702"/>
                  </a:moveTo>
                  <a:cubicBezTo>
                    <a:pt x="275841" y="191136"/>
                    <a:pt x="208404" y="219902"/>
                    <a:pt x="131728" y="208091"/>
                  </a:cubicBezTo>
                  <a:cubicBezTo>
                    <a:pt x="105820" y="204090"/>
                    <a:pt x="79340" y="194375"/>
                    <a:pt x="56385" y="181611"/>
                  </a:cubicBezTo>
                  <a:cubicBezTo>
                    <a:pt x="11522" y="156561"/>
                    <a:pt x="-6861" y="118556"/>
                    <a:pt x="2283" y="81123"/>
                  </a:cubicBezTo>
                  <a:cubicBezTo>
                    <a:pt x="12665" y="38546"/>
                    <a:pt x="55432" y="-1840"/>
                    <a:pt x="101438" y="65"/>
                  </a:cubicBezTo>
                  <a:cubicBezTo>
                    <a:pt x="137347" y="1589"/>
                    <a:pt x="177733" y="9590"/>
                    <a:pt x="206975" y="28735"/>
                  </a:cubicBezTo>
                  <a:cubicBezTo>
                    <a:pt x="257172" y="61406"/>
                    <a:pt x="300225" y="105030"/>
                    <a:pt x="353184" y="149702"/>
                  </a:cubicBezTo>
                  <a:close/>
                  <a:moveTo>
                    <a:pt x="227644" y="124366"/>
                  </a:moveTo>
                  <a:cubicBezTo>
                    <a:pt x="228406" y="89790"/>
                    <a:pt x="199355" y="61977"/>
                    <a:pt x="162208" y="61692"/>
                  </a:cubicBezTo>
                  <a:cubicBezTo>
                    <a:pt x="128299" y="61501"/>
                    <a:pt x="104391" y="85885"/>
                    <a:pt x="103343" y="121890"/>
                  </a:cubicBezTo>
                  <a:cubicBezTo>
                    <a:pt x="102295" y="157799"/>
                    <a:pt x="127441" y="185993"/>
                    <a:pt x="161541" y="187231"/>
                  </a:cubicBezTo>
                  <a:cubicBezTo>
                    <a:pt x="196307" y="188565"/>
                    <a:pt x="226882" y="159418"/>
                    <a:pt x="227644" y="124366"/>
                  </a:cubicBezTo>
                  <a:close/>
                </a:path>
              </a:pathLst>
            </a:custGeom>
            <a:solidFill>
              <a:srgbClr val="FFFFFF"/>
            </a:solidFill>
            <a:ln w="9525" cap="flat">
              <a:noFill/>
              <a:prstDash val="solid"/>
              <a:miter/>
            </a:ln>
          </p:spPr>
          <p:txBody>
            <a:bodyPr rtlCol="0" anchor="ctr"/>
            <a:lstStyle/>
            <a:p>
              <a:endParaRPr lang="en-GB" dirty="0"/>
            </a:p>
          </p:txBody>
        </p:sp>
        <p:sp>
          <p:nvSpPr>
            <p:cNvPr id="229" name="Freeform: Shape 228">
              <a:extLst>
                <a:ext uri="{FF2B5EF4-FFF2-40B4-BE49-F238E27FC236}">
                  <a16:creationId xmlns:a16="http://schemas.microsoft.com/office/drawing/2014/main" id="{9AD7E47F-52A5-44D7-A59D-FB04ECBC9EEC}"/>
                </a:ext>
              </a:extLst>
            </p:cNvPr>
            <p:cNvSpPr/>
            <p:nvPr/>
          </p:nvSpPr>
          <p:spPr>
            <a:xfrm>
              <a:off x="3030543" y="3158862"/>
              <a:ext cx="347722" cy="210477"/>
            </a:xfrm>
            <a:custGeom>
              <a:avLst/>
              <a:gdLst>
                <a:gd name="connsiteX0" fmla="*/ 0 w 347722"/>
                <a:gd name="connsiteY0" fmla="*/ 154735 h 210477"/>
                <a:gd name="connsiteX1" fmla="*/ 200692 w 347722"/>
                <a:gd name="connsiteY1" fmla="*/ 3383 h 210477"/>
                <a:gd name="connsiteX2" fmla="*/ 282130 w 347722"/>
                <a:gd name="connsiteY2" fmla="*/ 9384 h 210477"/>
                <a:gd name="connsiteX3" fmla="*/ 347186 w 347722"/>
                <a:gd name="connsiteY3" fmla="*/ 93775 h 210477"/>
                <a:gd name="connsiteX4" fmla="*/ 298418 w 347722"/>
                <a:gd name="connsiteY4" fmla="*/ 176167 h 210477"/>
                <a:gd name="connsiteX5" fmla="*/ 183261 w 347722"/>
                <a:gd name="connsiteY5" fmla="*/ 209980 h 210477"/>
                <a:gd name="connsiteX6" fmla="*/ 0 w 347722"/>
                <a:gd name="connsiteY6" fmla="*/ 154735 h 210477"/>
                <a:gd name="connsiteX7" fmla="*/ 181166 w 347722"/>
                <a:gd name="connsiteY7" fmla="*/ 61486 h 210477"/>
                <a:gd name="connsiteX8" fmla="*/ 121348 w 347722"/>
                <a:gd name="connsiteY8" fmla="*/ 126160 h 210477"/>
                <a:gd name="connsiteX9" fmla="*/ 183833 w 347722"/>
                <a:gd name="connsiteY9" fmla="*/ 187501 h 210477"/>
                <a:gd name="connsiteX10" fmla="*/ 246412 w 347722"/>
                <a:gd name="connsiteY10" fmla="*/ 125017 h 210477"/>
                <a:gd name="connsiteX11" fmla="*/ 181166 w 347722"/>
                <a:gd name="connsiteY11" fmla="*/ 61486 h 2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722" h="210477">
                  <a:moveTo>
                    <a:pt x="0" y="154735"/>
                  </a:moveTo>
                  <a:cubicBezTo>
                    <a:pt x="60008" y="89203"/>
                    <a:pt x="115729" y="25767"/>
                    <a:pt x="200692" y="3383"/>
                  </a:cubicBezTo>
                  <a:cubicBezTo>
                    <a:pt x="225838" y="-3284"/>
                    <a:pt x="257080" y="526"/>
                    <a:pt x="282130" y="9384"/>
                  </a:cubicBezTo>
                  <a:cubicBezTo>
                    <a:pt x="319373" y="22433"/>
                    <a:pt x="342710" y="53675"/>
                    <a:pt x="347186" y="93775"/>
                  </a:cubicBezTo>
                  <a:cubicBezTo>
                    <a:pt x="351472" y="131875"/>
                    <a:pt x="329565" y="161498"/>
                    <a:pt x="298418" y="176167"/>
                  </a:cubicBezTo>
                  <a:cubicBezTo>
                    <a:pt x="262509" y="193121"/>
                    <a:pt x="222504" y="206932"/>
                    <a:pt x="183261" y="209980"/>
                  </a:cubicBezTo>
                  <a:cubicBezTo>
                    <a:pt x="118967" y="214838"/>
                    <a:pt x="62389" y="183215"/>
                    <a:pt x="0" y="154735"/>
                  </a:cubicBezTo>
                  <a:close/>
                  <a:moveTo>
                    <a:pt x="181166" y="61486"/>
                  </a:moveTo>
                  <a:cubicBezTo>
                    <a:pt x="147828" y="61295"/>
                    <a:pt x="121634" y="89584"/>
                    <a:pt x="121348" y="126160"/>
                  </a:cubicBezTo>
                  <a:cubicBezTo>
                    <a:pt x="121063" y="161308"/>
                    <a:pt x="148114" y="187882"/>
                    <a:pt x="183833" y="187501"/>
                  </a:cubicBezTo>
                  <a:cubicBezTo>
                    <a:pt x="218408" y="187120"/>
                    <a:pt x="245554" y="159974"/>
                    <a:pt x="246412" y="125017"/>
                  </a:cubicBezTo>
                  <a:cubicBezTo>
                    <a:pt x="247269" y="90156"/>
                    <a:pt x="218027" y="61676"/>
                    <a:pt x="181166" y="61486"/>
                  </a:cubicBezTo>
                  <a:close/>
                </a:path>
              </a:pathLst>
            </a:custGeom>
            <a:solidFill>
              <a:srgbClr val="FFFFFF"/>
            </a:solidFill>
            <a:ln w="9525" cap="flat">
              <a:noFill/>
              <a:prstDash val="solid"/>
              <a:miter/>
            </a:ln>
          </p:spPr>
          <p:txBody>
            <a:bodyPr rtlCol="0" anchor="ctr"/>
            <a:lstStyle/>
            <a:p>
              <a:endParaRPr lang="en-GB" dirty="0"/>
            </a:p>
          </p:txBody>
        </p:sp>
        <p:sp>
          <p:nvSpPr>
            <p:cNvPr id="230" name="Freeform: Shape 229">
              <a:extLst>
                <a:ext uri="{FF2B5EF4-FFF2-40B4-BE49-F238E27FC236}">
                  <a16:creationId xmlns:a16="http://schemas.microsoft.com/office/drawing/2014/main" id="{C7E19A93-0D01-46D0-B424-2E18285E440C}"/>
                </a:ext>
              </a:extLst>
            </p:cNvPr>
            <p:cNvSpPr/>
            <p:nvPr/>
          </p:nvSpPr>
          <p:spPr>
            <a:xfrm>
              <a:off x="2372429" y="3220728"/>
              <a:ext cx="124351" cy="125584"/>
            </a:xfrm>
            <a:custGeom>
              <a:avLst/>
              <a:gdLst>
                <a:gd name="connsiteX0" fmla="*/ 124333 w 124351"/>
                <a:gd name="connsiteY0" fmla="*/ 62676 h 125584"/>
                <a:gd name="connsiteX1" fmla="*/ 58229 w 124351"/>
                <a:gd name="connsiteY1" fmla="*/ 125541 h 125584"/>
                <a:gd name="connsiteX2" fmla="*/ 32 w 124351"/>
                <a:gd name="connsiteY2" fmla="*/ 60199 h 125584"/>
                <a:gd name="connsiteX3" fmla="*/ 58896 w 124351"/>
                <a:gd name="connsiteY3" fmla="*/ 1 h 125584"/>
                <a:gd name="connsiteX4" fmla="*/ 124333 w 124351"/>
                <a:gd name="connsiteY4" fmla="*/ 62676 h 125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51" h="125584">
                  <a:moveTo>
                    <a:pt x="124333" y="62676"/>
                  </a:moveTo>
                  <a:cubicBezTo>
                    <a:pt x="123476" y="97728"/>
                    <a:pt x="92900" y="126874"/>
                    <a:pt x="58229" y="125541"/>
                  </a:cubicBezTo>
                  <a:cubicBezTo>
                    <a:pt x="24035" y="124302"/>
                    <a:pt x="-1016" y="96108"/>
                    <a:pt x="32" y="60199"/>
                  </a:cubicBezTo>
                  <a:cubicBezTo>
                    <a:pt x="1079" y="24290"/>
                    <a:pt x="24987" y="-189"/>
                    <a:pt x="58896" y="1"/>
                  </a:cubicBezTo>
                  <a:cubicBezTo>
                    <a:pt x="96044" y="287"/>
                    <a:pt x="125190" y="28195"/>
                    <a:pt x="124333" y="62676"/>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31" name="Freeform: Shape 230">
              <a:extLst>
                <a:ext uri="{FF2B5EF4-FFF2-40B4-BE49-F238E27FC236}">
                  <a16:creationId xmlns:a16="http://schemas.microsoft.com/office/drawing/2014/main" id="{7D2AC777-05C8-4343-974E-0DD2BD3200BC}"/>
                </a:ext>
              </a:extLst>
            </p:cNvPr>
            <p:cNvSpPr/>
            <p:nvPr/>
          </p:nvSpPr>
          <p:spPr>
            <a:xfrm>
              <a:off x="3151794" y="3220347"/>
              <a:ext cx="125083" cy="126020"/>
            </a:xfrm>
            <a:custGeom>
              <a:avLst/>
              <a:gdLst>
                <a:gd name="connsiteX0" fmla="*/ 59915 w 125083"/>
                <a:gd name="connsiteY0" fmla="*/ 1 h 126020"/>
                <a:gd name="connsiteX1" fmla="*/ 125066 w 125083"/>
                <a:gd name="connsiteY1" fmla="*/ 63533 h 126020"/>
                <a:gd name="connsiteX2" fmla="*/ 62486 w 125083"/>
                <a:gd name="connsiteY2" fmla="*/ 126017 h 126020"/>
                <a:gd name="connsiteX3" fmla="*/ 2 w 125083"/>
                <a:gd name="connsiteY3" fmla="*/ 64676 h 126020"/>
                <a:gd name="connsiteX4" fmla="*/ 59915 w 125083"/>
                <a:gd name="connsiteY4" fmla="*/ 1 h 12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3" h="126020">
                  <a:moveTo>
                    <a:pt x="59915" y="1"/>
                  </a:moveTo>
                  <a:cubicBezTo>
                    <a:pt x="96776" y="191"/>
                    <a:pt x="125923" y="28576"/>
                    <a:pt x="125066" y="63533"/>
                  </a:cubicBezTo>
                  <a:cubicBezTo>
                    <a:pt x="124208" y="98490"/>
                    <a:pt x="97062" y="125636"/>
                    <a:pt x="62486" y="126017"/>
                  </a:cubicBezTo>
                  <a:cubicBezTo>
                    <a:pt x="26767" y="126398"/>
                    <a:pt x="-283" y="99823"/>
                    <a:pt x="2" y="64676"/>
                  </a:cubicBezTo>
                  <a:cubicBezTo>
                    <a:pt x="478" y="28100"/>
                    <a:pt x="26577" y="-189"/>
                    <a:pt x="59915" y="1"/>
                  </a:cubicBezTo>
                  <a:close/>
                </a:path>
              </a:pathLst>
            </a:custGeom>
            <a:solidFill>
              <a:schemeClr val="bg2">
                <a:lumMod val="10000"/>
              </a:schemeClr>
            </a:solidFill>
            <a:ln w="9525" cap="flat">
              <a:noFill/>
              <a:prstDash val="solid"/>
              <a:miter/>
            </a:ln>
          </p:spPr>
          <p:txBody>
            <a:bodyPr rtlCol="0" anchor="ctr"/>
            <a:lstStyle/>
            <a:p>
              <a:endParaRPr lang="en-GB" dirty="0"/>
            </a:p>
          </p:txBody>
        </p:sp>
      </p:grpSp>
      <p:grpSp>
        <p:nvGrpSpPr>
          <p:cNvPr id="232" name="Group 231">
            <a:extLst>
              <a:ext uri="{FF2B5EF4-FFF2-40B4-BE49-F238E27FC236}">
                <a16:creationId xmlns:a16="http://schemas.microsoft.com/office/drawing/2014/main" id="{7EC37BA5-41F5-4F3F-B3CC-85E297594C4C}"/>
              </a:ext>
            </a:extLst>
          </p:cNvPr>
          <p:cNvGrpSpPr/>
          <p:nvPr/>
        </p:nvGrpSpPr>
        <p:grpSpPr>
          <a:xfrm rot="836532">
            <a:off x="-116381" y="6050735"/>
            <a:ext cx="793415" cy="1208700"/>
            <a:chOff x="2049375" y="2314701"/>
            <a:chExt cx="1574957" cy="2399311"/>
          </a:xfrm>
          <a:effectLst>
            <a:outerShdw blurRad="50800" dist="38100" dir="5400000" algn="t" rotWithShape="0">
              <a:prstClr val="black">
                <a:alpha val="20000"/>
              </a:prstClr>
            </a:outerShdw>
          </a:effectLst>
        </p:grpSpPr>
        <p:sp>
          <p:nvSpPr>
            <p:cNvPr id="233" name="Freeform: Shape 232">
              <a:extLst>
                <a:ext uri="{FF2B5EF4-FFF2-40B4-BE49-F238E27FC236}">
                  <a16:creationId xmlns:a16="http://schemas.microsoft.com/office/drawing/2014/main" id="{7DBED050-6DEC-40A8-B327-5E57B7C778B1}"/>
                </a:ext>
              </a:extLst>
            </p:cNvPr>
            <p:cNvSpPr/>
            <p:nvPr/>
          </p:nvSpPr>
          <p:spPr>
            <a:xfrm>
              <a:off x="2214632" y="3363794"/>
              <a:ext cx="1210817" cy="787190"/>
            </a:xfrm>
            <a:custGeom>
              <a:avLst/>
              <a:gdLst>
                <a:gd name="connsiteX0" fmla="*/ 5524 w 1210817"/>
                <a:gd name="connsiteY0" fmla="*/ 56864 h 787190"/>
                <a:gd name="connsiteX1" fmla="*/ 65151 w 1210817"/>
                <a:gd name="connsiteY1" fmla="*/ 123730 h 787190"/>
                <a:gd name="connsiteX2" fmla="*/ 74390 w 1210817"/>
                <a:gd name="connsiteY2" fmla="*/ 118777 h 787190"/>
                <a:gd name="connsiteX3" fmla="*/ 87916 w 1210817"/>
                <a:gd name="connsiteY3" fmla="*/ 0 h 787190"/>
                <a:gd name="connsiteX4" fmla="*/ 116395 w 1210817"/>
                <a:gd name="connsiteY4" fmla="*/ 97726 h 787190"/>
                <a:gd name="connsiteX5" fmla="*/ 156019 w 1210817"/>
                <a:gd name="connsiteY5" fmla="*/ 125158 h 787190"/>
                <a:gd name="connsiteX6" fmla="*/ 282416 w 1210817"/>
                <a:gd name="connsiteY6" fmla="*/ 116491 h 787190"/>
                <a:gd name="connsiteX7" fmla="*/ 144780 w 1210817"/>
                <a:gd name="connsiteY7" fmla="*/ 152876 h 787190"/>
                <a:gd name="connsiteX8" fmla="*/ 97917 w 1210817"/>
                <a:gd name="connsiteY8" fmla="*/ 523875 h 787190"/>
                <a:gd name="connsiteX9" fmla="*/ 232315 w 1210817"/>
                <a:gd name="connsiteY9" fmla="*/ 657320 h 787190"/>
                <a:gd name="connsiteX10" fmla="*/ 458248 w 1210817"/>
                <a:gd name="connsiteY10" fmla="*/ 637699 h 787190"/>
                <a:gd name="connsiteX11" fmla="*/ 410242 w 1210817"/>
                <a:gd name="connsiteY11" fmla="*/ 609505 h 787190"/>
                <a:gd name="connsiteX12" fmla="*/ 379762 w 1210817"/>
                <a:gd name="connsiteY12" fmla="*/ 583216 h 787190"/>
                <a:gd name="connsiteX13" fmla="*/ 385858 w 1210817"/>
                <a:gd name="connsiteY13" fmla="*/ 539686 h 787190"/>
                <a:gd name="connsiteX14" fmla="*/ 430149 w 1210817"/>
                <a:gd name="connsiteY14" fmla="*/ 548449 h 787190"/>
                <a:gd name="connsiteX15" fmla="*/ 442817 w 1210817"/>
                <a:gd name="connsiteY15" fmla="*/ 568833 h 787190"/>
                <a:gd name="connsiteX16" fmla="*/ 668179 w 1210817"/>
                <a:gd name="connsiteY16" fmla="*/ 666845 h 787190"/>
                <a:gd name="connsiteX17" fmla="*/ 777716 w 1210817"/>
                <a:gd name="connsiteY17" fmla="*/ 566071 h 787190"/>
                <a:gd name="connsiteX18" fmla="*/ 814292 w 1210817"/>
                <a:gd name="connsiteY18" fmla="*/ 536162 h 787190"/>
                <a:gd name="connsiteX19" fmla="*/ 841724 w 1210817"/>
                <a:gd name="connsiteY19" fmla="*/ 554831 h 787190"/>
                <a:gd name="connsiteX20" fmla="*/ 822198 w 1210817"/>
                <a:gd name="connsiteY20" fmla="*/ 599599 h 787190"/>
                <a:gd name="connsiteX21" fmla="*/ 769525 w 1210817"/>
                <a:gd name="connsiteY21" fmla="*/ 631507 h 787190"/>
                <a:gd name="connsiteX22" fmla="*/ 773525 w 1210817"/>
                <a:gd name="connsiteY22" fmla="*/ 640080 h 787190"/>
                <a:gd name="connsiteX23" fmla="*/ 997077 w 1210817"/>
                <a:gd name="connsiteY23" fmla="*/ 658654 h 787190"/>
                <a:gd name="connsiteX24" fmla="*/ 1049465 w 1210817"/>
                <a:gd name="connsiteY24" fmla="*/ 656368 h 787190"/>
                <a:gd name="connsiteX25" fmla="*/ 1126045 w 1210817"/>
                <a:gd name="connsiteY25" fmla="*/ 575215 h 787190"/>
                <a:gd name="connsiteX26" fmla="*/ 1115282 w 1210817"/>
                <a:gd name="connsiteY26" fmla="*/ 418052 h 787190"/>
                <a:gd name="connsiteX27" fmla="*/ 1076896 w 1210817"/>
                <a:gd name="connsiteY27" fmla="*/ 152495 h 787190"/>
                <a:gd name="connsiteX28" fmla="*/ 942784 w 1210817"/>
                <a:gd name="connsiteY28" fmla="*/ 118015 h 787190"/>
                <a:gd name="connsiteX29" fmla="*/ 944118 w 1210817"/>
                <a:gd name="connsiteY29" fmla="*/ 111061 h 787190"/>
                <a:gd name="connsiteX30" fmla="*/ 1061371 w 1210817"/>
                <a:gd name="connsiteY30" fmla="*/ 125730 h 787190"/>
                <a:gd name="connsiteX31" fmla="*/ 1109377 w 1210817"/>
                <a:gd name="connsiteY31" fmla="*/ 90868 h 787190"/>
                <a:gd name="connsiteX32" fmla="*/ 1128141 w 1210817"/>
                <a:gd name="connsiteY32" fmla="*/ 571 h 787190"/>
                <a:gd name="connsiteX33" fmla="*/ 1151001 w 1210817"/>
                <a:gd name="connsiteY33" fmla="*/ 125539 h 787190"/>
                <a:gd name="connsiteX34" fmla="*/ 1210818 w 1210817"/>
                <a:gd name="connsiteY34" fmla="*/ 63627 h 787190"/>
                <a:gd name="connsiteX35" fmla="*/ 1156907 w 1210817"/>
                <a:gd name="connsiteY35" fmla="*/ 144780 h 787190"/>
                <a:gd name="connsiteX36" fmla="*/ 1132142 w 1210817"/>
                <a:gd name="connsiteY36" fmla="*/ 180975 h 787190"/>
                <a:gd name="connsiteX37" fmla="*/ 1142905 w 1210817"/>
                <a:gd name="connsiteY37" fmla="*/ 281368 h 787190"/>
                <a:gd name="connsiteX38" fmla="*/ 1169479 w 1210817"/>
                <a:gd name="connsiteY38" fmla="*/ 591122 h 787190"/>
                <a:gd name="connsiteX39" fmla="*/ 945928 w 1210817"/>
                <a:gd name="connsiteY39" fmla="*/ 787146 h 787190"/>
                <a:gd name="connsiteX40" fmla="*/ 768572 w 1210817"/>
                <a:gd name="connsiteY40" fmla="*/ 766953 h 787190"/>
                <a:gd name="connsiteX41" fmla="*/ 388620 w 1210817"/>
                <a:gd name="connsiteY41" fmla="*/ 776859 h 787190"/>
                <a:gd name="connsiteX42" fmla="*/ 228124 w 1210817"/>
                <a:gd name="connsiteY42" fmla="*/ 783050 h 787190"/>
                <a:gd name="connsiteX43" fmla="*/ 66389 w 1210817"/>
                <a:gd name="connsiteY43" fmla="*/ 648462 h 787190"/>
                <a:gd name="connsiteX44" fmla="*/ 58388 w 1210817"/>
                <a:gd name="connsiteY44" fmla="*/ 405193 h 787190"/>
                <a:gd name="connsiteX45" fmla="*/ 90583 w 1210817"/>
                <a:gd name="connsiteY45" fmla="*/ 218408 h 787190"/>
                <a:gd name="connsiteX46" fmla="*/ 54959 w 1210817"/>
                <a:gd name="connsiteY46" fmla="*/ 135445 h 787190"/>
                <a:gd name="connsiteX47" fmla="*/ 0 w 1210817"/>
                <a:gd name="connsiteY47" fmla="*/ 60007 h 787190"/>
                <a:gd name="connsiteX48" fmla="*/ 5524 w 1210817"/>
                <a:gd name="connsiteY48" fmla="*/ 56864 h 78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0817" h="787190">
                  <a:moveTo>
                    <a:pt x="5524" y="56864"/>
                  </a:moveTo>
                  <a:cubicBezTo>
                    <a:pt x="25432" y="79153"/>
                    <a:pt x="45244" y="101441"/>
                    <a:pt x="65151" y="123730"/>
                  </a:cubicBezTo>
                  <a:cubicBezTo>
                    <a:pt x="68199" y="122110"/>
                    <a:pt x="71342" y="120396"/>
                    <a:pt x="74390" y="118777"/>
                  </a:cubicBezTo>
                  <a:cubicBezTo>
                    <a:pt x="77057" y="81534"/>
                    <a:pt x="53530" y="41243"/>
                    <a:pt x="87916" y="0"/>
                  </a:cubicBezTo>
                  <a:cubicBezTo>
                    <a:pt x="98584" y="36100"/>
                    <a:pt x="108490" y="66675"/>
                    <a:pt x="116395" y="97726"/>
                  </a:cubicBezTo>
                  <a:cubicBezTo>
                    <a:pt x="121920" y="119634"/>
                    <a:pt x="132397" y="128873"/>
                    <a:pt x="156019" y="125158"/>
                  </a:cubicBezTo>
                  <a:cubicBezTo>
                    <a:pt x="197358" y="118586"/>
                    <a:pt x="238982" y="114395"/>
                    <a:pt x="282416" y="116491"/>
                  </a:cubicBezTo>
                  <a:cubicBezTo>
                    <a:pt x="236220" y="128683"/>
                    <a:pt x="189928" y="140970"/>
                    <a:pt x="144780" y="152876"/>
                  </a:cubicBezTo>
                  <a:cubicBezTo>
                    <a:pt x="128778" y="276320"/>
                    <a:pt x="108299" y="399669"/>
                    <a:pt x="97917" y="523875"/>
                  </a:cubicBezTo>
                  <a:cubicBezTo>
                    <a:pt x="88773" y="632555"/>
                    <a:pt x="122301" y="662749"/>
                    <a:pt x="232315" y="657320"/>
                  </a:cubicBezTo>
                  <a:cubicBezTo>
                    <a:pt x="304133" y="653796"/>
                    <a:pt x="375761" y="645033"/>
                    <a:pt x="458248" y="637699"/>
                  </a:cubicBezTo>
                  <a:cubicBezTo>
                    <a:pt x="436817" y="625221"/>
                    <a:pt x="423005" y="618172"/>
                    <a:pt x="410242" y="609505"/>
                  </a:cubicBezTo>
                  <a:cubicBezTo>
                    <a:pt x="398907" y="601789"/>
                    <a:pt x="383095" y="594074"/>
                    <a:pt x="379762" y="583216"/>
                  </a:cubicBezTo>
                  <a:cubicBezTo>
                    <a:pt x="375856" y="570547"/>
                    <a:pt x="383286" y="554355"/>
                    <a:pt x="385858" y="539686"/>
                  </a:cubicBezTo>
                  <a:cubicBezTo>
                    <a:pt x="400717" y="542353"/>
                    <a:pt x="416242" y="543306"/>
                    <a:pt x="430149" y="548449"/>
                  </a:cubicBezTo>
                  <a:cubicBezTo>
                    <a:pt x="436150" y="550640"/>
                    <a:pt x="439293" y="561499"/>
                    <a:pt x="442817" y="568833"/>
                  </a:cubicBezTo>
                  <a:cubicBezTo>
                    <a:pt x="488156" y="661321"/>
                    <a:pt x="569309" y="697516"/>
                    <a:pt x="668179" y="666845"/>
                  </a:cubicBezTo>
                  <a:cubicBezTo>
                    <a:pt x="719614" y="650843"/>
                    <a:pt x="766382" y="629031"/>
                    <a:pt x="777716" y="566071"/>
                  </a:cubicBezTo>
                  <a:cubicBezTo>
                    <a:pt x="779907" y="553784"/>
                    <a:pt x="799909" y="541592"/>
                    <a:pt x="814292" y="536162"/>
                  </a:cubicBezTo>
                  <a:cubicBezTo>
                    <a:pt x="820769" y="533781"/>
                    <a:pt x="842486" y="549402"/>
                    <a:pt x="841724" y="554831"/>
                  </a:cubicBezTo>
                  <a:cubicBezTo>
                    <a:pt x="839724" y="570547"/>
                    <a:pt x="833247" y="588931"/>
                    <a:pt x="822198" y="599599"/>
                  </a:cubicBezTo>
                  <a:cubicBezTo>
                    <a:pt x="807720" y="613601"/>
                    <a:pt x="787241" y="621220"/>
                    <a:pt x="769525" y="631507"/>
                  </a:cubicBezTo>
                  <a:cubicBezTo>
                    <a:pt x="771716" y="636270"/>
                    <a:pt x="772477" y="639985"/>
                    <a:pt x="773525" y="640080"/>
                  </a:cubicBezTo>
                  <a:cubicBezTo>
                    <a:pt x="848011" y="646557"/>
                    <a:pt x="922496" y="653129"/>
                    <a:pt x="997077" y="658654"/>
                  </a:cubicBezTo>
                  <a:cubicBezTo>
                    <a:pt x="1014412" y="659892"/>
                    <a:pt x="1032224" y="658939"/>
                    <a:pt x="1049465" y="656368"/>
                  </a:cubicBezTo>
                  <a:cubicBezTo>
                    <a:pt x="1097280" y="649224"/>
                    <a:pt x="1125188" y="623411"/>
                    <a:pt x="1126045" y="575215"/>
                  </a:cubicBezTo>
                  <a:cubicBezTo>
                    <a:pt x="1126903" y="522827"/>
                    <a:pt x="1121854" y="470154"/>
                    <a:pt x="1115282" y="418052"/>
                  </a:cubicBezTo>
                  <a:cubicBezTo>
                    <a:pt x="1104233" y="330041"/>
                    <a:pt x="1090041" y="242411"/>
                    <a:pt x="1076896" y="152495"/>
                  </a:cubicBezTo>
                  <a:cubicBezTo>
                    <a:pt x="1034796" y="141637"/>
                    <a:pt x="988790" y="129826"/>
                    <a:pt x="942784" y="118015"/>
                  </a:cubicBezTo>
                  <a:cubicBezTo>
                    <a:pt x="943261" y="115729"/>
                    <a:pt x="943642" y="113347"/>
                    <a:pt x="944118" y="111061"/>
                  </a:cubicBezTo>
                  <a:cubicBezTo>
                    <a:pt x="983266" y="115729"/>
                    <a:pt x="1022699" y="118586"/>
                    <a:pt x="1061371" y="125730"/>
                  </a:cubicBezTo>
                  <a:cubicBezTo>
                    <a:pt x="1092232" y="131445"/>
                    <a:pt x="1104138" y="117634"/>
                    <a:pt x="1109377" y="90868"/>
                  </a:cubicBezTo>
                  <a:cubicBezTo>
                    <a:pt x="1114996" y="62484"/>
                    <a:pt x="1121093" y="34195"/>
                    <a:pt x="1128141" y="571"/>
                  </a:cubicBezTo>
                  <a:cubicBezTo>
                    <a:pt x="1172909" y="35528"/>
                    <a:pt x="1144238" y="77819"/>
                    <a:pt x="1151001" y="125539"/>
                  </a:cubicBezTo>
                  <a:cubicBezTo>
                    <a:pt x="1176147" y="99536"/>
                    <a:pt x="1195387" y="79629"/>
                    <a:pt x="1210818" y="63627"/>
                  </a:cubicBezTo>
                  <a:cubicBezTo>
                    <a:pt x="1207960" y="93440"/>
                    <a:pt x="1185482" y="125730"/>
                    <a:pt x="1156907" y="144780"/>
                  </a:cubicBezTo>
                  <a:cubicBezTo>
                    <a:pt x="1145286" y="152495"/>
                    <a:pt x="1132142" y="168688"/>
                    <a:pt x="1132142" y="180975"/>
                  </a:cubicBezTo>
                  <a:cubicBezTo>
                    <a:pt x="1132046" y="214503"/>
                    <a:pt x="1135475" y="248698"/>
                    <a:pt x="1142905" y="281368"/>
                  </a:cubicBezTo>
                  <a:cubicBezTo>
                    <a:pt x="1166146" y="383572"/>
                    <a:pt x="1182243" y="486251"/>
                    <a:pt x="1169479" y="591122"/>
                  </a:cubicBezTo>
                  <a:cubicBezTo>
                    <a:pt x="1153287" y="724186"/>
                    <a:pt x="1080707" y="789146"/>
                    <a:pt x="945928" y="787146"/>
                  </a:cubicBezTo>
                  <a:cubicBezTo>
                    <a:pt x="886682" y="786289"/>
                    <a:pt x="826484" y="779621"/>
                    <a:pt x="768572" y="766953"/>
                  </a:cubicBezTo>
                  <a:cubicBezTo>
                    <a:pt x="640461" y="739045"/>
                    <a:pt x="515112" y="758761"/>
                    <a:pt x="388620" y="776859"/>
                  </a:cubicBezTo>
                  <a:cubicBezTo>
                    <a:pt x="335851" y="784384"/>
                    <a:pt x="281273" y="786765"/>
                    <a:pt x="228124" y="783050"/>
                  </a:cubicBezTo>
                  <a:cubicBezTo>
                    <a:pt x="144304" y="777240"/>
                    <a:pt x="92011" y="727043"/>
                    <a:pt x="66389" y="648462"/>
                  </a:cubicBezTo>
                  <a:cubicBezTo>
                    <a:pt x="40195" y="568261"/>
                    <a:pt x="44767" y="486727"/>
                    <a:pt x="58388" y="405193"/>
                  </a:cubicBezTo>
                  <a:cubicBezTo>
                    <a:pt x="68770" y="342900"/>
                    <a:pt x="81820" y="280892"/>
                    <a:pt x="90583" y="218408"/>
                  </a:cubicBezTo>
                  <a:cubicBezTo>
                    <a:pt x="95155" y="185738"/>
                    <a:pt x="97250" y="155638"/>
                    <a:pt x="54959" y="135445"/>
                  </a:cubicBezTo>
                  <a:cubicBezTo>
                    <a:pt x="30289" y="123634"/>
                    <a:pt x="17907" y="86011"/>
                    <a:pt x="0" y="60007"/>
                  </a:cubicBezTo>
                  <a:cubicBezTo>
                    <a:pt x="1905" y="59055"/>
                    <a:pt x="3715" y="58007"/>
                    <a:pt x="5524" y="56864"/>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34" name="Freeform: Shape 233">
              <a:extLst>
                <a:ext uri="{FF2B5EF4-FFF2-40B4-BE49-F238E27FC236}">
                  <a16:creationId xmlns:a16="http://schemas.microsoft.com/office/drawing/2014/main" id="{33FF67B6-0B56-44E8-988F-C20E9EF74403}"/>
                </a:ext>
              </a:extLst>
            </p:cNvPr>
            <p:cNvSpPr/>
            <p:nvPr/>
          </p:nvSpPr>
          <p:spPr>
            <a:xfrm>
              <a:off x="2938138" y="2717743"/>
              <a:ext cx="568597" cy="359811"/>
            </a:xfrm>
            <a:custGeom>
              <a:avLst/>
              <a:gdLst>
                <a:gd name="connsiteX0" fmla="*/ 568369 w 568597"/>
                <a:gd name="connsiteY0" fmla="*/ 311629 h 359811"/>
                <a:gd name="connsiteX1" fmla="*/ 524936 w 568597"/>
                <a:gd name="connsiteY1" fmla="*/ 213616 h 359811"/>
                <a:gd name="connsiteX2" fmla="*/ 281858 w 568597"/>
                <a:gd name="connsiteY2" fmla="*/ 143607 h 359811"/>
                <a:gd name="connsiteX3" fmla="*/ 142983 w 568597"/>
                <a:gd name="connsiteY3" fmla="*/ 265242 h 359811"/>
                <a:gd name="connsiteX4" fmla="*/ 64307 w 568597"/>
                <a:gd name="connsiteY4" fmla="*/ 349729 h 359811"/>
                <a:gd name="connsiteX5" fmla="*/ 15634 w 568597"/>
                <a:gd name="connsiteY5" fmla="*/ 356682 h 359811"/>
                <a:gd name="connsiteX6" fmla="*/ 10109 w 568597"/>
                <a:gd name="connsiteY6" fmla="*/ 304675 h 359811"/>
                <a:gd name="connsiteX7" fmla="*/ 323958 w 568597"/>
                <a:gd name="connsiteY7" fmla="*/ 19782 h 359811"/>
                <a:gd name="connsiteX8" fmla="*/ 504552 w 568597"/>
                <a:gd name="connsiteY8" fmla="*/ 75218 h 359811"/>
                <a:gd name="connsiteX9" fmla="*/ 568369 w 568597"/>
                <a:gd name="connsiteY9" fmla="*/ 311629 h 35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597" h="359811">
                  <a:moveTo>
                    <a:pt x="568369" y="311629"/>
                  </a:moveTo>
                  <a:cubicBezTo>
                    <a:pt x="553034" y="276862"/>
                    <a:pt x="540461" y="244477"/>
                    <a:pt x="524936" y="213616"/>
                  </a:cubicBezTo>
                  <a:cubicBezTo>
                    <a:pt x="470643" y="106079"/>
                    <a:pt x="382918" y="78171"/>
                    <a:pt x="281858" y="143607"/>
                  </a:cubicBezTo>
                  <a:cubicBezTo>
                    <a:pt x="230708" y="176754"/>
                    <a:pt x="187655" y="222855"/>
                    <a:pt x="142983" y="265242"/>
                  </a:cubicBezTo>
                  <a:cubicBezTo>
                    <a:pt x="115075" y="291721"/>
                    <a:pt x="92977" y="324392"/>
                    <a:pt x="64307" y="349729"/>
                  </a:cubicBezTo>
                  <a:cubicBezTo>
                    <a:pt x="53638" y="359158"/>
                    <a:pt x="27730" y="363063"/>
                    <a:pt x="15634" y="356682"/>
                  </a:cubicBezTo>
                  <a:cubicBezTo>
                    <a:pt x="-4178" y="346204"/>
                    <a:pt x="-4178" y="322487"/>
                    <a:pt x="10109" y="304675"/>
                  </a:cubicBezTo>
                  <a:cubicBezTo>
                    <a:pt x="99549" y="193042"/>
                    <a:pt x="190799" y="83028"/>
                    <a:pt x="323958" y="19782"/>
                  </a:cubicBezTo>
                  <a:cubicBezTo>
                    <a:pt x="404635" y="-18603"/>
                    <a:pt x="457975" y="-1649"/>
                    <a:pt x="504552" y="75218"/>
                  </a:cubicBezTo>
                  <a:cubicBezTo>
                    <a:pt x="539794" y="133225"/>
                    <a:pt x="571608" y="248859"/>
                    <a:pt x="568369" y="311629"/>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35" name="Freeform: Shape 234">
              <a:extLst>
                <a:ext uri="{FF2B5EF4-FFF2-40B4-BE49-F238E27FC236}">
                  <a16:creationId xmlns:a16="http://schemas.microsoft.com/office/drawing/2014/main" id="{EF13E0A1-6A91-49CD-AE45-066D68792498}"/>
                </a:ext>
              </a:extLst>
            </p:cNvPr>
            <p:cNvSpPr/>
            <p:nvPr/>
          </p:nvSpPr>
          <p:spPr>
            <a:xfrm>
              <a:off x="2138813" y="2697686"/>
              <a:ext cx="547655" cy="386413"/>
            </a:xfrm>
            <a:custGeom>
              <a:avLst/>
              <a:gdLst>
                <a:gd name="connsiteX0" fmla="*/ 0 w 547655"/>
                <a:gd name="connsiteY0" fmla="*/ 338448 h 386413"/>
                <a:gd name="connsiteX1" fmla="*/ 104204 w 547655"/>
                <a:gd name="connsiteY1" fmla="*/ 42125 h 386413"/>
                <a:gd name="connsiteX2" fmla="*/ 221171 w 547655"/>
                <a:gd name="connsiteY2" fmla="*/ 14026 h 386413"/>
                <a:gd name="connsiteX3" fmla="*/ 343091 w 547655"/>
                <a:gd name="connsiteY3" fmla="*/ 100990 h 386413"/>
                <a:gd name="connsiteX4" fmla="*/ 530923 w 547655"/>
                <a:gd name="connsiteY4" fmla="*/ 299776 h 386413"/>
                <a:gd name="connsiteX5" fmla="*/ 544639 w 547655"/>
                <a:gd name="connsiteY5" fmla="*/ 319684 h 386413"/>
                <a:gd name="connsiteX6" fmla="*/ 542639 w 547655"/>
                <a:gd name="connsiteY6" fmla="*/ 373976 h 386413"/>
                <a:gd name="connsiteX7" fmla="*/ 486823 w 547655"/>
                <a:gd name="connsiteY7" fmla="*/ 371881 h 386413"/>
                <a:gd name="connsiteX8" fmla="*/ 422720 w 547655"/>
                <a:gd name="connsiteY8" fmla="*/ 302634 h 386413"/>
                <a:gd name="connsiteX9" fmla="*/ 317468 w 547655"/>
                <a:gd name="connsiteY9" fmla="*/ 180523 h 386413"/>
                <a:gd name="connsiteX10" fmla="*/ 252984 w 547655"/>
                <a:gd name="connsiteY10" fmla="*/ 126802 h 386413"/>
                <a:gd name="connsiteX11" fmla="*/ 110204 w 547655"/>
                <a:gd name="connsiteY11" fmla="*/ 147948 h 386413"/>
                <a:gd name="connsiteX12" fmla="*/ 30004 w 547655"/>
                <a:gd name="connsiteY12" fmla="*/ 286822 h 386413"/>
                <a:gd name="connsiteX13" fmla="*/ 9334 w 547655"/>
                <a:gd name="connsiteY13" fmla="*/ 341305 h 386413"/>
                <a:gd name="connsiteX14" fmla="*/ 0 w 547655"/>
                <a:gd name="connsiteY14" fmla="*/ 338448 h 38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7655" h="386413">
                  <a:moveTo>
                    <a:pt x="0" y="338448"/>
                  </a:moveTo>
                  <a:cubicBezTo>
                    <a:pt x="12383" y="232054"/>
                    <a:pt x="39148" y="130231"/>
                    <a:pt x="104204" y="42125"/>
                  </a:cubicBezTo>
                  <a:cubicBezTo>
                    <a:pt x="136208" y="-1214"/>
                    <a:pt x="172593" y="-12072"/>
                    <a:pt x="221171" y="14026"/>
                  </a:cubicBezTo>
                  <a:cubicBezTo>
                    <a:pt x="264890" y="37458"/>
                    <a:pt x="307467" y="66604"/>
                    <a:pt x="343091" y="100990"/>
                  </a:cubicBezTo>
                  <a:cubicBezTo>
                    <a:pt x="408622" y="164236"/>
                    <a:pt x="468725" y="233101"/>
                    <a:pt x="530923" y="299776"/>
                  </a:cubicBezTo>
                  <a:cubicBezTo>
                    <a:pt x="536448" y="305682"/>
                    <a:pt x="543973" y="312635"/>
                    <a:pt x="544639" y="319684"/>
                  </a:cubicBezTo>
                  <a:cubicBezTo>
                    <a:pt x="546259" y="337972"/>
                    <a:pt x="551497" y="361594"/>
                    <a:pt x="542639" y="373976"/>
                  </a:cubicBezTo>
                  <a:cubicBezTo>
                    <a:pt x="528542" y="393598"/>
                    <a:pt x="503587" y="387788"/>
                    <a:pt x="486823" y="371881"/>
                  </a:cubicBezTo>
                  <a:cubicBezTo>
                    <a:pt x="464058" y="350259"/>
                    <a:pt x="443389" y="326351"/>
                    <a:pt x="422720" y="302634"/>
                  </a:cubicBezTo>
                  <a:cubicBezTo>
                    <a:pt x="387382" y="262153"/>
                    <a:pt x="353949" y="219957"/>
                    <a:pt x="317468" y="180523"/>
                  </a:cubicBezTo>
                  <a:cubicBezTo>
                    <a:pt x="298609" y="160140"/>
                    <a:pt x="276130" y="142328"/>
                    <a:pt x="252984" y="126802"/>
                  </a:cubicBezTo>
                  <a:cubicBezTo>
                    <a:pt x="194596" y="87464"/>
                    <a:pt x="152400" y="91369"/>
                    <a:pt x="110204" y="147948"/>
                  </a:cubicBezTo>
                  <a:cubicBezTo>
                    <a:pt x="78486" y="190525"/>
                    <a:pt x="55436" y="239769"/>
                    <a:pt x="30004" y="286822"/>
                  </a:cubicBezTo>
                  <a:cubicBezTo>
                    <a:pt x="20860" y="303777"/>
                    <a:pt x="16097" y="323017"/>
                    <a:pt x="9334" y="341305"/>
                  </a:cubicBezTo>
                  <a:cubicBezTo>
                    <a:pt x="6287" y="340258"/>
                    <a:pt x="3143" y="339305"/>
                    <a:pt x="0" y="338448"/>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36" name="Freeform: Shape 235">
              <a:extLst>
                <a:ext uri="{FF2B5EF4-FFF2-40B4-BE49-F238E27FC236}">
                  <a16:creationId xmlns:a16="http://schemas.microsoft.com/office/drawing/2014/main" id="{CB019D3A-5E3D-4E88-A152-8DD107256E93}"/>
                </a:ext>
              </a:extLst>
            </p:cNvPr>
            <p:cNvSpPr/>
            <p:nvPr/>
          </p:nvSpPr>
          <p:spPr>
            <a:xfrm>
              <a:off x="2561818" y="4202136"/>
              <a:ext cx="531590" cy="87964"/>
            </a:xfrm>
            <a:custGeom>
              <a:avLst/>
              <a:gdLst>
                <a:gd name="connsiteX0" fmla="*/ 0 w 531590"/>
                <a:gd name="connsiteY0" fmla="*/ 87964 h 87964"/>
                <a:gd name="connsiteX1" fmla="*/ 214217 w 531590"/>
                <a:gd name="connsiteY1" fmla="*/ 2716 h 87964"/>
                <a:gd name="connsiteX2" fmla="*/ 310896 w 531590"/>
                <a:gd name="connsiteY2" fmla="*/ 3192 h 87964"/>
                <a:gd name="connsiteX3" fmla="*/ 531590 w 531590"/>
                <a:gd name="connsiteY3" fmla="*/ 87584 h 87964"/>
                <a:gd name="connsiteX4" fmla="*/ 0 w 531590"/>
                <a:gd name="connsiteY4" fmla="*/ 87964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590" h="87964">
                  <a:moveTo>
                    <a:pt x="0" y="87964"/>
                  </a:moveTo>
                  <a:cubicBezTo>
                    <a:pt x="57817" y="23385"/>
                    <a:pt x="126206" y="-10143"/>
                    <a:pt x="214217" y="2716"/>
                  </a:cubicBezTo>
                  <a:cubicBezTo>
                    <a:pt x="245840" y="7383"/>
                    <a:pt x="278987" y="6621"/>
                    <a:pt x="310896" y="3192"/>
                  </a:cubicBezTo>
                  <a:cubicBezTo>
                    <a:pt x="399574" y="-6428"/>
                    <a:pt x="471488" y="23766"/>
                    <a:pt x="531590" y="87584"/>
                  </a:cubicBezTo>
                  <a:cubicBezTo>
                    <a:pt x="353854" y="53103"/>
                    <a:pt x="177260" y="52627"/>
                    <a:pt x="0" y="87964"/>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37" name="Freeform: Shape 236">
              <a:extLst>
                <a:ext uri="{FF2B5EF4-FFF2-40B4-BE49-F238E27FC236}">
                  <a16:creationId xmlns:a16="http://schemas.microsoft.com/office/drawing/2014/main" id="{A2E5CE56-6128-4081-8BBF-5DC884D4B121}"/>
                </a:ext>
              </a:extLst>
            </p:cNvPr>
            <p:cNvSpPr/>
            <p:nvPr/>
          </p:nvSpPr>
          <p:spPr>
            <a:xfrm>
              <a:off x="2248096" y="3137689"/>
              <a:ext cx="400018" cy="247845"/>
            </a:xfrm>
            <a:custGeom>
              <a:avLst/>
              <a:gdLst>
                <a:gd name="connsiteX0" fmla="*/ 393732 w 400018"/>
                <a:gd name="connsiteY0" fmla="*/ 186386 h 247845"/>
                <a:gd name="connsiteX1" fmla="*/ 86741 w 400018"/>
                <a:gd name="connsiteY1" fmla="*/ 231820 h 247845"/>
                <a:gd name="connsiteX2" fmla="*/ 2730 w 400018"/>
                <a:gd name="connsiteY2" fmla="*/ 94851 h 247845"/>
                <a:gd name="connsiteX3" fmla="*/ 140748 w 400018"/>
                <a:gd name="connsiteY3" fmla="*/ 839 h 247845"/>
                <a:gd name="connsiteX4" fmla="*/ 229616 w 400018"/>
                <a:gd name="connsiteY4" fmla="*/ 28557 h 247845"/>
                <a:gd name="connsiteX5" fmla="*/ 400018 w 400018"/>
                <a:gd name="connsiteY5" fmla="*/ 170956 h 247845"/>
                <a:gd name="connsiteX6" fmla="*/ 393732 w 400018"/>
                <a:gd name="connsiteY6" fmla="*/ 186386 h 247845"/>
                <a:gd name="connsiteX7" fmla="*/ 374205 w 400018"/>
                <a:gd name="connsiteY7" fmla="*/ 171051 h 247845"/>
                <a:gd name="connsiteX8" fmla="*/ 227997 w 400018"/>
                <a:gd name="connsiteY8" fmla="*/ 50083 h 247845"/>
                <a:gd name="connsiteX9" fmla="*/ 122460 w 400018"/>
                <a:gd name="connsiteY9" fmla="*/ 21413 h 247845"/>
                <a:gd name="connsiteX10" fmla="*/ 23304 w 400018"/>
                <a:gd name="connsiteY10" fmla="*/ 102471 h 247845"/>
                <a:gd name="connsiteX11" fmla="*/ 77406 w 400018"/>
                <a:gd name="connsiteY11" fmla="*/ 202960 h 247845"/>
                <a:gd name="connsiteX12" fmla="*/ 152749 w 400018"/>
                <a:gd name="connsiteY12" fmla="*/ 229439 h 247845"/>
                <a:gd name="connsiteX13" fmla="*/ 374205 w 400018"/>
                <a:gd name="connsiteY13" fmla="*/ 171051 h 2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018" h="247845">
                  <a:moveTo>
                    <a:pt x="393732" y="186386"/>
                  </a:moveTo>
                  <a:cubicBezTo>
                    <a:pt x="297053" y="236202"/>
                    <a:pt x="196659" y="269063"/>
                    <a:pt x="86741" y="231820"/>
                  </a:cubicBezTo>
                  <a:cubicBezTo>
                    <a:pt x="24924" y="210865"/>
                    <a:pt x="-10414" y="148096"/>
                    <a:pt x="2730" y="94851"/>
                  </a:cubicBezTo>
                  <a:cubicBezTo>
                    <a:pt x="17208" y="36177"/>
                    <a:pt x="76454" y="-6590"/>
                    <a:pt x="140748" y="839"/>
                  </a:cubicBezTo>
                  <a:cubicBezTo>
                    <a:pt x="171323" y="4363"/>
                    <a:pt x="205899" y="11126"/>
                    <a:pt x="229616" y="28557"/>
                  </a:cubicBezTo>
                  <a:cubicBezTo>
                    <a:pt x="289147" y="72277"/>
                    <a:pt x="343535" y="123045"/>
                    <a:pt x="400018" y="170956"/>
                  </a:cubicBezTo>
                  <a:cubicBezTo>
                    <a:pt x="398018" y="176099"/>
                    <a:pt x="395827" y="181243"/>
                    <a:pt x="393732" y="186386"/>
                  </a:cubicBezTo>
                  <a:close/>
                  <a:moveTo>
                    <a:pt x="374205" y="171051"/>
                  </a:moveTo>
                  <a:cubicBezTo>
                    <a:pt x="321342" y="126283"/>
                    <a:pt x="278193" y="82754"/>
                    <a:pt x="227997" y="50083"/>
                  </a:cubicBezTo>
                  <a:cubicBezTo>
                    <a:pt x="198660" y="31033"/>
                    <a:pt x="158274" y="22937"/>
                    <a:pt x="122460" y="21413"/>
                  </a:cubicBezTo>
                  <a:cubicBezTo>
                    <a:pt x="76454" y="19413"/>
                    <a:pt x="33687" y="59799"/>
                    <a:pt x="23304" y="102471"/>
                  </a:cubicBezTo>
                  <a:cubicBezTo>
                    <a:pt x="14160" y="139904"/>
                    <a:pt x="32544" y="177909"/>
                    <a:pt x="77406" y="202960"/>
                  </a:cubicBezTo>
                  <a:cubicBezTo>
                    <a:pt x="100362" y="215818"/>
                    <a:pt x="126841" y="225534"/>
                    <a:pt x="152749" y="229439"/>
                  </a:cubicBezTo>
                  <a:cubicBezTo>
                    <a:pt x="229425" y="241250"/>
                    <a:pt x="296862" y="212485"/>
                    <a:pt x="374205" y="171051"/>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38" name="Freeform: Shape 237">
              <a:extLst>
                <a:ext uri="{FF2B5EF4-FFF2-40B4-BE49-F238E27FC236}">
                  <a16:creationId xmlns:a16="http://schemas.microsoft.com/office/drawing/2014/main" id="{D0E3D682-6DB8-413B-9581-132A7CF2484D}"/>
                </a:ext>
              </a:extLst>
            </p:cNvPr>
            <p:cNvSpPr/>
            <p:nvPr/>
          </p:nvSpPr>
          <p:spPr>
            <a:xfrm>
              <a:off x="2997587" y="3140766"/>
              <a:ext cx="402777" cy="244818"/>
            </a:xfrm>
            <a:custGeom>
              <a:avLst/>
              <a:gdLst>
                <a:gd name="connsiteX0" fmla="*/ 0 w 402777"/>
                <a:gd name="connsiteY0" fmla="*/ 181690 h 244818"/>
                <a:gd name="connsiteX1" fmla="*/ 232696 w 402777"/>
                <a:gd name="connsiteY1" fmla="*/ 3096 h 244818"/>
                <a:gd name="connsiteX2" fmla="*/ 336518 w 402777"/>
                <a:gd name="connsiteY2" fmla="*/ 16526 h 244818"/>
                <a:gd name="connsiteX3" fmla="*/ 344519 w 402777"/>
                <a:gd name="connsiteY3" fmla="*/ 211122 h 244818"/>
                <a:gd name="connsiteX4" fmla="*/ 253651 w 402777"/>
                <a:gd name="connsiteY4" fmla="*/ 243412 h 244818"/>
                <a:gd name="connsiteX5" fmla="*/ 0 w 402777"/>
                <a:gd name="connsiteY5" fmla="*/ 181690 h 244818"/>
                <a:gd name="connsiteX6" fmla="*/ 32956 w 402777"/>
                <a:gd name="connsiteY6" fmla="*/ 172831 h 244818"/>
                <a:gd name="connsiteX7" fmla="*/ 216313 w 402777"/>
                <a:gd name="connsiteY7" fmla="*/ 227981 h 244818"/>
                <a:gd name="connsiteX8" fmla="*/ 331470 w 402777"/>
                <a:gd name="connsiteY8" fmla="*/ 194167 h 244818"/>
                <a:gd name="connsiteX9" fmla="*/ 380238 w 402777"/>
                <a:gd name="connsiteY9" fmla="*/ 111776 h 244818"/>
                <a:gd name="connsiteX10" fmla="*/ 315182 w 402777"/>
                <a:gd name="connsiteY10" fmla="*/ 27385 h 244818"/>
                <a:gd name="connsiteX11" fmla="*/ 233744 w 402777"/>
                <a:gd name="connsiteY11" fmla="*/ 21384 h 244818"/>
                <a:gd name="connsiteX12" fmla="*/ 32956 w 402777"/>
                <a:gd name="connsiteY12" fmla="*/ 172831 h 2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2777" h="244818">
                  <a:moveTo>
                    <a:pt x="0" y="181690"/>
                  </a:moveTo>
                  <a:cubicBezTo>
                    <a:pt x="69818" y="104918"/>
                    <a:pt x="130873" y="25670"/>
                    <a:pt x="232696" y="3096"/>
                  </a:cubicBezTo>
                  <a:cubicBezTo>
                    <a:pt x="265176" y="-4048"/>
                    <a:pt x="306800" y="1477"/>
                    <a:pt x="336518" y="16526"/>
                  </a:cubicBezTo>
                  <a:cubicBezTo>
                    <a:pt x="421767" y="59865"/>
                    <a:pt x="425101" y="160068"/>
                    <a:pt x="344519" y="211122"/>
                  </a:cubicBezTo>
                  <a:cubicBezTo>
                    <a:pt x="317945" y="227981"/>
                    <a:pt x="284893" y="240554"/>
                    <a:pt x="253651" y="243412"/>
                  </a:cubicBezTo>
                  <a:cubicBezTo>
                    <a:pt x="166497" y="251413"/>
                    <a:pt x="85820" y="224552"/>
                    <a:pt x="0" y="181690"/>
                  </a:cubicBezTo>
                  <a:close/>
                  <a:moveTo>
                    <a:pt x="32956" y="172831"/>
                  </a:moveTo>
                  <a:cubicBezTo>
                    <a:pt x="95250" y="201311"/>
                    <a:pt x="151829" y="232934"/>
                    <a:pt x="216313" y="227981"/>
                  </a:cubicBezTo>
                  <a:cubicBezTo>
                    <a:pt x="255461" y="224933"/>
                    <a:pt x="295561" y="211122"/>
                    <a:pt x="331470" y="194167"/>
                  </a:cubicBezTo>
                  <a:cubicBezTo>
                    <a:pt x="362617" y="179499"/>
                    <a:pt x="384524" y="149876"/>
                    <a:pt x="380238" y="111776"/>
                  </a:cubicBezTo>
                  <a:cubicBezTo>
                    <a:pt x="375666" y="71676"/>
                    <a:pt x="352330" y="40434"/>
                    <a:pt x="315182" y="27385"/>
                  </a:cubicBezTo>
                  <a:cubicBezTo>
                    <a:pt x="290131" y="18622"/>
                    <a:pt x="258889" y="14812"/>
                    <a:pt x="233744" y="21384"/>
                  </a:cubicBezTo>
                  <a:cubicBezTo>
                    <a:pt x="148780" y="43863"/>
                    <a:pt x="93059" y="107299"/>
                    <a:pt x="32956" y="172831"/>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39" name="Freeform: Shape 238">
              <a:extLst>
                <a:ext uri="{FF2B5EF4-FFF2-40B4-BE49-F238E27FC236}">
                  <a16:creationId xmlns:a16="http://schemas.microsoft.com/office/drawing/2014/main" id="{D22D7088-9F78-426C-9144-B87F293BEC5E}"/>
                </a:ext>
              </a:extLst>
            </p:cNvPr>
            <p:cNvSpPr/>
            <p:nvPr/>
          </p:nvSpPr>
          <p:spPr>
            <a:xfrm>
              <a:off x="2072995" y="3078596"/>
              <a:ext cx="564832" cy="218523"/>
            </a:xfrm>
            <a:custGeom>
              <a:avLst/>
              <a:gdLst>
                <a:gd name="connsiteX0" fmla="*/ 564833 w 564832"/>
                <a:gd name="connsiteY0" fmla="*/ 124797 h 218523"/>
                <a:gd name="connsiteX1" fmla="*/ 432625 w 564832"/>
                <a:gd name="connsiteY1" fmla="*/ 42882 h 218523"/>
                <a:gd name="connsiteX2" fmla="*/ 160687 w 564832"/>
                <a:gd name="connsiteY2" fmla="*/ 131750 h 218523"/>
                <a:gd name="connsiteX3" fmla="*/ 25908 w 564832"/>
                <a:gd name="connsiteY3" fmla="*/ 216047 h 218523"/>
                <a:gd name="connsiteX4" fmla="*/ 2191 w 564832"/>
                <a:gd name="connsiteY4" fmla="*/ 218523 h 218523"/>
                <a:gd name="connsiteX5" fmla="*/ 0 w 564832"/>
                <a:gd name="connsiteY5" fmla="*/ 207093 h 218523"/>
                <a:gd name="connsiteX6" fmla="*/ 101632 w 564832"/>
                <a:gd name="connsiteY6" fmla="*/ 188138 h 218523"/>
                <a:gd name="connsiteX7" fmla="*/ 104870 w 564832"/>
                <a:gd name="connsiteY7" fmla="*/ 180518 h 218523"/>
                <a:gd name="connsiteX8" fmla="*/ 11335 w 564832"/>
                <a:gd name="connsiteY8" fmla="*/ 151086 h 218523"/>
                <a:gd name="connsiteX9" fmla="*/ 11144 w 564832"/>
                <a:gd name="connsiteY9" fmla="*/ 146705 h 218523"/>
                <a:gd name="connsiteX10" fmla="*/ 113157 w 564832"/>
                <a:gd name="connsiteY10" fmla="*/ 160801 h 218523"/>
                <a:gd name="connsiteX11" fmla="*/ 364808 w 564832"/>
                <a:gd name="connsiteY11" fmla="*/ 20 h 218523"/>
                <a:gd name="connsiteX12" fmla="*/ 564833 w 564832"/>
                <a:gd name="connsiteY12" fmla="*/ 124797 h 21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832" h="218523">
                  <a:moveTo>
                    <a:pt x="564833" y="124797"/>
                  </a:moveTo>
                  <a:cubicBezTo>
                    <a:pt x="521208" y="97270"/>
                    <a:pt x="479774" y="63551"/>
                    <a:pt x="432625" y="42882"/>
                  </a:cubicBezTo>
                  <a:cubicBezTo>
                    <a:pt x="318897" y="-7029"/>
                    <a:pt x="219456" y="22022"/>
                    <a:pt x="160687" y="131750"/>
                  </a:cubicBezTo>
                  <a:cubicBezTo>
                    <a:pt x="128397" y="192043"/>
                    <a:pt x="90202" y="218523"/>
                    <a:pt x="25908" y="216047"/>
                  </a:cubicBezTo>
                  <a:cubicBezTo>
                    <a:pt x="18002" y="215761"/>
                    <a:pt x="10096" y="217666"/>
                    <a:pt x="2191" y="218523"/>
                  </a:cubicBezTo>
                  <a:cubicBezTo>
                    <a:pt x="1429" y="214713"/>
                    <a:pt x="762" y="210903"/>
                    <a:pt x="0" y="207093"/>
                  </a:cubicBezTo>
                  <a:cubicBezTo>
                    <a:pt x="33909" y="200807"/>
                    <a:pt x="67723" y="194425"/>
                    <a:pt x="101632" y="188138"/>
                  </a:cubicBezTo>
                  <a:cubicBezTo>
                    <a:pt x="102679" y="185567"/>
                    <a:pt x="103823" y="182995"/>
                    <a:pt x="104870" y="180518"/>
                  </a:cubicBezTo>
                  <a:cubicBezTo>
                    <a:pt x="73724" y="170708"/>
                    <a:pt x="42577" y="160897"/>
                    <a:pt x="11335" y="151086"/>
                  </a:cubicBezTo>
                  <a:cubicBezTo>
                    <a:pt x="11240" y="149657"/>
                    <a:pt x="11240" y="148133"/>
                    <a:pt x="11144" y="146705"/>
                  </a:cubicBezTo>
                  <a:cubicBezTo>
                    <a:pt x="44767" y="151372"/>
                    <a:pt x="78486" y="156039"/>
                    <a:pt x="113157" y="160801"/>
                  </a:cubicBezTo>
                  <a:cubicBezTo>
                    <a:pt x="167545" y="65647"/>
                    <a:pt x="247269" y="-1314"/>
                    <a:pt x="364808" y="20"/>
                  </a:cubicBezTo>
                  <a:cubicBezTo>
                    <a:pt x="454247" y="972"/>
                    <a:pt x="517398" y="55169"/>
                    <a:pt x="564833" y="124797"/>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40" name="Freeform: Shape 239">
              <a:extLst>
                <a:ext uri="{FF2B5EF4-FFF2-40B4-BE49-F238E27FC236}">
                  <a16:creationId xmlns:a16="http://schemas.microsoft.com/office/drawing/2014/main" id="{046E972E-3530-4711-83FF-0B5F104E123E}"/>
                </a:ext>
              </a:extLst>
            </p:cNvPr>
            <p:cNvSpPr/>
            <p:nvPr/>
          </p:nvSpPr>
          <p:spPr>
            <a:xfrm>
              <a:off x="2672403" y="3216538"/>
              <a:ext cx="87361" cy="558355"/>
            </a:xfrm>
            <a:custGeom>
              <a:avLst/>
              <a:gdLst>
                <a:gd name="connsiteX0" fmla="*/ 0 w 87361"/>
                <a:gd name="connsiteY0" fmla="*/ 556355 h 558355"/>
                <a:gd name="connsiteX1" fmla="*/ 43529 w 87361"/>
                <a:gd name="connsiteY1" fmla="*/ 337090 h 558355"/>
                <a:gd name="connsiteX2" fmla="*/ 68009 w 87361"/>
                <a:gd name="connsiteY2" fmla="*/ 199072 h 558355"/>
                <a:gd name="connsiteX3" fmla="*/ 48578 w 87361"/>
                <a:gd name="connsiteY3" fmla="*/ 3238 h 558355"/>
                <a:gd name="connsiteX4" fmla="*/ 56864 w 87361"/>
                <a:gd name="connsiteY4" fmla="*/ 0 h 558355"/>
                <a:gd name="connsiteX5" fmla="*/ 76486 w 87361"/>
                <a:gd name="connsiteY5" fmla="*/ 39433 h 558355"/>
                <a:gd name="connsiteX6" fmla="*/ 85535 w 87361"/>
                <a:gd name="connsiteY6" fmla="*/ 157067 h 558355"/>
                <a:gd name="connsiteX7" fmla="*/ 17240 w 87361"/>
                <a:gd name="connsiteY7" fmla="*/ 539782 h 558355"/>
                <a:gd name="connsiteX8" fmla="*/ 9906 w 87361"/>
                <a:gd name="connsiteY8" fmla="*/ 558355 h 558355"/>
                <a:gd name="connsiteX9" fmla="*/ 0 w 87361"/>
                <a:gd name="connsiteY9" fmla="*/ 556355 h 55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61" h="558355">
                  <a:moveTo>
                    <a:pt x="0" y="556355"/>
                  </a:moveTo>
                  <a:cubicBezTo>
                    <a:pt x="14573" y="483299"/>
                    <a:pt x="29432" y="410242"/>
                    <a:pt x="43529" y="337090"/>
                  </a:cubicBezTo>
                  <a:cubicBezTo>
                    <a:pt x="52388" y="291179"/>
                    <a:pt x="61151" y="245269"/>
                    <a:pt x="68009" y="199072"/>
                  </a:cubicBezTo>
                  <a:cubicBezTo>
                    <a:pt x="77915" y="132683"/>
                    <a:pt x="80677" y="66484"/>
                    <a:pt x="48578" y="3238"/>
                  </a:cubicBezTo>
                  <a:cubicBezTo>
                    <a:pt x="51340" y="2191"/>
                    <a:pt x="54102" y="1143"/>
                    <a:pt x="56864" y="0"/>
                  </a:cubicBezTo>
                  <a:cubicBezTo>
                    <a:pt x="63627" y="13145"/>
                    <a:pt x="74486" y="25622"/>
                    <a:pt x="76486" y="39433"/>
                  </a:cubicBezTo>
                  <a:cubicBezTo>
                    <a:pt x="81915" y="78486"/>
                    <a:pt x="91345" y="119158"/>
                    <a:pt x="85535" y="157067"/>
                  </a:cubicBezTo>
                  <a:cubicBezTo>
                    <a:pt x="66008" y="285083"/>
                    <a:pt x="40577" y="412242"/>
                    <a:pt x="17240" y="539782"/>
                  </a:cubicBezTo>
                  <a:cubicBezTo>
                    <a:pt x="16097" y="546163"/>
                    <a:pt x="12478" y="552164"/>
                    <a:pt x="9906" y="558355"/>
                  </a:cubicBezTo>
                  <a:cubicBezTo>
                    <a:pt x="6572" y="557689"/>
                    <a:pt x="3238" y="557022"/>
                    <a:pt x="0" y="556355"/>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41" name="Freeform: Shape 240">
              <a:extLst>
                <a:ext uri="{FF2B5EF4-FFF2-40B4-BE49-F238E27FC236}">
                  <a16:creationId xmlns:a16="http://schemas.microsoft.com/office/drawing/2014/main" id="{A27BB13D-22A5-4753-9BB7-854F18F2AA9F}"/>
                </a:ext>
              </a:extLst>
            </p:cNvPr>
            <p:cNvSpPr/>
            <p:nvPr/>
          </p:nvSpPr>
          <p:spPr>
            <a:xfrm>
              <a:off x="3020066" y="3078410"/>
              <a:ext cx="332422" cy="130317"/>
            </a:xfrm>
            <a:custGeom>
              <a:avLst/>
              <a:gdLst>
                <a:gd name="connsiteX0" fmla="*/ 332423 w 332422"/>
                <a:gd name="connsiteY0" fmla="*/ 48879 h 130317"/>
                <a:gd name="connsiteX1" fmla="*/ 0 w 332422"/>
                <a:gd name="connsiteY1" fmla="*/ 130317 h 130317"/>
                <a:gd name="connsiteX2" fmla="*/ 332423 w 332422"/>
                <a:gd name="connsiteY2" fmla="*/ 48879 h 130317"/>
              </a:gdLst>
              <a:ahLst/>
              <a:cxnLst>
                <a:cxn ang="0">
                  <a:pos x="connsiteX0" y="connsiteY0"/>
                </a:cxn>
                <a:cxn ang="0">
                  <a:pos x="connsiteX1" y="connsiteY1"/>
                </a:cxn>
                <a:cxn ang="0">
                  <a:pos x="connsiteX2" y="connsiteY2"/>
                </a:cxn>
              </a:cxnLst>
              <a:rect l="l" t="t" r="r" b="b"/>
              <a:pathLst>
                <a:path w="332422" h="130317">
                  <a:moveTo>
                    <a:pt x="332423" y="48879"/>
                  </a:moveTo>
                  <a:cubicBezTo>
                    <a:pt x="196310" y="-19797"/>
                    <a:pt x="94869" y="43926"/>
                    <a:pt x="0" y="130317"/>
                  </a:cubicBezTo>
                  <a:cubicBezTo>
                    <a:pt x="45244" y="3635"/>
                    <a:pt x="235458" y="-44752"/>
                    <a:pt x="332423" y="48879"/>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42" name="Freeform: Shape 241">
              <a:extLst>
                <a:ext uri="{FF2B5EF4-FFF2-40B4-BE49-F238E27FC236}">
                  <a16:creationId xmlns:a16="http://schemas.microsoft.com/office/drawing/2014/main" id="{471D7260-4ECC-416C-B7D7-5DE27D959A61}"/>
                </a:ext>
              </a:extLst>
            </p:cNvPr>
            <p:cNvSpPr/>
            <p:nvPr/>
          </p:nvSpPr>
          <p:spPr>
            <a:xfrm>
              <a:off x="2886728" y="3219872"/>
              <a:ext cx="77139" cy="502919"/>
            </a:xfrm>
            <a:custGeom>
              <a:avLst/>
              <a:gdLst>
                <a:gd name="connsiteX0" fmla="*/ 34754 w 77139"/>
                <a:gd name="connsiteY0" fmla="*/ 0 h 502919"/>
                <a:gd name="connsiteX1" fmla="*/ 42088 w 77139"/>
                <a:gd name="connsiteY1" fmla="*/ 316611 h 502919"/>
                <a:gd name="connsiteX2" fmla="*/ 77140 w 77139"/>
                <a:gd name="connsiteY2" fmla="*/ 502920 h 502919"/>
                <a:gd name="connsiteX3" fmla="*/ 68949 w 77139"/>
                <a:gd name="connsiteY3" fmla="*/ 488156 h 502919"/>
                <a:gd name="connsiteX4" fmla="*/ 2750 w 77139"/>
                <a:gd name="connsiteY4" fmla="*/ 138017 h 502919"/>
                <a:gd name="connsiteX5" fmla="*/ 34754 w 77139"/>
                <a:gd name="connsiteY5" fmla="*/ 0 h 50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39" h="502919">
                  <a:moveTo>
                    <a:pt x="34754" y="0"/>
                  </a:moveTo>
                  <a:cubicBezTo>
                    <a:pt x="-3823" y="106680"/>
                    <a:pt x="21895" y="211741"/>
                    <a:pt x="42088" y="316611"/>
                  </a:cubicBezTo>
                  <a:cubicBezTo>
                    <a:pt x="53994" y="378238"/>
                    <a:pt x="68568" y="439388"/>
                    <a:pt x="77140" y="502920"/>
                  </a:cubicBezTo>
                  <a:cubicBezTo>
                    <a:pt x="74283" y="497967"/>
                    <a:pt x="69901" y="493395"/>
                    <a:pt x="68949" y="488156"/>
                  </a:cubicBezTo>
                  <a:cubicBezTo>
                    <a:pt x="46374" y="371570"/>
                    <a:pt x="22181" y="255175"/>
                    <a:pt x="2750" y="138017"/>
                  </a:cubicBezTo>
                  <a:cubicBezTo>
                    <a:pt x="-5347" y="89725"/>
                    <a:pt x="4178" y="41529"/>
                    <a:pt x="34754" y="0"/>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43" name="Freeform: Shape 242">
              <a:extLst>
                <a:ext uri="{FF2B5EF4-FFF2-40B4-BE49-F238E27FC236}">
                  <a16:creationId xmlns:a16="http://schemas.microsoft.com/office/drawing/2014/main" id="{0BDE6C55-232F-406C-82FE-AA984B415511}"/>
                </a:ext>
              </a:extLst>
            </p:cNvPr>
            <p:cNvSpPr/>
            <p:nvPr/>
          </p:nvSpPr>
          <p:spPr>
            <a:xfrm>
              <a:off x="2711741" y="4301695"/>
              <a:ext cx="184404" cy="18027"/>
            </a:xfrm>
            <a:custGeom>
              <a:avLst/>
              <a:gdLst>
                <a:gd name="connsiteX0" fmla="*/ 0 w 184404"/>
                <a:gd name="connsiteY0" fmla="*/ 18028 h 18027"/>
                <a:gd name="connsiteX1" fmla="*/ 184404 w 184404"/>
                <a:gd name="connsiteY1" fmla="*/ 18028 h 18027"/>
                <a:gd name="connsiteX2" fmla="*/ 0 w 184404"/>
                <a:gd name="connsiteY2" fmla="*/ 18028 h 18027"/>
              </a:gdLst>
              <a:ahLst/>
              <a:cxnLst>
                <a:cxn ang="0">
                  <a:pos x="connsiteX0" y="connsiteY0"/>
                </a:cxn>
                <a:cxn ang="0">
                  <a:pos x="connsiteX1" y="connsiteY1"/>
                </a:cxn>
                <a:cxn ang="0">
                  <a:pos x="connsiteX2" y="connsiteY2"/>
                </a:cxn>
              </a:cxnLst>
              <a:rect l="l" t="t" r="r" b="b"/>
              <a:pathLst>
                <a:path w="184404" h="18027">
                  <a:moveTo>
                    <a:pt x="0" y="18028"/>
                  </a:moveTo>
                  <a:cubicBezTo>
                    <a:pt x="65246" y="-8737"/>
                    <a:pt x="124587" y="-3118"/>
                    <a:pt x="184404" y="18028"/>
                  </a:cubicBezTo>
                  <a:cubicBezTo>
                    <a:pt x="125635" y="18028"/>
                    <a:pt x="66961" y="18028"/>
                    <a:pt x="0" y="18028"/>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44" name="Freeform: Shape 243">
              <a:extLst>
                <a:ext uri="{FF2B5EF4-FFF2-40B4-BE49-F238E27FC236}">
                  <a16:creationId xmlns:a16="http://schemas.microsoft.com/office/drawing/2014/main" id="{D516771C-E24E-4883-B578-FFD38CDB11C6}"/>
                </a:ext>
              </a:extLst>
            </p:cNvPr>
            <p:cNvSpPr/>
            <p:nvPr/>
          </p:nvSpPr>
          <p:spPr>
            <a:xfrm>
              <a:off x="2049375" y="2314701"/>
              <a:ext cx="1574957" cy="2399311"/>
            </a:xfrm>
            <a:custGeom>
              <a:avLst/>
              <a:gdLst>
                <a:gd name="connsiteX0" fmla="*/ 756605 w 1574957"/>
                <a:gd name="connsiteY0" fmla="*/ 1987056 h 2399311"/>
                <a:gd name="connsiteX1" fmla="*/ 662366 w 1574957"/>
                <a:gd name="connsiteY1" fmla="*/ 2005022 h 2399311"/>
                <a:gd name="connsiteX2" fmla="*/ 846770 w 1574957"/>
                <a:gd name="connsiteY2" fmla="*/ 2005022 h 2399311"/>
                <a:gd name="connsiteX3" fmla="*/ 756605 w 1574957"/>
                <a:gd name="connsiteY3" fmla="*/ 1987056 h 2399311"/>
                <a:gd name="connsiteX4" fmla="*/ 664096 w 1574957"/>
                <a:gd name="connsiteY4" fmla="*/ 1888992 h 2399311"/>
                <a:gd name="connsiteX5" fmla="*/ 512443 w 1574957"/>
                <a:gd name="connsiteY5" fmla="*/ 1975399 h 2399311"/>
                <a:gd name="connsiteX6" fmla="*/ 1043938 w 1574957"/>
                <a:gd name="connsiteY6" fmla="*/ 1975114 h 2399311"/>
                <a:gd name="connsiteX7" fmla="*/ 823244 w 1574957"/>
                <a:gd name="connsiteY7" fmla="*/ 1890722 h 2399311"/>
                <a:gd name="connsiteX8" fmla="*/ 726565 w 1574957"/>
                <a:gd name="connsiteY8" fmla="*/ 1890246 h 2399311"/>
                <a:gd name="connsiteX9" fmla="*/ 664096 w 1574957"/>
                <a:gd name="connsiteY9" fmla="*/ 1888992 h 2399311"/>
                <a:gd name="connsiteX10" fmla="*/ 1060607 w 1574957"/>
                <a:gd name="connsiteY10" fmla="*/ 1609449 h 2399311"/>
                <a:gd name="connsiteX11" fmla="*/ 1021364 w 1574957"/>
                <a:gd name="connsiteY11" fmla="*/ 1672600 h 2399311"/>
                <a:gd name="connsiteX12" fmla="*/ 1060607 w 1574957"/>
                <a:gd name="connsiteY12" fmla="*/ 1609449 h 2399311"/>
                <a:gd name="connsiteX13" fmla="*/ 253172 w 1574957"/>
                <a:gd name="connsiteY13" fmla="*/ 1049284 h 2399311"/>
                <a:gd name="connsiteX14" fmla="*/ 239647 w 1574957"/>
                <a:gd name="connsiteY14" fmla="*/ 1168060 h 2399311"/>
                <a:gd name="connsiteX15" fmla="*/ 230408 w 1574957"/>
                <a:gd name="connsiteY15" fmla="*/ 1173013 h 2399311"/>
                <a:gd name="connsiteX16" fmla="*/ 170781 w 1574957"/>
                <a:gd name="connsiteY16" fmla="*/ 1105957 h 2399311"/>
                <a:gd name="connsiteX17" fmla="*/ 165257 w 1574957"/>
                <a:gd name="connsiteY17" fmla="*/ 1109291 h 2399311"/>
                <a:gd name="connsiteX18" fmla="*/ 220216 w 1574957"/>
                <a:gd name="connsiteY18" fmla="*/ 1184729 h 2399311"/>
                <a:gd name="connsiteX19" fmla="*/ 255839 w 1574957"/>
                <a:gd name="connsiteY19" fmla="*/ 1267692 h 2399311"/>
                <a:gd name="connsiteX20" fmla="*/ 223645 w 1574957"/>
                <a:gd name="connsiteY20" fmla="*/ 1454477 h 2399311"/>
                <a:gd name="connsiteX21" fmla="*/ 231646 w 1574957"/>
                <a:gd name="connsiteY21" fmla="*/ 1697746 h 2399311"/>
                <a:gd name="connsiteX22" fmla="*/ 393380 w 1574957"/>
                <a:gd name="connsiteY22" fmla="*/ 1832334 h 2399311"/>
                <a:gd name="connsiteX23" fmla="*/ 553877 w 1574957"/>
                <a:gd name="connsiteY23" fmla="*/ 1826143 h 2399311"/>
                <a:gd name="connsiteX24" fmla="*/ 933829 w 1574957"/>
                <a:gd name="connsiteY24" fmla="*/ 1816237 h 2399311"/>
                <a:gd name="connsiteX25" fmla="*/ 1111184 w 1574957"/>
                <a:gd name="connsiteY25" fmla="*/ 1836430 h 2399311"/>
                <a:gd name="connsiteX26" fmla="*/ 1334736 w 1574957"/>
                <a:gd name="connsiteY26" fmla="*/ 1640405 h 2399311"/>
                <a:gd name="connsiteX27" fmla="*/ 1308162 w 1574957"/>
                <a:gd name="connsiteY27" fmla="*/ 1330652 h 2399311"/>
                <a:gd name="connsiteX28" fmla="*/ 1297398 w 1574957"/>
                <a:gd name="connsiteY28" fmla="*/ 1230259 h 2399311"/>
                <a:gd name="connsiteX29" fmla="*/ 1322163 w 1574957"/>
                <a:gd name="connsiteY29" fmla="*/ 1194064 h 2399311"/>
                <a:gd name="connsiteX30" fmla="*/ 1376075 w 1574957"/>
                <a:gd name="connsiteY30" fmla="*/ 1112911 h 2399311"/>
                <a:gd name="connsiteX31" fmla="*/ 1316258 w 1574957"/>
                <a:gd name="connsiteY31" fmla="*/ 1174823 h 2399311"/>
                <a:gd name="connsiteX32" fmla="*/ 1293398 w 1574957"/>
                <a:gd name="connsiteY32" fmla="*/ 1049855 h 2399311"/>
                <a:gd name="connsiteX33" fmla="*/ 1274633 w 1574957"/>
                <a:gd name="connsiteY33" fmla="*/ 1140152 h 2399311"/>
                <a:gd name="connsiteX34" fmla="*/ 1226628 w 1574957"/>
                <a:gd name="connsiteY34" fmla="*/ 1175014 h 2399311"/>
                <a:gd name="connsiteX35" fmla="*/ 1109375 w 1574957"/>
                <a:gd name="connsiteY35" fmla="*/ 1160345 h 2399311"/>
                <a:gd name="connsiteX36" fmla="*/ 1108041 w 1574957"/>
                <a:gd name="connsiteY36" fmla="*/ 1167298 h 2399311"/>
                <a:gd name="connsiteX37" fmla="*/ 1242153 w 1574957"/>
                <a:gd name="connsiteY37" fmla="*/ 1201779 h 2399311"/>
                <a:gd name="connsiteX38" fmla="*/ 1280539 w 1574957"/>
                <a:gd name="connsiteY38" fmla="*/ 1467336 h 2399311"/>
                <a:gd name="connsiteX39" fmla="*/ 1291302 w 1574957"/>
                <a:gd name="connsiteY39" fmla="*/ 1624498 h 2399311"/>
                <a:gd name="connsiteX40" fmla="*/ 1214721 w 1574957"/>
                <a:gd name="connsiteY40" fmla="*/ 1705651 h 2399311"/>
                <a:gd name="connsiteX41" fmla="*/ 1162334 w 1574957"/>
                <a:gd name="connsiteY41" fmla="*/ 1707938 h 2399311"/>
                <a:gd name="connsiteX42" fmla="*/ 938782 w 1574957"/>
                <a:gd name="connsiteY42" fmla="*/ 1689364 h 2399311"/>
                <a:gd name="connsiteX43" fmla="*/ 934781 w 1574957"/>
                <a:gd name="connsiteY43" fmla="*/ 1680791 h 2399311"/>
                <a:gd name="connsiteX44" fmla="*/ 987455 w 1574957"/>
                <a:gd name="connsiteY44" fmla="*/ 1648882 h 2399311"/>
                <a:gd name="connsiteX45" fmla="*/ 1006981 w 1574957"/>
                <a:gd name="connsiteY45" fmla="*/ 1604115 h 2399311"/>
                <a:gd name="connsiteX46" fmla="*/ 979549 w 1574957"/>
                <a:gd name="connsiteY46" fmla="*/ 1585446 h 2399311"/>
                <a:gd name="connsiteX47" fmla="*/ 942973 w 1574957"/>
                <a:gd name="connsiteY47" fmla="*/ 1615354 h 2399311"/>
                <a:gd name="connsiteX48" fmla="*/ 833435 w 1574957"/>
                <a:gd name="connsiteY48" fmla="*/ 1716129 h 2399311"/>
                <a:gd name="connsiteX49" fmla="*/ 608074 w 1574957"/>
                <a:gd name="connsiteY49" fmla="*/ 1618117 h 2399311"/>
                <a:gd name="connsiteX50" fmla="*/ 595406 w 1574957"/>
                <a:gd name="connsiteY50" fmla="*/ 1597733 h 2399311"/>
                <a:gd name="connsiteX51" fmla="*/ 551114 w 1574957"/>
                <a:gd name="connsiteY51" fmla="*/ 1588970 h 2399311"/>
                <a:gd name="connsiteX52" fmla="*/ 545018 w 1574957"/>
                <a:gd name="connsiteY52" fmla="*/ 1632500 h 2399311"/>
                <a:gd name="connsiteX53" fmla="*/ 575498 w 1574957"/>
                <a:gd name="connsiteY53" fmla="*/ 1658788 h 2399311"/>
                <a:gd name="connsiteX54" fmla="*/ 623504 w 1574957"/>
                <a:gd name="connsiteY54" fmla="*/ 1686982 h 2399311"/>
                <a:gd name="connsiteX55" fmla="*/ 397571 w 1574957"/>
                <a:gd name="connsiteY55" fmla="*/ 1706604 h 2399311"/>
                <a:gd name="connsiteX56" fmla="*/ 263174 w 1574957"/>
                <a:gd name="connsiteY56" fmla="*/ 1573159 h 2399311"/>
                <a:gd name="connsiteX57" fmla="*/ 310037 w 1574957"/>
                <a:gd name="connsiteY57" fmla="*/ 1202160 h 2399311"/>
                <a:gd name="connsiteX58" fmla="*/ 447673 w 1574957"/>
                <a:gd name="connsiteY58" fmla="*/ 1165775 h 2399311"/>
                <a:gd name="connsiteX59" fmla="*/ 321276 w 1574957"/>
                <a:gd name="connsiteY59" fmla="*/ 1174442 h 2399311"/>
                <a:gd name="connsiteX60" fmla="*/ 281652 w 1574957"/>
                <a:gd name="connsiteY60" fmla="*/ 1147010 h 2399311"/>
                <a:gd name="connsiteX61" fmla="*/ 253172 w 1574957"/>
                <a:gd name="connsiteY61" fmla="*/ 1049284 h 2399311"/>
                <a:gd name="connsiteX62" fmla="*/ 872107 w 1574957"/>
                <a:gd name="connsiteY62" fmla="*/ 905170 h 2399311"/>
                <a:gd name="connsiteX63" fmla="*/ 840103 w 1574957"/>
                <a:gd name="connsiteY63" fmla="*/ 1043188 h 2399311"/>
                <a:gd name="connsiteX64" fmla="*/ 906302 w 1574957"/>
                <a:gd name="connsiteY64" fmla="*/ 1393327 h 2399311"/>
                <a:gd name="connsiteX65" fmla="*/ 914493 w 1574957"/>
                <a:gd name="connsiteY65" fmla="*/ 1408090 h 2399311"/>
                <a:gd name="connsiteX66" fmla="*/ 879441 w 1574957"/>
                <a:gd name="connsiteY66" fmla="*/ 1221781 h 2399311"/>
                <a:gd name="connsiteX67" fmla="*/ 872107 w 1574957"/>
                <a:gd name="connsiteY67" fmla="*/ 905170 h 2399311"/>
                <a:gd name="connsiteX68" fmla="*/ 679892 w 1574957"/>
                <a:gd name="connsiteY68" fmla="*/ 901837 h 2399311"/>
                <a:gd name="connsiteX69" fmla="*/ 671606 w 1574957"/>
                <a:gd name="connsiteY69" fmla="*/ 905075 h 2399311"/>
                <a:gd name="connsiteX70" fmla="*/ 691037 w 1574957"/>
                <a:gd name="connsiteY70" fmla="*/ 1100909 h 2399311"/>
                <a:gd name="connsiteX71" fmla="*/ 666557 w 1574957"/>
                <a:gd name="connsiteY71" fmla="*/ 1238926 h 2399311"/>
                <a:gd name="connsiteX72" fmla="*/ 623028 w 1574957"/>
                <a:gd name="connsiteY72" fmla="*/ 1458192 h 2399311"/>
                <a:gd name="connsiteX73" fmla="*/ 632934 w 1574957"/>
                <a:gd name="connsiteY73" fmla="*/ 1460192 h 2399311"/>
                <a:gd name="connsiteX74" fmla="*/ 640268 w 1574957"/>
                <a:gd name="connsiteY74" fmla="*/ 1441618 h 2399311"/>
                <a:gd name="connsiteX75" fmla="*/ 708563 w 1574957"/>
                <a:gd name="connsiteY75" fmla="*/ 1058904 h 2399311"/>
                <a:gd name="connsiteX76" fmla="*/ 699514 w 1574957"/>
                <a:gd name="connsiteY76" fmla="*/ 941270 h 2399311"/>
                <a:gd name="connsiteX77" fmla="*/ 679892 w 1574957"/>
                <a:gd name="connsiteY77" fmla="*/ 901837 h 2399311"/>
                <a:gd name="connsiteX78" fmla="*/ 1233986 w 1574957"/>
                <a:gd name="connsiteY78" fmla="*/ 827649 h 2399311"/>
                <a:gd name="connsiteX79" fmla="*/ 1181003 w 1574957"/>
                <a:gd name="connsiteY79" fmla="*/ 829256 h 2399311"/>
                <a:gd name="connsiteX80" fmla="*/ 948212 w 1574957"/>
                <a:gd name="connsiteY80" fmla="*/ 1007755 h 2399311"/>
                <a:gd name="connsiteX81" fmla="*/ 1201958 w 1574957"/>
                <a:gd name="connsiteY81" fmla="*/ 1069572 h 2399311"/>
                <a:gd name="connsiteX82" fmla="*/ 1292826 w 1574957"/>
                <a:gd name="connsiteY82" fmla="*/ 1037282 h 2399311"/>
                <a:gd name="connsiteX83" fmla="*/ 1284825 w 1574957"/>
                <a:gd name="connsiteY83" fmla="*/ 842686 h 2399311"/>
                <a:gd name="connsiteX84" fmla="*/ 1233986 w 1574957"/>
                <a:gd name="connsiteY84" fmla="*/ 827649 h 2399311"/>
                <a:gd name="connsiteX85" fmla="*/ 339564 w 1574957"/>
                <a:gd name="connsiteY85" fmla="*/ 823827 h 2399311"/>
                <a:gd name="connsiteX86" fmla="*/ 201547 w 1574957"/>
                <a:gd name="connsiteY86" fmla="*/ 917839 h 2399311"/>
                <a:gd name="connsiteX87" fmla="*/ 285557 w 1574957"/>
                <a:gd name="connsiteY87" fmla="*/ 1054808 h 2399311"/>
                <a:gd name="connsiteX88" fmla="*/ 592453 w 1574957"/>
                <a:gd name="connsiteY88" fmla="*/ 1009374 h 2399311"/>
                <a:gd name="connsiteX89" fmla="*/ 598835 w 1574957"/>
                <a:gd name="connsiteY89" fmla="*/ 993943 h 2399311"/>
                <a:gd name="connsiteX90" fmla="*/ 428432 w 1574957"/>
                <a:gd name="connsiteY90" fmla="*/ 851545 h 2399311"/>
                <a:gd name="connsiteX91" fmla="*/ 339564 w 1574957"/>
                <a:gd name="connsiteY91" fmla="*/ 823827 h 2399311"/>
                <a:gd name="connsiteX92" fmla="*/ 388618 w 1574957"/>
                <a:gd name="connsiteY92" fmla="*/ 763819 h 2399311"/>
                <a:gd name="connsiteX93" fmla="*/ 136967 w 1574957"/>
                <a:gd name="connsiteY93" fmla="*/ 924601 h 2399311"/>
                <a:gd name="connsiteX94" fmla="*/ 34955 w 1574957"/>
                <a:gd name="connsiteY94" fmla="*/ 910504 h 2399311"/>
                <a:gd name="connsiteX95" fmla="*/ 35145 w 1574957"/>
                <a:gd name="connsiteY95" fmla="*/ 914886 h 2399311"/>
                <a:gd name="connsiteX96" fmla="*/ 128681 w 1574957"/>
                <a:gd name="connsiteY96" fmla="*/ 944318 h 2399311"/>
                <a:gd name="connsiteX97" fmla="*/ 125442 w 1574957"/>
                <a:gd name="connsiteY97" fmla="*/ 951938 h 2399311"/>
                <a:gd name="connsiteX98" fmla="*/ 23810 w 1574957"/>
                <a:gd name="connsiteY98" fmla="*/ 970893 h 2399311"/>
                <a:gd name="connsiteX99" fmla="*/ 26001 w 1574957"/>
                <a:gd name="connsiteY99" fmla="*/ 982323 h 2399311"/>
                <a:gd name="connsiteX100" fmla="*/ 49718 w 1574957"/>
                <a:gd name="connsiteY100" fmla="*/ 979846 h 2399311"/>
                <a:gd name="connsiteX101" fmla="*/ 184497 w 1574957"/>
                <a:gd name="connsiteY101" fmla="*/ 895550 h 2399311"/>
                <a:gd name="connsiteX102" fmla="*/ 456436 w 1574957"/>
                <a:gd name="connsiteY102" fmla="*/ 806682 h 2399311"/>
                <a:gd name="connsiteX103" fmla="*/ 588452 w 1574957"/>
                <a:gd name="connsiteY103" fmla="*/ 888692 h 2399311"/>
                <a:gd name="connsiteX104" fmla="*/ 388618 w 1574957"/>
                <a:gd name="connsiteY104" fmla="*/ 763819 h 2399311"/>
                <a:gd name="connsiteX105" fmla="*/ 1167226 w 1574957"/>
                <a:gd name="connsiteY105" fmla="*/ 763781 h 2399311"/>
                <a:gd name="connsiteX106" fmla="*/ 970691 w 1574957"/>
                <a:gd name="connsiteY106" fmla="*/ 894026 h 2399311"/>
                <a:gd name="connsiteX107" fmla="*/ 1303113 w 1574957"/>
                <a:gd name="connsiteY107" fmla="*/ 812587 h 2399311"/>
                <a:gd name="connsiteX108" fmla="*/ 1167226 w 1574957"/>
                <a:gd name="connsiteY108" fmla="*/ 763781 h 2399311"/>
                <a:gd name="connsiteX109" fmla="*/ 1268424 w 1574957"/>
                <a:gd name="connsiteY109" fmla="*/ 404428 h 2399311"/>
                <a:gd name="connsiteX110" fmla="*/ 1212721 w 1574957"/>
                <a:gd name="connsiteY110" fmla="*/ 422729 h 2399311"/>
                <a:gd name="connsiteX111" fmla="*/ 898872 w 1574957"/>
                <a:gd name="connsiteY111" fmla="*/ 707622 h 2399311"/>
                <a:gd name="connsiteX112" fmla="*/ 904397 w 1574957"/>
                <a:gd name="connsiteY112" fmla="*/ 759629 h 2399311"/>
                <a:gd name="connsiteX113" fmla="*/ 953070 w 1574957"/>
                <a:gd name="connsiteY113" fmla="*/ 752675 h 2399311"/>
                <a:gd name="connsiteX114" fmla="*/ 1031746 w 1574957"/>
                <a:gd name="connsiteY114" fmla="*/ 668188 h 2399311"/>
                <a:gd name="connsiteX115" fmla="*/ 1170621 w 1574957"/>
                <a:gd name="connsiteY115" fmla="*/ 546554 h 2399311"/>
                <a:gd name="connsiteX116" fmla="*/ 1413698 w 1574957"/>
                <a:gd name="connsiteY116" fmla="*/ 616563 h 2399311"/>
                <a:gd name="connsiteX117" fmla="*/ 1457132 w 1574957"/>
                <a:gd name="connsiteY117" fmla="*/ 714670 h 2399311"/>
                <a:gd name="connsiteX118" fmla="*/ 1393315 w 1574957"/>
                <a:gd name="connsiteY118" fmla="*/ 478165 h 2399311"/>
                <a:gd name="connsiteX119" fmla="*/ 1268424 w 1574957"/>
                <a:gd name="connsiteY119" fmla="*/ 404428 h 2399311"/>
                <a:gd name="connsiteX120" fmla="*/ 276339 w 1574957"/>
                <a:gd name="connsiteY120" fmla="*/ 384242 h 2399311"/>
                <a:gd name="connsiteX121" fmla="*/ 193641 w 1574957"/>
                <a:gd name="connsiteY121" fmla="*/ 425015 h 2399311"/>
                <a:gd name="connsiteX122" fmla="*/ 89438 w 1574957"/>
                <a:gd name="connsiteY122" fmla="*/ 721433 h 2399311"/>
                <a:gd name="connsiteX123" fmla="*/ 98772 w 1574957"/>
                <a:gd name="connsiteY123" fmla="*/ 724195 h 2399311"/>
                <a:gd name="connsiteX124" fmla="*/ 119441 w 1574957"/>
                <a:gd name="connsiteY124" fmla="*/ 669712 h 2399311"/>
                <a:gd name="connsiteX125" fmla="*/ 199642 w 1574957"/>
                <a:gd name="connsiteY125" fmla="*/ 530838 h 2399311"/>
                <a:gd name="connsiteX126" fmla="*/ 342422 w 1574957"/>
                <a:gd name="connsiteY126" fmla="*/ 509692 h 2399311"/>
                <a:gd name="connsiteX127" fmla="*/ 406906 w 1574957"/>
                <a:gd name="connsiteY127" fmla="*/ 563413 h 2399311"/>
                <a:gd name="connsiteX128" fmla="*/ 512157 w 1574957"/>
                <a:gd name="connsiteY128" fmla="*/ 685524 h 2399311"/>
                <a:gd name="connsiteX129" fmla="*/ 576260 w 1574957"/>
                <a:gd name="connsiteY129" fmla="*/ 754771 h 2399311"/>
                <a:gd name="connsiteX130" fmla="*/ 632077 w 1574957"/>
                <a:gd name="connsiteY130" fmla="*/ 756866 h 2399311"/>
                <a:gd name="connsiteX131" fmla="*/ 634077 w 1574957"/>
                <a:gd name="connsiteY131" fmla="*/ 702574 h 2399311"/>
                <a:gd name="connsiteX132" fmla="*/ 620361 w 1574957"/>
                <a:gd name="connsiteY132" fmla="*/ 682666 h 2399311"/>
                <a:gd name="connsiteX133" fmla="*/ 432528 w 1574957"/>
                <a:gd name="connsiteY133" fmla="*/ 483880 h 2399311"/>
                <a:gd name="connsiteX134" fmla="*/ 310608 w 1574957"/>
                <a:gd name="connsiteY134" fmla="*/ 396916 h 2399311"/>
                <a:gd name="connsiteX135" fmla="*/ 276339 w 1574957"/>
                <a:gd name="connsiteY135" fmla="*/ 384242 h 2399311"/>
                <a:gd name="connsiteX136" fmla="*/ 1164441 w 1574957"/>
                <a:gd name="connsiteY136" fmla="*/ 1498 h 2399311"/>
                <a:gd name="connsiteX137" fmla="*/ 1271776 w 1574957"/>
                <a:gd name="connsiteY137" fmla="*/ 57541 h 2399311"/>
                <a:gd name="connsiteX138" fmla="*/ 1481040 w 1574957"/>
                <a:gd name="connsiteY138" fmla="*/ 502834 h 2399311"/>
                <a:gd name="connsiteX139" fmla="*/ 1551335 w 1574957"/>
                <a:gd name="connsiteY139" fmla="*/ 877262 h 2399311"/>
                <a:gd name="connsiteX140" fmla="*/ 1574957 w 1574957"/>
                <a:gd name="connsiteY140" fmla="*/ 1036044 h 2399311"/>
                <a:gd name="connsiteX141" fmla="*/ 1512092 w 1574957"/>
                <a:gd name="connsiteY141" fmla="*/ 1323985 h 2399311"/>
                <a:gd name="connsiteX142" fmla="*/ 1409031 w 1574957"/>
                <a:gd name="connsiteY142" fmla="*/ 1658979 h 2399311"/>
                <a:gd name="connsiteX143" fmla="*/ 1400840 w 1574957"/>
                <a:gd name="connsiteY143" fmla="*/ 1731940 h 2399311"/>
                <a:gd name="connsiteX144" fmla="*/ 1275586 w 1574957"/>
                <a:gd name="connsiteY144" fmla="*/ 2083699 h 2399311"/>
                <a:gd name="connsiteX145" fmla="*/ 1114042 w 1574957"/>
                <a:gd name="connsiteY145" fmla="*/ 2273151 h 2399311"/>
                <a:gd name="connsiteX146" fmla="*/ 870583 w 1574957"/>
                <a:gd name="connsiteY146" fmla="*/ 2385641 h 2399311"/>
                <a:gd name="connsiteX147" fmla="*/ 766189 w 1574957"/>
                <a:gd name="connsiteY147" fmla="*/ 2398024 h 2399311"/>
                <a:gd name="connsiteX148" fmla="*/ 481582 w 1574957"/>
                <a:gd name="connsiteY148" fmla="*/ 2291058 h 2399311"/>
                <a:gd name="connsiteX149" fmla="*/ 208214 w 1574957"/>
                <a:gd name="connsiteY149" fmla="*/ 1971113 h 2399311"/>
                <a:gd name="connsiteX150" fmla="*/ 163447 w 1574957"/>
                <a:gd name="connsiteY150" fmla="*/ 1833286 h 2399311"/>
                <a:gd name="connsiteX151" fmla="*/ 151350 w 1574957"/>
                <a:gd name="connsiteY151" fmla="*/ 1619546 h 2399311"/>
                <a:gd name="connsiteX152" fmla="*/ 89533 w 1574957"/>
                <a:gd name="connsiteY152" fmla="*/ 1383230 h 2399311"/>
                <a:gd name="connsiteX153" fmla="*/ 474 w 1574957"/>
                <a:gd name="connsiteY153" fmla="*/ 906123 h 2399311"/>
                <a:gd name="connsiteX154" fmla="*/ 3427 w 1574957"/>
                <a:gd name="connsiteY154" fmla="*/ 888978 h 2399311"/>
                <a:gd name="connsiteX155" fmla="*/ 71626 w 1574957"/>
                <a:gd name="connsiteY155" fmla="*/ 495881 h 2399311"/>
                <a:gd name="connsiteX156" fmla="*/ 195451 w 1574957"/>
                <a:gd name="connsiteY156" fmla="*/ 142885 h 2399311"/>
                <a:gd name="connsiteX157" fmla="*/ 487583 w 1574957"/>
                <a:gd name="connsiteY157" fmla="*/ 34395 h 2399311"/>
                <a:gd name="connsiteX158" fmla="*/ 616170 w 1574957"/>
                <a:gd name="connsiteY158" fmla="*/ 97450 h 2399311"/>
                <a:gd name="connsiteX159" fmla="*/ 690084 w 1574957"/>
                <a:gd name="connsiteY159" fmla="*/ 144599 h 2399311"/>
                <a:gd name="connsiteX160" fmla="*/ 853819 w 1574957"/>
                <a:gd name="connsiteY160" fmla="*/ 148123 h 2399311"/>
                <a:gd name="connsiteX161" fmla="*/ 954117 w 1574957"/>
                <a:gd name="connsiteY161" fmla="*/ 83925 h 2399311"/>
                <a:gd name="connsiteX162" fmla="*/ 1046033 w 1574957"/>
                <a:gd name="connsiteY162" fmla="*/ 26108 h 2399311"/>
                <a:gd name="connsiteX163" fmla="*/ 1164441 w 1574957"/>
                <a:gd name="connsiteY163" fmla="*/ 1498 h 239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574957" h="2399311">
                  <a:moveTo>
                    <a:pt x="756605" y="1987056"/>
                  </a:moveTo>
                  <a:cubicBezTo>
                    <a:pt x="726136" y="1986353"/>
                    <a:pt x="694989" y="1991640"/>
                    <a:pt x="662366" y="2005022"/>
                  </a:cubicBezTo>
                  <a:cubicBezTo>
                    <a:pt x="729327" y="2005022"/>
                    <a:pt x="788001" y="2005022"/>
                    <a:pt x="846770" y="2005022"/>
                  </a:cubicBezTo>
                  <a:cubicBezTo>
                    <a:pt x="816862" y="1994450"/>
                    <a:pt x="787073" y="1987758"/>
                    <a:pt x="756605" y="1987056"/>
                  </a:cubicBezTo>
                  <a:close/>
                  <a:moveTo>
                    <a:pt x="664096" y="1888992"/>
                  </a:moveTo>
                  <a:cubicBezTo>
                    <a:pt x="605026" y="1895961"/>
                    <a:pt x="555734" y="1926894"/>
                    <a:pt x="512443" y="1975399"/>
                  </a:cubicBezTo>
                  <a:cubicBezTo>
                    <a:pt x="689798" y="1940062"/>
                    <a:pt x="866392" y="1940633"/>
                    <a:pt x="1043938" y="1975114"/>
                  </a:cubicBezTo>
                  <a:cubicBezTo>
                    <a:pt x="983930" y="1911201"/>
                    <a:pt x="911921" y="1881102"/>
                    <a:pt x="823244" y="1890722"/>
                  </a:cubicBezTo>
                  <a:cubicBezTo>
                    <a:pt x="791335" y="1894151"/>
                    <a:pt x="758188" y="1894818"/>
                    <a:pt x="726565" y="1890246"/>
                  </a:cubicBezTo>
                  <a:cubicBezTo>
                    <a:pt x="704562" y="1887008"/>
                    <a:pt x="683786" y="1886668"/>
                    <a:pt x="664096" y="1888992"/>
                  </a:cubicBezTo>
                  <a:close/>
                  <a:moveTo>
                    <a:pt x="1060607" y="1609449"/>
                  </a:moveTo>
                  <a:cubicBezTo>
                    <a:pt x="1047653" y="1630309"/>
                    <a:pt x="1034318" y="1651740"/>
                    <a:pt x="1021364" y="1672600"/>
                  </a:cubicBezTo>
                  <a:cubicBezTo>
                    <a:pt x="1061750" y="1664313"/>
                    <a:pt x="1071275" y="1647739"/>
                    <a:pt x="1060607" y="1609449"/>
                  </a:cubicBezTo>
                  <a:close/>
                  <a:moveTo>
                    <a:pt x="253172" y="1049284"/>
                  </a:moveTo>
                  <a:cubicBezTo>
                    <a:pt x="218882" y="1090527"/>
                    <a:pt x="242314" y="1130818"/>
                    <a:pt x="239647" y="1168060"/>
                  </a:cubicBezTo>
                  <a:cubicBezTo>
                    <a:pt x="236599" y="1169680"/>
                    <a:pt x="233456" y="1171394"/>
                    <a:pt x="230408" y="1173013"/>
                  </a:cubicBezTo>
                  <a:cubicBezTo>
                    <a:pt x="210500" y="1150534"/>
                    <a:pt x="190688" y="1128246"/>
                    <a:pt x="170781" y="1105957"/>
                  </a:cubicBezTo>
                  <a:cubicBezTo>
                    <a:pt x="168971" y="1107100"/>
                    <a:pt x="167162" y="1108148"/>
                    <a:pt x="165257" y="1109291"/>
                  </a:cubicBezTo>
                  <a:cubicBezTo>
                    <a:pt x="183164" y="1135294"/>
                    <a:pt x="195451" y="1172918"/>
                    <a:pt x="220216" y="1184729"/>
                  </a:cubicBezTo>
                  <a:cubicBezTo>
                    <a:pt x="262507" y="1204922"/>
                    <a:pt x="260507" y="1235117"/>
                    <a:pt x="255839" y="1267692"/>
                  </a:cubicBezTo>
                  <a:cubicBezTo>
                    <a:pt x="247076" y="1330271"/>
                    <a:pt x="234027" y="1392184"/>
                    <a:pt x="223645" y="1454477"/>
                  </a:cubicBezTo>
                  <a:cubicBezTo>
                    <a:pt x="210024" y="1536011"/>
                    <a:pt x="205452" y="1617450"/>
                    <a:pt x="231646" y="1697746"/>
                  </a:cubicBezTo>
                  <a:cubicBezTo>
                    <a:pt x="257363" y="1776422"/>
                    <a:pt x="309560" y="1826524"/>
                    <a:pt x="393380" y="1832334"/>
                  </a:cubicBezTo>
                  <a:cubicBezTo>
                    <a:pt x="446530" y="1836049"/>
                    <a:pt x="501108" y="1833667"/>
                    <a:pt x="553877" y="1826143"/>
                  </a:cubicBezTo>
                  <a:cubicBezTo>
                    <a:pt x="680369" y="1808140"/>
                    <a:pt x="805718" y="1788329"/>
                    <a:pt x="933829" y="1816237"/>
                  </a:cubicBezTo>
                  <a:cubicBezTo>
                    <a:pt x="991741" y="1828810"/>
                    <a:pt x="1051939" y="1835572"/>
                    <a:pt x="1111184" y="1836430"/>
                  </a:cubicBezTo>
                  <a:cubicBezTo>
                    <a:pt x="1245963" y="1838430"/>
                    <a:pt x="1318448" y="1773469"/>
                    <a:pt x="1334736" y="1640405"/>
                  </a:cubicBezTo>
                  <a:cubicBezTo>
                    <a:pt x="1347500" y="1535535"/>
                    <a:pt x="1331498" y="1432855"/>
                    <a:pt x="1308162" y="1330652"/>
                  </a:cubicBezTo>
                  <a:cubicBezTo>
                    <a:pt x="1300732" y="1297981"/>
                    <a:pt x="1297208" y="1263787"/>
                    <a:pt x="1297398" y="1230259"/>
                  </a:cubicBezTo>
                  <a:cubicBezTo>
                    <a:pt x="1297493" y="1217876"/>
                    <a:pt x="1310638" y="1201779"/>
                    <a:pt x="1322163" y="1194064"/>
                  </a:cubicBezTo>
                  <a:cubicBezTo>
                    <a:pt x="1350738" y="1175014"/>
                    <a:pt x="1373122" y="1142724"/>
                    <a:pt x="1376075" y="1112911"/>
                  </a:cubicBezTo>
                  <a:cubicBezTo>
                    <a:pt x="1360549" y="1128913"/>
                    <a:pt x="1341404" y="1148820"/>
                    <a:pt x="1316258" y="1174823"/>
                  </a:cubicBezTo>
                  <a:cubicBezTo>
                    <a:pt x="1309495" y="1127103"/>
                    <a:pt x="1338165" y="1084907"/>
                    <a:pt x="1293398" y="1049855"/>
                  </a:cubicBezTo>
                  <a:cubicBezTo>
                    <a:pt x="1286349" y="1083479"/>
                    <a:pt x="1280253" y="1111768"/>
                    <a:pt x="1274633" y="1140152"/>
                  </a:cubicBezTo>
                  <a:cubicBezTo>
                    <a:pt x="1269395" y="1166917"/>
                    <a:pt x="1257393" y="1180634"/>
                    <a:pt x="1226628" y="1175014"/>
                  </a:cubicBezTo>
                  <a:cubicBezTo>
                    <a:pt x="1187956" y="1167870"/>
                    <a:pt x="1148522" y="1165013"/>
                    <a:pt x="1109375" y="1160345"/>
                  </a:cubicBezTo>
                  <a:cubicBezTo>
                    <a:pt x="1108898" y="1162631"/>
                    <a:pt x="1108517" y="1165013"/>
                    <a:pt x="1108041" y="1167298"/>
                  </a:cubicBezTo>
                  <a:cubicBezTo>
                    <a:pt x="1154047" y="1179109"/>
                    <a:pt x="1200053" y="1190921"/>
                    <a:pt x="1242153" y="1201779"/>
                  </a:cubicBezTo>
                  <a:cubicBezTo>
                    <a:pt x="1255298" y="1291600"/>
                    <a:pt x="1269585" y="1379230"/>
                    <a:pt x="1280539" y="1467336"/>
                  </a:cubicBezTo>
                  <a:cubicBezTo>
                    <a:pt x="1287111" y="1519438"/>
                    <a:pt x="1292159" y="1572206"/>
                    <a:pt x="1291302" y="1624498"/>
                  </a:cubicBezTo>
                  <a:cubicBezTo>
                    <a:pt x="1290540" y="1672695"/>
                    <a:pt x="1262537" y="1698508"/>
                    <a:pt x="1214721" y="1705651"/>
                  </a:cubicBezTo>
                  <a:cubicBezTo>
                    <a:pt x="1197481" y="1708223"/>
                    <a:pt x="1179669" y="1709176"/>
                    <a:pt x="1162334" y="1707938"/>
                  </a:cubicBezTo>
                  <a:cubicBezTo>
                    <a:pt x="1087753" y="1702413"/>
                    <a:pt x="1013267" y="1695841"/>
                    <a:pt x="938782" y="1689364"/>
                  </a:cubicBezTo>
                  <a:cubicBezTo>
                    <a:pt x="937734" y="1689268"/>
                    <a:pt x="936972" y="1685554"/>
                    <a:pt x="934781" y="1680791"/>
                  </a:cubicBezTo>
                  <a:cubicBezTo>
                    <a:pt x="952498" y="1670504"/>
                    <a:pt x="973072" y="1662884"/>
                    <a:pt x="987455" y="1648882"/>
                  </a:cubicBezTo>
                  <a:cubicBezTo>
                    <a:pt x="998504" y="1638119"/>
                    <a:pt x="1004981" y="1619831"/>
                    <a:pt x="1006981" y="1604115"/>
                  </a:cubicBezTo>
                  <a:cubicBezTo>
                    <a:pt x="1007648" y="1598686"/>
                    <a:pt x="985931" y="1583065"/>
                    <a:pt x="979549" y="1585446"/>
                  </a:cubicBezTo>
                  <a:cubicBezTo>
                    <a:pt x="965166" y="1590875"/>
                    <a:pt x="945164" y="1603067"/>
                    <a:pt x="942973" y="1615354"/>
                  </a:cubicBezTo>
                  <a:cubicBezTo>
                    <a:pt x="931638" y="1678219"/>
                    <a:pt x="884870" y="1700127"/>
                    <a:pt x="833435" y="1716129"/>
                  </a:cubicBezTo>
                  <a:cubicBezTo>
                    <a:pt x="734566" y="1746800"/>
                    <a:pt x="653413" y="1710604"/>
                    <a:pt x="608074" y="1618117"/>
                  </a:cubicBezTo>
                  <a:cubicBezTo>
                    <a:pt x="604454" y="1610782"/>
                    <a:pt x="601311" y="1600019"/>
                    <a:pt x="595406" y="1597733"/>
                  </a:cubicBezTo>
                  <a:cubicBezTo>
                    <a:pt x="581499" y="1592590"/>
                    <a:pt x="565973" y="1591637"/>
                    <a:pt x="551114" y="1588970"/>
                  </a:cubicBezTo>
                  <a:cubicBezTo>
                    <a:pt x="548543" y="1603639"/>
                    <a:pt x="541113" y="1619831"/>
                    <a:pt x="545018" y="1632500"/>
                  </a:cubicBezTo>
                  <a:cubicBezTo>
                    <a:pt x="548447" y="1643453"/>
                    <a:pt x="564259" y="1651168"/>
                    <a:pt x="575498" y="1658788"/>
                  </a:cubicBezTo>
                  <a:cubicBezTo>
                    <a:pt x="588262" y="1667456"/>
                    <a:pt x="602073" y="1674505"/>
                    <a:pt x="623504" y="1686982"/>
                  </a:cubicBezTo>
                  <a:cubicBezTo>
                    <a:pt x="541018" y="1694317"/>
                    <a:pt x="469485" y="1703080"/>
                    <a:pt x="397571" y="1706604"/>
                  </a:cubicBezTo>
                  <a:cubicBezTo>
                    <a:pt x="287558" y="1711938"/>
                    <a:pt x="254030" y="1681839"/>
                    <a:pt x="263174" y="1573159"/>
                  </a:cubicBezTo>
                  <a:cubicBezTo>
                    <a:pt x="273651" y="1448953"/>
                    <a:pt x="294035" y="1325604"/>
                    <a:pt x="310037" y="1202160"/>
                  </a:cubicBezTo>
                  <a:cubicBezTo>
                    <a:pt x="355185" y="1190254"/>
                    <a:pt x="401381" y="1177967"/>
                    <a:pt x="447673" y="1165775"/>
                  </a:cubicBezTo>
                  <a:cubicBezTo>
                    <a:pt x="404239" y="1163679"/>
                    <a:pt x="362615" y="1167870"/>
                    <a:pt x="321276" y="1174442"/>
                  </a:cubicBezTo>
                  <a:cubicBezTo>
                    <a:pt x="297559" y="1178157"/>
                    <a:pt x="287177" y="1168918"/>
                    <a:pt x="281652" y="1147010"/>
                  </a:cubicBezTo>
                  <a:cubicBezTo>
                    <a:pt x="273746" y="1115959"/>
                    <a:pt x="263840" y="1085384"/>
                    <a:pt x="253172" y="1049284"/>
                  </a:cubicBezTo>
                  <a:close/>
                  <a:moveTo>
                    <a:pt x="872107" y="905170"/>
                  </a:moveTo>
                  <a:cubicBezTo>
                    <a:pt x="841532" y="946699"/>
                    <a:pt x="832102" y="994896"/>
                    <a:pt x="840103" y="1043188"/>
                  </a:cubicBezTo>
                  <a:cubicBezTo>
                    <a:pt x="859534" y="1160345"/>
                    <a:pt x="883728" y="1276646"/>
                    <a:pt x="906302" y="1393327"/>
                  </a:cubicBezTo>
                  <a:cubicBezTo>
                    <a:pt x="907349" y="1398565"/>
                    <a:pt x="911731" y="1403233"/>
                    <a:pt x="914493" y="1408090"/>
                  </a:cubicBezTo>
                  <a:cubicBezTo>
                    <a:pt x="906016" y="1344559"/>
                    <a:pt x="891347" y="1283408"/>
                    <a:pt x="879441" y="1221781"/>
                  </a:cubicBezTo>
                  <a:cubicBezTo>
                    <a:pt x="859153" y="1116911"/>
                    <a:pt x="833531" y="1011946"/>
                    <a:pt x="872107" y="905170"/>
                  </a:cubicBezTo>
                  <a:close/>
                  <a:moveTo>
                    <a:pt x="679892" y="901837"/>
                  </a:moveTo>
                  <a:cubicBezTo>
                    <a:pt x="677130" y="902884"/>
                    <a:pt x="674368" y="903932"/>
                    <a:pt x="671606" y="905075"/>
                  </a:cubicBezTo>
                  <a:cubicBezTo>
                    <a:pt x="703705" y="968226"/>
                    <a:pt x="700943" y="1034520"/>
                    <a:pt x="691037" y="1100909"/>
                  </a:cubicBezTo>
                  <a:cubicBezTo>
                    <a:pt x="684179" y="1147105"/>
                    <a:pt x="675416" y="1193016"/>
                    <a:pt x="666557" y="1238926"/>
                  </a:cubicBezTo>
                  <a:cubicBezTo>
                    <a:pt x="652460" y="1312079"/>
                    <a:pt x="637601" y="1385135"/>
                    <a:pt x="623028" y="1458192"/>
                  </a:cubicBezTo>
                  <a:cubicBezTo>
                    <a:pt x="626362" y="1458859"/>
                    <a:pt x="629600" y="1459525"/>
                    <a:pt x="632934" y="1460192"/>
                  </a:cubicBezTo>
                  <a:cubicBezTo>
                    <a:pt x="635411" y="1454001"/>
                    <a:pt x="639030" y="1448096"/>
                    <a:pt x="640268" y="1441618"/>
                  </a:cubicBezTo>
                  <a:cubicBezTo>
                    <a:pt x="663700" y="1314174"/>
                    <a:pt x="689037" y="1187015"/>
                    <a:pt x="708563" y="1058904"/>
                  </a:cubicBezTo>
                  <a:cubicBezTo>
                    <a:pt x="714373" y="1020994"/>
                    <a:pt x="704943" y="980227"/>
                    <a:pt x="699514" y="941270"/>
                  </a:cubicBezTo>
                  <a:cubicBezTo>
                    <a:pt x="697609" y="927459"/>
                    <a:pt x="686750" y="914981"/>
                    <a:pt x="679892" y="901837"/>
                  </a:cubicBezTo>
                  <a:close/>
                  <a:moveTo>
                    <a:pt x="1233986" y="827649"/>
                  </a:moveTo>
                  <a:cubicBezTo>
                    <a:pt x="1215793" y="825279"/>
                    <a:pt x="1197243" y="825684"/>
                    <a:pt x="1181003" y="829256"/>
                  </a:cubicBezTo>
                  <a:cubicBezTo>
                    <a:pt x="1079085" y="851640"/>
                    <a:pt x="1018030" y="930983"/>
                    <a:pt x="948212" y="1007755"/>
                  </a:cubicBezTo>
                  <a:cubicBezTo>
                    <a:pt x="1034032" y="1050713"/>
                    <a:pt x="1114709" y="1077478"/>
                    <a:pt x="1201958" y="1069572"/>
                  </a:cubicBezTo>
                  <a:cubicBezTo>
                    <a:pt x="1233105" y="1066714"/>
                    <a:pt x="1266156" y="1054142"/>
                    <a:pt x="1292826" y="1037282"/>
                  </a:cubicBezTo>
                  <a:cubicBezTo>
                    <a:pt x="1373313" y="986133"/>
                    <a:pt x="1370074" y="886025"/>
                    <a:pt x="1284825" y="842686"/>
                  </a:cubicBezTo>
                  <a:cubicBezTo>
                    <a:pt x="1270014" y="835161"/>
                    <a:pt x="1252178" y="830018"/>
                    <a:pt x="1233986" y="827649"/>
                  </a:cubicBezTo>
                  <a:close/>
                  <a:moveTo>
                    <a:pt x="339564" y="823827"/>
                  </a:moveTo>
                  <a:cubicBezTo>
                    <a:pt x="275270" y="816493"/>
                    <a:pt x="216025" y="859260"/>
                    <a:pt x="201547" y="917839"/>
                  </a:cubicBezTo>
                  <a:cubicBezTo>
                    <a:pt x="188402" y="971083"/>
                    <a:pt x="223740" y="1033853"/>
                    <a:pt x="285557" y="1054808"/>
                  </a:cubicBezTo>
                  <a:cubicBezTo>
                    <a:pt x="395381" y="1092051"/>
                    <a:pt x="495774" y="1059190"/>
                    <a:pt x="592453" y="1009374"/>
                  </a:cubicBezTo>
                  <a:cubicBezTo>
                    <a:pt x="594548" y="1004230"/>
                    <a:pt x="596739" y="999087"/>
                    <a:pt x="598835" y="993943"/>
                  </a:cubicBezTo>
                  <a:cubicBezTo>
                    <a:pt x="542351" y="946033"/>
                    <a:pt x="487964" y="895360"/>
                    <a:pt x="428432" y="851545"/>
                  </a:cubicBezTo>
                  <a:cubicBezTo>
                    <a:pt x="404620" y="834114"/>
                    <a:pt x="370139" y="827351"/>
                    <a:pt x="339564" y="823827"/>
                  </a:cubicBezTo>
                  <a:close/>
                  <a:moveTo>
                    <a:pt x="388618" y="763819"/>
                  </a:moveTo>
                  <a:cubicBezTo>
                    <a:pt x="271079" y="762486"/>
                    <a:pt x="191355" y="829447"/>
                    <a:pt x="136967" y="924601"/>
                  </a:cubicBezTo>
                  <a:cubicBezTo>
                    <a:pt x="102201" y="919839"/>
                    <a:pt x="68578" y="915172"/>
                    <a:pt x="34955" y="910504"/>
                  </a:cubicBezTo>
                  <a:cubicBezTo>
                    <a:pt x="35050" y="911933"/>
                    <a:pt x="35050" y="913457"/>
                    <a:pt x="35145" y="914886"/>
                  </a:cubicBezTo>
                  <a:cubicBezTo>
                    <a:pt x="66292" y="924697"/>
                    <a:pt x="97439" y="934507"/>
                    <a:pt x="128681" y="944318"/>
                  </a:cubicBezTo>
                  <a:cubicBezTo>
                    <a:pt x="127633" y="946890"/>
                    <a:pt x="126490" y="949462"/>
                    <a:pt x="125442" y="951938"/>
                  </a:cubicBezTo>
                  <a:cubicBezTo>
                    <a:pt x="91533" y="958225"/>
                    <a:pt x="57719" y="964606"/>
                    <a:pt x="23810" y="970893"/>
                  </a:cubicBezTo>
                  <a:cubicBezTo>
                    <a:pt x="24572" y="974703"/>
                    <a:pt x="25239" y="978513"/>
                    <a:pt x="26001" y="982323"/>
                  </a:cubicBezTo>
                  <a:cubicBezTo>
                    <a:pt x="33907" y="981466"/>
                    <a:pt x="41813" y="979561"/>
                    <a:pt x="49718" y="979846"/>
                  </a:cubicBezTo>
                  <a:cubicBezTo>
                    <a:pt x="114012" y="982228"/>
                    <a:pt x="152207" y="955843"/>
                    <a:pt x="184497" y="895550"/>
                  </a:cubicBezTo>
                  <a:cubicBezTo>
                    <a:pt x="243266" y="785822"/>
                    <a:pt x="342707" y="756676"/>
                    <a:pt x="456436" y="806682"/>
                  </a:cubicBezTo>
                  <a:cubicBezTo>
                    <a:pt x="503394" y="827446"/>
                    <a:pt x="544828" y="861165"/>
                    <a:pt x="588452" y="888692"/>
                  </a:cubicBezTo>
                  <a:cubicBezTo>
                    <a:pt x="541018" y="819064"/>
                    <a:pt x="477962" y="764867"/>
                    <a:pt x="388618" y="763819"/>
                  </a:cubicBezTo>
                  <a:close/>
                  <a:moveTo>
                    <a:pt x="1167226" y="763781"/>
                  </a:moveTo>
                  <a:cubicBezTo>
                    <a:pt x="1083830" y="766212"/>
                    <a:pt x="998908" y="814790"/>
                    <a:pt x="970691" y="894026"/>
                  </a:cubicBezTo>
                  <a:cubicBezTo>
                    <a:pt x="1065655" y="807730"/>
                    <a:pt x="1167096" y="743912"/>
                    <a:pt x="1303113" y="812587"/>
                  </a:cubicBezTo>
                  <a:cubicBezTo>
                    <a:pt x="1266751" y="777476"/>
                    <a:pt x="1217263" y="762322"/>
                    <a:pt x="1167226" y="763781"/>
                  </a:cubicBezTo>
                  <a:close/>
                  <a:moveTo>
                    <a:pt x="1268424" y="404428"/>
                  </a:moveTo>
                  <a:cubicBezTo>
                    <a:pt x="1251351" y="407031"/>
                    <a:pt x="1232890" y="413156"/>
                    <a:pt x="1212721" y="422729"/>
                  </a:cubicBezTo>
                  <a:cubicBezTo>
                    <a:pt x="1079562" y="485975"/>
                    <a:pt x="988312" y="596084"/>
                    <a:pt x="898872" y="707622"/>
                  </a:cubicBezTo>
                  <a:cubicBezTo>
                    <a:pt x="884585" y="725434"/>
                    <a:pt x="884585" y="749151"/>
                    <a:pt x="904397" y="759629"/>
                  </a:cubicBezTo>
                  <a:cubicBezTo>
                    <a:pt x="916493" y="766010"/>
                    <a:pt x="942401" y="762200"/>
                    <a:pt x="953070" y="752675"/>
                  </a:cubicBezTo>
                  <a:cubicBezTo>
                    <a:pt x="981740" y="727339"/>
                    <a:pt x="1003838" y="694668"/>
                    <a:pt x="1031746" y="668188"/>
                  </a:cubicBezTo>
                  <a:cubicBezTo>
                    <a:pt x="1076418" y="625802"/>
                    <a:pt x="1119471" y="579701"/>
                    <a:pt x="1170621" y="546554"/>
                  </a:cubicBezTo>
                  <a:cubicBezTo>
                    <a:pt x="1271681" y="481117"/>
                    <a:pt x="1359501" y="509026"/>
                    <a:pt x="1413698" y="616563"/>
                  </a:cubicBezTo>
                  <a:cubicBezTo>
                    <a:pt x="1429320" y="647519"/>
                    <a:pt x="1441892" y="679999"/>
                    <a:pt x="1457132" y="714670"/>
                  </a:cubicBezTo>
                  <a:cubicBezTo>
                    <a:pt x="1460276" y="651901"/>
                    <a:pt x="1428462" y="536267"/>
                    <a:pt x="1393315" y="478165"/>
                  </a:cubicBezTo>
                  <a:cubicBezTo>
                    <a:pt x="1358382" y="420515"/>
                    <a:pt x="1319645" y="396619"/>
                    <a:pt x="1268424" y="404428"/>
                  </a:cubicBezTo>
                  <a:close/>
                  <a:moveTo>
                    <a:pt x="276339" y="384242"/>
                  </a:moveTo>
                  <a:cubicBezTo>
                    <a:pt x="244112" y="378330"/>
                    <a:pt x="217644" y="392511"/>
                    <a:pt x="193641" y="425015"/>
                  </a:cubicBezTo>
                  <a:cubicBezTo>
                    <a:pt x="128681" y="513217"/>
                    <a:pt x="101820" y="615039"/>
                    <a:pt x="89438" y="721433"/>
                  </a:cubicBezTo>
                  <a:cubicBezTo>
                    <a:pt x="92581" y="722386"/>
                    <a:pt x="95629" y="723243"/>
                    <a:pt x="98772" y="724195"/>
                  </a:cubicBezTo>
                  <a:cubicBezTo>
                    <a:pt x="105535" y="706003"/>
                    <a:pt x="110297" y="686667"/>
                    <a:pt x="119441" y="669712"/>
                  </a:cubicBezTo>
                  <a:cubicBezTo>
                    <a:pt x="144873" y="622659"/>
                    <a:pt x="167828" y="573415"/>
                    <a:pt x="199642" y="530838"/>
                  </a:cubicBezTo>
                  <a:cubicBezTo>
                    <a:pt x="241838" y="474259"/>
                    <a:pt x="284033" y="470354"/>
                    <a:pt x="342422" y="509692"/>
                  </a:cubicBezTo>
                  <a:cubicBezTo>
                    <a:pt x="365567" y="525313"/>
                    <a:pt x="387951" y="543030"/>
                    <a:pt x="406906" y="563413"/>
                  </a:cubicBezTo>
                  <a:cubicBezTo>
                    <a:pt x="443387" y="602752"/>
                    <a:pt x="476819" y="644947"/>
                    <a:pt x="512157" y="685524"/>
                  </a:cubicBezTo>
                  <a:cubicBezTo>
                    <a:pt x="532826" y="709241"/>
                    <a:pt x="553496" y="733149"/>
                    <a:pt x="576260" y="754771"/>
                  </a:cubicBezTo>
                  <a:cubicBezTo>
                    <a:pt x="593024" y="770773"/>
                    <a:pt x="617885" y="776583"/>
                    <a:pt x="632077" y="756866"/>
                  </a:cubicBezTo>
                  <a:cubicBezTo>
                    <a:pt x="640935" y="744484"/>
                    <a:pt x="635696" y="720862"/>
                    <a:pt x="634077" y="702574"/>
                  </a:cubicBezTo>
                  <a:cubicBezTo>
                    <a:pt x="633410" y="695525"/>
                    <a:pt x="625886" y="688667"/>
                    <a:pt x="620361" y="682666"/>
                  </a:cubicBezTo>
                  <a:cubicBezTo>
                    <a:pt x="558163" y="615991"/>
                    <a:pt x="498060" y="547126"/>
                    <a:pt x="432528" y="483880"/>
                  </a:cubicBezTo>
                  <a:cubicBezTo>
                    <a:pt x="396905" y="449494"/>
                    <a:pt x="354328" y="420348"/>
                    <a:pt x="310608" y="396916"/>
                  </a:cubicBezTo>
                  <a:cubicBezTo>
                    <a:pt x="298464" y="390415"/>
                    <a:pt x="287081" y="386212"/>
                    <a:pt x="276339" y="384242"/>
                  </a:cubicBezTo>
                  <a:close/>
                  <a:moveTo>
                    <a:pt x="1164441" y="1498"/>
                  </a:moveTo>
                  <a:cubicBezTo>
                    <a:pt x="1201815" y="6677"/>
                    <a:pt x="1237343" y="25298"/>
                    <a:pt x="1271776" y="57541"/>
                  </a:cubicBezTo>
                  <a:cubicBezTo>
                    <a:pt x="1400363" y="177937"/>
                    <a:pt x="1472468" y="325003"/>
                    <a:pt x="1481040" y="502834"/>
                  </a:cubicBezTo>
                  <a:cubicBezTo>
                    <a:pt x="1487231" y="630565"/>
                    <a:pt x="1508377" y="755533"/>
                    <a:pt x="1551335" y="877262"/>
                  </a:cubicBezTo>
                  <a:cubicBezTo>
                    <a:pt x="1568956" y="926792"/>
                    <a:pt x="1567622" y="982894"/>
                    <a:pt x="1574957" y="1036044"/>
                  </a:cubicBezTo>
                  <a:cubicBezTo>
                    <a:pt x="1572385" y="1136723"/>
                    <a:pt x="1541238" y="1230163"/>
                    <a:pt x="1512092" y="1323985"/>
                  </a:cubicBezTo>
                  <a:cubicBezTo>
                    <a:pt x="1477421" y="1435522"/>
                    <a:pt x="1442273" y="1546965"/>
                    <a:pt x="1409031" y="1658979"/>
                  </a:cubicBezTo>
                  <a:cubicBezTo>
                    <a:pt x="1402173" y="1682125"/>
                    <a:pt x="1399125" y="1707842"/>
                    <a:pt x="1400840" y="1731940"/>
                  </a:cubicBezTo>
                  <a:cubicBezTo>
                    <a:pt x="1410555" y="1867862"/>
                    <a:pt x="1356739" y="1981114"/>
                    <a:pt x="1275586" y="2083699"/>
                  </a:cubicBezTo>
                  <a:cubicBezTo>
                    <a:pt x="1224151" y="2148755"/>
                    <a:pt x="1168239" y="2210286"/>
                    <a:pt x="1114042" y="2273151"/>
                  </a:cubicBezTo>
                  <a:cubicBezTo>
                    <a:pt x="1050034" y="2347446"/>
                    <a:pt x="960023" y="2366687"/>
                    <a:pt x="870583" y="2385641"/>
                  </a:cubicBezTo>
                  <a:cubicBezTo>
                    <a:pt x="836388" y="2392880"/>
                    <a:pt x="801146" y="2395452"/>
                    <a:pt x="766189" y="2398024"/>
                  </a:cubicBezTo>
                  <a:cubicBezTo>
                    <a:pt x="655032" y="2406120"/>
                    <a:pt x="556639" y="2376688"/>
                    <a:pt x="481582" y="2291058"/>
                  </a:cubicBezTo>
                  <a:cubicBezTo>
                    <a:pt x="389094" y="2185616"/>
                    <a:pt x="298797" y="2078174"/>
                    <a:pt x="208214" y="1971113"/>
                  </a:cubicBezTo>
                  <a:cubicBezTo>
                    <a:pt x="174782" y="1931680"/>
                    <a:pt x="166400" y="1883102"/>
                    <a:pt x="163447" y="1833286"/>
                  </a:cubicBezTo>
                  <a:cubicBezTo>
                    <a:pt x="159161" y="1762039"/>
                    <a:pt x="155732" y="1690792"/>
                    <a:pt x="151350" y="1619546"/>
                  </a:cubicBezTo>
                  <a:cubicBezTo>
                    <a:pt x="146207" y="1536773"/>
                    <a:pt x="126395" y="1456859"/>
                    <a:pt x="89533" y="1383230"/>
                  </a:cubicBezTo>
                  <a:cubicBezTo>
                    <a:pt x="13809" y="1232164"/>
                    <a:pt x="-3241" y="1071382"/>
                    <a:pt x="474" y="906123"/>
                  </a:cubicBezTo>
                  <a:cubicBezTo>
                    <a:pt x="569" y="900408"/>
                    <a:pt x="1712" y="894407"/>
                    <a:pt x="3427" y="888978"/>
                  </a:cubicBezTo>
                  <a:cubicBezTo>
                    <a:pt x="44480" y="761057"/>
                    <a:pt x="59720" y="628945"/>
                    <a:pt x="71626" y="495881"/>
                  </a:cubicBezTo>
                  <a:cubicBezTo>
                    <a:pt x="83056" y="368437"/>
                    <a:pt x="116774" y="247183"/>
                    <a:pt x="195451" y="142885"/>
                  </a:cubicBezTo>
                  <a:cubicBezTo>
                    <a:pt x="279366" y="31633"/>
                    <a:pt x="372997" y="-4658"/>
                    <a:pt x="487583" y="34395"/>
                  </a:cubicBezTo>
                  <a:cubicBezTo>
                    <a:pt x="532445" y="49635"/>
                    <a:pt x="574165" y="74876"/>
                    <a:pt x="616170" y="97450"/>
                  </a:cubicBezTo>
                  <a:cubicBezTo>
                    <a:pt x="641792" y="111262"/>
                    <a:pt x="664938" y="129740"/>
                    <a:pt x="690084" y="144599"/>
                  </a:cubicBezTo>
                  <a:cubicBezTo>
                    <a:pt x="743710" y="176317"/>
                    <a:pt x="799241" y="178508"/>
                    <a:pt x="853819" y="148123"/>
                  </a:cubicBezTo>
                  <a:cubicBezTo>
                    <a:pt x="888395" y="128788"/>
                    <a:pt x="920684" y="105356"/>
                    <a:pt x="954117" y="83925"/>
                  </a:cubicBezTo>
                  <a:cubicBezTo>
                    <a:pt x="984597" y="64399"/>
                    <a:pt x="1014029" y="42586"/>
                    <a:pt x="1046033" y="26108"/>
                  </a:cubicBezTo>
                  <a:cubicBezTo>
                    <a:pt x="1087848" y="4581"/>
                    <a:pt x="1127067" y="-3682"/>
                    <a:pt x="1164441" y="1498"/>
                  </a:cubicBezTo>
                  <a:close/>
                </a:path>
              </a:pathLst>
            </a:custGeom>
            <a:solidFill>
              <a:schemeClr val="bg1">
                <a:lumMod val="95000"/>
              </a:schemeClr>
            </a:solidFill>
            <a:ln w="9525" cap="flat">
              <a:noFill/>
              <a:prstDash val="solid"/>
              <a:miter/>
            </a:ln>
          </p:spPr>
          <p:txBody>
            <a:bodyPr rtlCol="0" anchor="ctr"/>
            <a:lstStyle/>
            <a:p>
              <a:endParaRPr lang="en-GB" dirty="0"/>
            </a:p>
          </p:txBody>
        </p:sp>
        <p:sp>
          <p:nvSpPr>
            <p:cNvPr id="245" name="Freeform: Shape 244">
              <a:extLst>
                <a:ext uri="{FF2B5EF4-FFF2-40B4-BE49-F238E27FC236}">
                  <a16:creationId xmlns:a16="http://schemas.microsoft.com/office/drawing/2014/main" id="{19017A64-8C4F-4458-928A-D58BC38F0F94}"/>
                </a:ext>
              </a:extLst>
            </p:cNvPr>
            <p:cNvSpPr/>
            <p:nvPr/>
          </p:nvSpPr>
          <p:spPr>
            <a:xfrm>
              <a:off x="3070739" y="3924150"/>
              <a:ext cx="43291" cy="63150"/>
            </a:xfrm>
            <a:custGeom>
              <a:avLst/>
              <a:gdLst>
                <a:gd name="connsiteX0" fmla="*/ 39243 w 43291"/>
                <a:gd name="connsiteY0" fmla="*/ 0 h 63150"/>
                <a:gd name="connsiteX1" fmla="*/ 0 w 43291"/>
                <a:gd name="connsiteY1" fmla="*/ 63151 h 63150"/>
                <a:gd name="connsiteX2" fmla="*/ 39243 w 43291"/>
                <a:gd name="connsiteY2" fmla="*/ 0 h 63150"/>
              </a:gdLst>
              <a:ahLst/>
              <a:cxnLst>
                <a:cxn ang="0">
                  <a:pos x="connsiteX0" y="connsiteY0"/>
                </a:cxn>
                <a:cxn ang="0">
                  <a:pos x="connsiteX1" y="connsiteY1"/>
                </a:cxn>
                <a:cxn ang="0">
                  <a:pos x="connsiteX2" y="connsiteY2"/>
                </a:cxn>
              </a:cxnLst>
              <a:rect l="l" t="t" r="r" b="b"/>
              <a:pathLst>
                <a:path w="43291" h="63150">
                  <a:moveTo>
                    <a:pt x="39243" y="0"/>
                  </a:moveTo>
                  <a:cubicBezTo>
                    <a:pt x="49911" y="38291"/>
                    <a:pt x="40386" y="54864"/>
                    <a:pt x="0" y="63151"/>
                  </a:cubicBezTo>
                  <a:cubicBezTo>
                    <a:pt x="12954" y="42291"/>
                    <a:pt x="26289" y="20860"/>
                    <a:pt x="39243" y="0"/>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46" name="Freeform: Shape 245">
              <a:extLst>
                <a:ext uri="{FF2B5EF4-FFF2-40B4-BE49-F238E27FC236}">
                  <a16:creationId xmlns:a16="http://schemas.microsoft.com/office/drawing/2014/main" id="{7459E59A-B1BF-441A-B326-50E2E7339E65}"/>
                </a:ext>
              </a:extLst>
            </p:cNvPr>
            <p:cNvSpPr/>
            <p:nvPr/>
          </p:nvSpPr>
          <p:spPr>
            <a:xfrm>
              <a:off x="2269118" y="3159037"/>
              <a:ext cx="353183" cy="210762"/>
            </a:xfrm>
            <a:custGeom>
              <a:avLst/>
              <a:gdLst>
                <a:gd name="connsiteX0" fmla="*/ 353184 w 353183"/>
                <a:gd name="connsiteY0" fmla="*/ 149702 h 210762"/>
                <a:gd name="connsiteX1" fmla="*/ 131728 w 353183"/>
                <a:gd name="connsiteY1" fmla="*/ 208091 h 210762"/>
                <a:gd name="connsiteX2" fmla="*/ 56385 w 353183"/>
                <a:gd name="connsiteY2" fmla="*/ 181611 h 210762"/>
                <a:gd name="connsiteX3" fmla="*/ 2283 w 353183"/>
                <a:gd name="connsiteY3" fmla="*/ 81123 h 210762"/>
                <a:gd name="connsiteX4" fmla="*/ 101438 w 353183"/>
                <a:gd name="connsiteY4" fmla="*/ 65 h 210762"/>
                <a:gd name="connsiteX5" fmla="*/ 206975 w 353183"/>
                <a:gd name="connsiteY5" fmla="*/ 28735 h 210762"/>
                <a:gd name="connsiteX6" fmla="*/ 353184 w 353183"/>
                <a:gd name="connsiteY6" fmla="*/ 149702 h 210762"/>
                <a:gd name="connsiteX7" fmla="*/ 227644 w 353183"/>
                <a:gd name="connsiteY7" fmla="*/ 124366 h 210762"/>
                <a:gd name="connsiteX8" fmla="*/ 162208 w 353183"/>
                <a:gd name="connsiteY8" fmla="*/ 61692 h 210762"/>
                <a:gd name="connsiteX9" fmla="*/ 103343 w 353183"/>
                <a:gd name="connsiteY9" fmla="*/ 121890 h 210762"/>
                <a:gd name="connsiteX10" fmla="*/ 161541 w 353183"/>
                <a:gd name="connsiteY10" fmla="*/ 187231 h 210762"/>
                <a:gd name="connsiteX11" fmla="*/ 227644 w 353183"/>
                <a:gd name="connsiteY11" fmla="*/ 124366 h 21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183" h="210762">
                  <a:moveTo>
                    <a:pt x="353184" y="149702"/>
                  </a:moveTo>
                  <a:cubicBezTo>
                    <a:pt x="275841" y="191136"/>
                    <a:pt x="208404" y="219902"/>
                    <a:pt x="131728" y="208091"/>
                  </a:cubicBezTo>
                  <a:cubicBezTo>
                    <a:pt x="105820" y="204090"/>
                    <a:pt x="79340" y="194375"/>
                    <a:pt x="56385" y="181611"/>
                  </a:cubicBezTo>
                  <a:cubicBezTo>
                    <a:pt x="11522" y="156561"/>
                    <a:pt x="-6861" y="118556"/>
                    <a:pt x="2283" y="81123"/>
                  </a:cubicBezTo>
                  <a:cubicBezTo>
                    <a:pt x="12665" y="38546"/>
                    <a:pt x="55432" y="-1840"/>
                    <a:pt x="101438" y="65"/>
                  </a:cubicBezTo>
                  <a:cubicBezTo>
                    <a:pt x="137347" y="1589"/>
                    <a:pt x="177733" y="9590"/>
                    <a:pt x="206975" y="28735"/>
                  </a:cubicBezTo>
                  <a:cubicBezTo>
                    <a:pt x="257172" y="61406"/>
                    <a:pt x="300225" y="105030"/>
                    <a:pt x="353184" y="149702"/>
                  </a:cubicBezTo>
                  <a:close/>
                  <a:moveTo>
                    <a:pt x="227644" y="124366"/>
                  </a:moveTo>
                  <a:cubicBezTo>
                    <a:pt x="228406" y="89790"/>
                    <a:pt x="199355" y="61977"/>
                    <a:pt x="162208" y="61692"/>
                  </a:cubicBezTo>
                  <a:cubicBezTo>
                    <a:pt x="128299" y="61501"/>
                    <a:pt x="104391" y="85885"/>
                    <a:pt x="103343" y="121890"/>
                  </a:cubicBezTo>
                  <a:cubicBezTo>
                    <a:pt x="102295" y="157799"/>
                    <a:pt x="127441" y="185993"/>
                    <a:pt x="161541" y="187231"/>
                  </a:cubicBezTo>
                  <a:cubicBezTo>
                    <a:pt x="196307" y="188565"/>
                    <a:pt x="226882" y="159418"/>
                    <a:pt x="227644" y="124366"/>
                  </a:cubicBezTo>
                  <a:close/>
                </a:path>
              </a:pathLst>
            </a:custGeom>
            <a:solidFill>
              <a:srgbClr val="FFFFFF"/>
            </a:solidFill>
            <a:ln w="9525" cap="flat">
              <a:noFill/>
              <a:prstDash val="solid"/>
              <a:miter/>
            </a:ln>
          </p:spPr>
          <p:txBody>
            <a:bodyPr rtlCol="0" anchor="ctr"/>
            <a:lstStyle/>
            <a:p>
              <a:endParaRPr lang="en-GB" dirty="0"/>
            </a:p>
          </p:txBody>
        </p:sp>
        <p:sp>
          <p:nvSpPr>
            <p:cNvPr id="247" name="Freeform: Shape 246">
              <a:extLst>
                <a:ext uri="{FF2B5EF4-FFF2-40B4-BE49-F238E27FC236}">
                  <a16:creationId xmlns:a16="http://schemas.microsoft.com/office/drawing/2014/main" id="{08E86706-F8CD-4E76-8AC6-EE196D394A62}"/>
                </a:ext>
              </a:extLst>
            </p:cNvPr>
            <p:cNvSpPr/>
            <p:nvPr/>
          </p:nvSpPr>
          <p:spPr>
            <a:xfrm>
              <a:off x="3030543" y="3158862"/>
              <a:ext cx="347722" cy="210477"/>
            </a:xfrm>
            <a:custGeom>
              <a:avLst/>
              <a:gdLst>
                <a:gd name="connsiteX0" fmla="*/ 0 w 347722"/>
                <a:gd name="connsiteY0" fmla="*/ 154735 h 210477"/>
                <a:gd name="connsiteX1" fmla="*/ 200692 w 347722"/>
                <a:gd name="connsiteY1" fmla="*/ 3383 h 210477"/>
                <a:gd name="connsiteX2" fmla="*/ 282130 w 347722"/>
                <a:gd name="connsiteY2" fmla="*/ 9384 h 210477"/>
                <a:gd name="connsiteX3" fmla="*/ 347186 w 347722"/>
                <a:gd name="connsiteY3" fmla="*/ 93775 h 210477"/>
                <a:gd name="connsiteX4" fmla="*/ 298418 w 347722"/>
                <a:gd name="connsiteY4" fmla="*/ 176167 h 210477"/>
                <a:gd name="connsiteX5" fmla="*/ 183261 w 347722"/>
                <a:gd name="connsiteY5" fmla="*/ 209980 h 210477"/>
                <a:gd name="connsiteX6" fmla="*/ 0 w 347722"/>
                <a:gd name="connsiteY6" fmla="*/ 154735 h 210477"/>
                <a:gd name="connsiteX7" fmla="*/ 181166 w 347722"/>
                <a:gd name="connsiteY7" fmla="*/ 61486 h 210477"/>
                <a:gd name="connsiteX8" fmla="*/ 121348 w 347722"/>
                <a:gd name="connsiteY8" fmla="*/ 126160 h 210477"/>
                <a:gd name="connsiteX9" fmla="*/ 183833 w 347722"/>
                <a:gd name="connsiteY9" fmla="*/ 187501 h 210477"/>
                <a:gd name="connsiteX10" fmla="*/ 246412 w 347722"/>
                <a:gd name="connsiteY10" fmla="*/ 125017 h 210477"/>
                <a:gd name="connsiteX11" fmla="*/ 181166 w 347722"/>
                <a:gd name="connsiteY11" fmla="*/ 61486 h 2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722" h="210477">
                  <a:moveTo>
                    <a:pt x="0" y="154735"/>
                  </a:moveTo>
                  <a:cubicBezTo>
                    <a:pt x="60008" y="89203"/>
                    <a:pt x="115729" y="25767"/>
                    <a:pt x="200692" y="3383"/>
                  </a:cubicBezTo>
                  <a:cubicBezTo>
                    <a:pt x="225838" y="-3284"/>
                    <a:pt x="257080" y="526"/>
                    <a:pt x="282130" y="9384"/>
                  </a:cubicBezTo>
                  <a:cubicBezTo>
                    <a:pt x="319373" y="22433"/>
                    <a:pt x="342710" y="53675"/>
                    <a:pt x="347186" y="93775"/>
                  </a:cubicBezTo>
                  <a:cubicBezTo>
                    <a:pt x="351472" y="131875"/>
                    <a:pt x="329565" y="161498"/>
                    <a:pt x="298418" y="176167"/>
                  </a:cubicBezTo>
                  <a:cubicBezTo>
                    <a:pt x="262509" y="193121"/>
                    <a:pt x="222504" y="206932"/>
                    <a:pt x="183261" y="209980"/>
                  </a:cubicBezTo>
                  <a:cubicBezTo>
                    <a:pt x="118967" y="214838"/>
                    <a:pt x="62389" y="183215"/>
                    <a:pt x="0" y="154735"/>
                  </a:cubicBezTo>
                  <a:close/>
                  <a:moveTo>
                    <a:pt x="181166" y="61486"/>
                  </a:moveTo>
                  <a:cubicBezTo>
                    <a:pt x="147828" y="61295"/>
                    <a:pt x="121634" y="89584"/>
                    <a:pt x="121348" y="126160"/>
                  </a:cubicBezTo>
                  <a:cubicBezTo>
                    <a:pt x="121063" y="161308"/>
                    <a:pt x="148114" y="187882"/>
                    <a:pt x="183833" y="187501"/>
                  </a:cubicBezTo>
                  <a:cubicBezTo>
                    <a:pt x="218408" y="187120"/>
                    <a:pt x="245554" y="159974"/>
                    <a:pt x="246412" y="125017"/>
                  </a:cubicBezTo>
                  <a:cubicBezTo>
                    <a:pt x="247269" y="90156"/>
                    <a:pt x="218027" y="61676"/>
                    <a:pt x="181166" y="61486"/>
                  </a:cubicBezTo>
                  <a:close/>
                </a:path>
              </a:pathLst>
            </a:custGeom>
            <a:solidFill>
              <a:srgbClr val="FFFFFF"/>
            </a:solidFill>
            <a:ln w="9525" cap="flat">
              <a:noFill/>
              <a:prstDash val="solid"/>
              <a:miter/>
            </a:ln>
          </p:spPr>
          <p:txBody>
            <a:bodyPr rtlCol="0" anchor="ctr"/>
            <a:lstStyle/>
            <a:p>
              <a:endParaRPr lang="en-GB" dirty="0"/>
            </a:p>
          </p:txBody>
        </p:sp>
        <p:sp>
          <p:nvSpPr>
            <p:cNvPr id="248" name="Freeform: Shape 247">
              <a:extLst>
                <a:ext uri="{FF2B5EF4-FFF2-40B4-BE49-F238E27FC236}">
                  <a16:creationId xmlns:a16="http://schemas.microsoft.com/office/drawing/2014/main" id="{CDB9B873-68AF-42C9-A56A-71950A3F8706}"/>
                </a:ext>
              </a:extLst>
            </p:cNvPr>
            <p:cNvSpPr/>
            <p:nvPr/>
          </p:nvSpPr>
          <p:spPr>
            <a:xfrm>
              <a:off x="2372429" y="3220728"/>
              <a:ext cx="124351" cy="125584"/>
            </a:xfrm>
            <a:custGeom>
              <a:avLst/>
              <a:gdLst>
                <a:gd name="connsiteX0" fmla="*/ 124333 w 124351"/>
                <a:gd name="connsiteY0" fmla="*/ 62676 h 125584"/>
                <a:gd name="connsiteX1" fmla="*/ 58229 w 124351"/>
                <a:gd name="connsiteY1" fmla="*/ 125541 h 125584"/>
                <a:gd name="connsiteX2" fmla="*/ 32 w 124351"/>
                <a:gd name="connsiteY2" fmla="*/ 60199 h 125584"/>
                <a:gd name="connsiteX3" fmla="*/ 58896 w 124351"/>
                <a:gd name="connsiteY3" fmla="*/ 1 h 125584"/>
                <a:gd name="connsiteX4" fmla="*/ 124333 w 124351"/>
                <a:gd name="connsiteY4" fmla="*/ 62676 h 125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51" h="125584">
                  <a:moveTo>
                    <a:pt x="124333" y="62676"/>
                  </a:moveTo>
                  <a:cubicBezTo>
                    <a:pt x="123476" y="97728"/>
                    <a:pt x="92900" y="126874"/>
                    <a:pt x="58229" y="125541"/>
                  </a:cubicBezTo>
                  <a:cubicBezTo>
                    <a:pt x="24035" y="124302"/>
                    <a:pt x="-1016" y="96108"/>
                    <a:pt x="32" y="60199"/>
                  </a:cubicBezTo>
                  <a:cubicBezTo>
                    <a:pt x="1079" y="24290"/>
                    <a:pt x="24987" y="-189"/>
                    <a:pt x="58896" y="1"/>
                  </a:cubicBezTo>
                  <a:cubicBezTo>
                    <a:pt x="96044" y="287"/>
                    <a:pt x="125190" y="28195"/>
                    <a:pt x="124333" y="62676"/>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49" name="Freeform: Shape 248">
              <a:extLst>
                <a:ext uri="{FF2B5EF4-FFF2-40B4-BE49-F238E27FC236}">
                  <a16:creationId xmlns:a16="http://schemas.microsoft.com/office/drawing/2014/main" id="{DEE6FE41-F2CF-4C8D-9F3D-95D0A84192D8}"/>
                </a:ext>
              </a:extLst>
            </p:cNvPr>
            <p:cNvSpPr/>
            <p:nvPr/>
          </p:nvSpPr>
          <p:spPr>
            <a:xfrm>
              <a:off x="3151794" y="3220347"/>
              <a:ext cx="125083" cy="126020"/>
            </a:xfrm>
            <a:custGeom>
              <a:avLst/>
              <a:gdLst>
                <a:gd name="connsiteX0" fmla="*/ 59915 w 125083"/>
                <a:gd name="connsiteY0" fmla="*/ 1 h 126020"/>
                <a:gd name="connsiteX1" fmla="*/ 125066 w 125083"/>
                <a:gd name="connsiteY1" fmla="*/ 63533 h 126020"/>
                <a:gd name="connsiteX2" fmla="*/ 62486 w 125083"/>
                <a:gd name="connsiteY2" fmla="*/ 126017 h 126020"/>
                <a:gd name="connsiteX3" fmla="*/ 2 w 125083"/>
                <a:gd name="connsiteY3" fmla="*/ 64676 h 126020"/>
                <a:gd name="connsiteX4" fmla="*/ 59915 w 125083"/>
                <a:gd name="connsiteY4" fmla="*/ 1 h 12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3" h="126020">
                  <a:moveTo>
                    <a:pt x="59915" y="1"/>
                  </a:moveTo>
                  <a:cubicBezTo>
                    <a:pt x="96776" y="191"/>
                    <a:pt x="125923" y="28576"/>
                    <a:pt x="125066" y="63533"/>
                  </a:cubicBezTo>
                  <a:cubicBezTo>
                    <a:pt x="124208" y="98490"/>
                    <a:pt x="97062" y="125636"/>
                    <a:pt x="62486" y="126017"/>
                  </a:cubicBezTo>
                  <a:cubicBezTo>
                    <a:pt x="26767" y="126398"/>
                    <a:pt x="-283" y="99823"/>
                    <a:pt x="2" y="64676"/>
                  </a:cubicBezTo>
                  <a:cubicBezTo>
                    <a:pt x="478" y="28100"/>
                    <a:pt x="26577" y="-189"/>
                    <a:pt x="59915" y="1"/>
                  </a:cubicBezTo>
                  <a:close/>
                </a:path>
              </a:pathLst>
            </a:custGeom>
            <a:solidFill>
              <a:schemeClr val="bg2">
                <a:lumMod val="10000"/>
              </a:schemeClr>
            </a:solidFill>
            <a:ln w="9525" cap="flat">
              <a:noFill/>
              <a:prstDash val="solid"/>
              <a:miter/>
            </a:ln>
          </p:spPr>
          <p:txBody>
            <a:bodyPr rtlCol="0" anchor="ctr"/>
            <a:lstStyle/>
            <a:p>
              <a:endParaRPr lang="en-GB" dirty="0"/>
            </a:p>
          </p:txBody>
        </p:sp>
      </p:grpSp>
      <p:grpSp>
        <p:nvGrpSpPr>
          <p:cNvPr id="250" name="Group 249">
            <a:extLst>
              <a:ext uri="{FF2B5EF4-FFF2-40B4-BE49-F238E27FC236}">
                <a16:creationId xmlns:a16="http://schemas.microsoft.com/office/drawing/2014/main" id="{B23C262F-2E37-4403-8C68-92EE5675F728}"/>
              </a:ext>
            </a:extLst>
          </p:cNvPr>
          <p:cNvGrpSpPr/>
          <p:nvPr/>
        </p:nvGrpSpPr>
        <p:grpSpPr>
          <a:xfrm rot="2862986">
            <a:off x="11234420" y="6045548"/>
            <a:ext cx="793415" cy="1208700"/>
            <a:chOff x="2049375" y="2314701"/>
            <a:chExt cx="1574957" cy="2399311"/>
          </a:xfrm>
          <a:effectLst>
            <a:outerShdw blurRad="50800" dist="38100" dir="5400000" algn="t" rotWithShape="0">
              <a:prstClr val="black">
                <a:alpha val="20000"/>
              </a:prstClr>
            </a:outerShdw>
          </a:effectLst>
        </p:grpSpPr>
        <p:sp>
          <p:nvSpPr>
            <p:cNvPr id="251" name="Freeform: Shape 250">
              <a:extLst>
                <a:ext uri="{FF2B5EF4-FFF2-40B4-BE49-F238E27FC236}">
                  <a16:creationId xmlns:a16="http://schemas.microsoft.com/office/drawing/2014/main" id="{C07595D0-6C87-4BCF-86F8-D420A0F812A9}"/>
                </a:ext>
              </a:extLst>
            </p:cNvPr>
            <p:cNvSpPr/>
            <p:nvPr/>
          </p:nvSpPr>
          <p:spPr>
            <a:xfrm>
              <a:off x="2214632" y="3363794"/>
              <a:ext cx="1210817" cy="787190"/>
            </a:xfrm>
            <a:custGeom>
              <a:avLst/>
              <a:gdLst>
                <a:gd name="connsiteX0" fmla="*/ 5524 w 1210817"/>
                <a:gd name="connsiteY0" fmla="*/ 56864 h 787190"/>
                <a:gd name="connsiteX1" fmla="*/ 65151 w 1210817"/>
                <a:gd name="connsiteY1" fmla="*/ 123730 h 787190"/>
                <a:gd name="connsiteX2" fmla="*/ 74390 w 1210817"/>
                <a:gd name="connsiteY2" fmla="*/ 118777 h 787190"/>
                <a:gd name="connsiteX3" fmla="*/ 87916 w 1210817"/>
                <a:gd name="connsiteY3" fmla="*/ 0 h 787190"/>
                <a:gd name="connsiteX4" fmla="*/ 116395 w 1210817"/>
                <a:gd name="connsiteY4" fmla="*/ 97726 h 787190"/>
                <a:gd name="connsiteX5" fmla="*/ 156019 w 1210817"/>
                <a:gd name="connsiteY5" fmla="*/ 125158 h 787190"/>
                <a:gd name="connsiteX6" fmla="*/ 282416 w 1210817"/>
                <a:gd name="connsiteY6" fmla="*/ 116491 h 787190"/>
                <a:gd name="connsiteX7" fmla="*/ 144780 w 1210817"/>
                <a:gd name="connsiteY7" fmla="*/ 152876 h 787190"/>
                <a:gd name="connsiteX8" fmla="*/ 97917 w 1210817"/>
                <a:gd name="connsiteY8" fmla="*/ 523875 h 787190"/>
                <a:gd name="connsiteX9" fmla="*/ 232315 w 1210817"/>
                <a:gd name="connsiteY9" fmla="*/ 657320 h 787190"/>
                <a:gd name="connsiteX10" fmla="*/ 458248 w 1210817"/>
                <a:gd name="connsiteY10" fmla="*/ 637699 h 787190"/>
                <a:gd name="connsiteX11" fmla="*/ 410242 w 1210817"/>
                <a:gd name="connsiteY11" fmla="*/ 609505 h 787190"/>
                <a:gd name="connsiteX12" fmla="*/ 379762 w 1210817"/>
                <a:gd name="connsiteY12" fmla="*/ 583216 h 787190"/>
                <a:gd name="connsiteX13" fmla="*/ 385858 w 1210817"/>
                <a:gd name="connsiteY13" fmla="*/ 539686 h 787190"/>
                <a:gd name="connsiteX14" fmla="*/ 430149 w 1210817"/>
                <a:gd name="connsiteY14" fmla="*/ 548449 h 787190"/>
                <a:gd name="connsiteX15" fmla="*/ 442817 w 1210817"/>
                <a:gd name="connsiteY15" fmla="*/ 568833 h 787190"/>
                <a:gd name="connsiteX16" fmla="*/ 668179 w 1210817"/>
                <a:gd name="connsiteY16" fmla="*/ 666845 h 787190"/>
                <a:gd name="connsiteX17" fmla="*/ 777716 w 1210817"/>
                <a:gd name="connsiteY17" fmla="*/ 566071 h 787190"/>
                <a:gd name="connsiteX18" fmla="*/ 814292 w 1210817"/>
                <a:gd name="connsiteY18" fmla="*/ 536162 h 787190"/>
                <a:gd name="connsiteX19" fmla="*/ 841724 w 1210817"/>
                <a:gd name="connsiteY19" fmla="*/ 554831 h 787190"/>
                <a:gd name="connsiteX20" fmla="*/ 822198 w 1210817"/>
                <a:gd name="connsiteY20" fmla="*/ 599599 h 787190"/>
                <a:gd name="connsiteX21" fmla="*/ 769525 w 1210817"/>
                <a:gd name="connsiteY21" fmla="*/ 631507 h 787190"/>
                <a:gd name="connsiteX22" fmla="*/ 773525 w 1210817"/>
                <a:gd name="connsiteY22" fmla="*/ 640080 h 787190"/>
                <a:gd name="connsiteX23" fmla="*/ 997077 w 1210817"/>
                <a:gd name="connsiteY23" fmla="*/ 658654 h 787190"/>
                <a:gd name="connsiteX24" fmla="*/ 1049465 w 1210817"/>
                <a:gd name="connsiteY24" fmla="*/ 656368 h 787190"/>
                <a:gd name="connsiteX25" fmla="*/ 1126045 w 1210817"/>
                <a:gd name="connsiteY25" fmla="*/ 575215 h 787190"/>
                <a:gd name="connsiteX26" fmla="*/ 1115282 w 1210817"/>
                <a:gd name="connsiteY26" fmla="*/ 418052 h 787190"/>
                <a:gd name="connsiteX27" fmla="*/ 1076896 w 1210817"/>
                <a:gd name="connsiteY27" fmla="*/ 152495 h 787190"/>
                <a:gd name="connsiteX28" fmla="*/ 942784 w 1210817"/>
                <a:gd name="connsiteY28" fmla="*/ 118015 h 787190"/>
                <a:gd name="connsiteX29" fmla="*/ 944118 w 1210817"/>
                <a:gd name="connsiteY29" fmla="*/ 111061 h 787190"/>
                <a:gd name="connsiteX30" fmla="*/ 1061371 w 1210817"/>
                <a:gd name="connsiteY30" fmla="*/ 125730 h 787190"/>
                <a:gd name="connsiteX31" fmla="*/ 1109377 w 1210817"/>
                <a:gd name="connsiteY31" fmla="*/ 90868 h 787190"/>
                <a:gd name="connsiteX32" fmla="*/ 1128141 w 1210817"/>
                <a:gd name="connsiteY32" fmla="*/ 571 h 787190"/>
                <a:gd name="connsiteX33" fmla="*/ 1151001 w 1210817"/>
                <a:gd name="connsiteY33" fmla="*/ 125539 h 787190"/>
                <a:gd name="connsiteX34" fmla="*/ 1210818 w 1210817"/>
                <a:gd name="connsiteY34" fmla="*/ 63627 h 787190"/>
                <a:gd name="connsiteX35" fmla="*/ 1156907 w 1210817"/>
                <a:gd name="connsiteY35" fmla="*/ 144780 h 787190"/>
                <a:gd name="connsiteX36" fmla="*/ 1132142 w 1210817"/>
                <a:gd name="connsiteY36" fmla="*/ 180975 h 787190"/>
                <a:gd name="connsiteX37" fmla="*/ 1142905 w 1210817"/>
                <a:gd name="connsiteY37" fmla="*/ 281368 h 787190"/>
                <a:gd name="connsiteX38" fmla="*/ 1169479 w 1210817"/>
                <a:gd name="connsiteY38" fmla="*/ 591122 h 787190"/>
                <a:gd name="connsiteX39" fmla="*/ 945928 w 1210817"/>
                <a:gd name="connsiteY39" fmla="*/ 787146 h 787190"/>
                <a:gd name="connsiteX40" fmla="*/ 768572 w 1210817"/>
                <a:gd name="connsiteY40" fmla="*/ 766953 h 787190"/>
                <a:gd name="connsiteX41" fmla="*/ 388620 w 1210817"/>
                <a:gd name="connsiteY41" fmla="*/ 776859 h 787190"/>
                <a:gd name="connsiteX42" fmla="*/ 228124 w 1210817"/>
                <a:gd name="connsiteY42" fmla="*/ 783050 h 787190"/>
                <a:gd name="connsiteX43" fmla="*/ 66389 w 1210817"/>
                <a:gd name="connsiteY43" fmla="*/ 648462 h 787190"/>
                <a:gd name="connsiteX44" fmla="*/ 58388 w 1210817"/>
                <a:gd name="connsiteY44" fmla="*/ 405193 h 787190"/>
                <a:gd name="connsiteX45" fmla="*/ 90583 w 1210817"/>
                <a:gd name="connsiteY45" fmla="*/ 218408 h 787190"/>
                <a:gd name="connsiteX46" fmla="*/ 54959 w 1210817"/>
                <a:gd name="connsiteY46" fmla="*/ 135445 h 787190"/>
                <a:gd name="connsiteX47" fmla="*/ 0 w 1210817"/>
                <a:gd name="connsiteY47" fmla="*/ 60007 h 787190"/>
                <a:gd name="connsiteX48" fmla="*/ 5524 w 1210817"/>
                <a:gd name="connsiteY48" fmla="*/ 56864 h 78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0817" h="787190">
                  <a:moveTo>
                    <a:pt x="5524" y="56864"/>
                  </a:moveTo>
                  <a:cubicBezTo>
                    <a:pt x="25432" y="79153"/>
                    <a:pt x="45244" y="101441"/>
                    <a:pt x="65151" y="123730"/>
                  </a:cubicBezTo>
                  <a:cubicBezTo>
                    <a:pt x="68199" y="122110"/>
                    <a:pt x="71342" y="120396"/>
                    <a:pt x="74390" y="118777"/>
                  </a:cubicBezTo>
                  <a:cubicBezTo>
                    <a:pt x="77057" y="81534"/>
                    <a:pt x="53530" y="41243"/>
                    <a:pt x="87916" y="0"/>
                  </a:cubicBezTo>
                  <a:cubicBezTo>
                    <a:pt x="98584" y="36100"/>
                    <a:pt x="108490" y="66675"/>
                    <a:pt x="116395" y="97726"/>
                  </a:cubicBezTo>
                  <a:cubicBezTo>
                    <a:pt x="121920" y="119634"/>
                    <a:pt x="132397" y="128873"/>
                    <a:pt x="156019" y="125158"/>
                  </a:cubicBezTo>
                  <a:cubicBezTo>
                    <a:pt x="197358" y="118586"/>
                    <a:pt x="238982" y="114395"/>
                    <a:pt x="282416" y="116491"/>
                  </a:cubicBezTo>
                  <a:cubicBezTo>
                    <a:pt x="236220" y="128683"/>
                    <a:pt x="189928" y="140970"/>
                    <a:pt x="144780" y="152876"/>
                  </a:cubicBezTo>
                  <a:cubicBezTo>
                    <a:pt x="128778" y="276320"/>
                    <a:pt x="108299" y="399669"/>
                    <a:pt x="97917" y="523875"/>
                  </a:cubicBezTo>
                  <a:cubicBezTo>
                    <a:pt x="88773" y="632555"/>
                    <a:pt x="122301" y="662749"/>
                    <a:pt x="232315" y="657320"/>
                  </a:cubicBezTo>
                  <a:cubicBezTo>
                    <a:pt x="304133" y="653796"/>
                    <a:pt x="375761" y="645033"/>
                    <a:pt x="458248" y="637699"/>
                  </a:cubicBezTo>
                  <a:cubicBezTo>
                    <a:pt x="436817" y="625221"/>
                    <a:pt x="423005" y="618172"/>
                    <a:pt x="410242" y="609505"/>
                  </a:cubicBezTo>
                  <a:cubicBezTo>
                    <a:pt x="398907" y="601789"/>
                    <a:pt x="383095" y="594074"/>
                    <a:pt x="379762" y="583216"/>
                  </a:cubicBezTo>
                  <a:cubicBezTo>
                    <a:pt x="375856" y="570547"/>
                    <a:pt x="383286" y="554355"/>
                    <a:pt x="385858" y="539686"/>
                  </a:cubicBezTo>
                  <a:cubicBezTo>
                    <a:pt x="400717" y="542353"/>
                    <a:pt x="416242" y="543306"/>
                    <a:pt x="430149" y="548449"/>
                  </a:cubicBezTo>
                  <a:cubicBezTo>
                    <a:pt x="436150" y="550640"/>
                    <a:pt x="439293" y="561499"/>
                    <a:pt x="442817" y="568833"/>
                  </a:cubicBezTo>
                  <a:cubicBezTo>
                    <a:pt x="488156" y="661321"/>
                    <a:pt x="569309" y="697516"/>
                    <a:pt x="668179" y="666845"/>
                  </a:cubicBezTo>
                  <a:cubicBezTo>
                    <a:pt x="719614" y="650843"/>
                    <a:pt x="766382" y="629031"/>
                    <a:pt x="777716" y="566071"/>
                  </a:cubicBezTo>
                  <a:cubicBezTo>
                    <a:pt x="779907" y="553784"/>
                    <a:pt x="799909" y="541592"/>
                    <a:pt x="814292" y="536162"/>
                  </a:cubicBezTo>
                  <a:cubicBezTo>
                    <a:pt x="820769" y="533781"/>
                    <a:pt x="842486" y="549402"/>
                    <a:pt x="841724" y="554831"/>
                  </a:cubicBezTo>
                  <a:cubicBezTo>
                    <a:pt x="839724" y="570547"/>
                    <a:pt x="833247" y="588931"/>
                    <a:pt x="822198" y="599599"/>
                  </a:cubicBezTo>
                  <a:cubicBezTo>
                    <a:pt x="807720" y="613601"/>
                    <a:pt x="787241" y="621220"/>
                    <a:pt x="769525" y="631507"/>
                  </a:cubicBezTo>
                  <a:cubicBezTo>
                    <a:pt x="771716" y="636270"/>
                    <a:pt x="772477" y="639985"/>
                    <a:pt x="773525" y="640080"/>
                  </a:cubicBezTo>
                  <a:cubicBezTo>
                    <a:pt x="848011" y="646557"/>
                    <a:pt x="922496" y="653129"/>
                    <a:pt x="997077" y="658654"/>
                  </a:cubicBezTo>
                  <a:cubicBezTo>
                    <a:pt x="1014412" y="659892"/>
                    <a:pt x="1032224" y="658939"/>
                    <a:pt x="1049465" y="656368"/>
                  </a:cubicBezTo>
                  <a:cubicBezTo>
                    <a:pt x="1097280" y="649224"/>
                    <a:pt x="1125188" y="623411"/>
                    <a:pt x="1126045" y="575215"/>
                  </a:cubicBezTo>
                  <a:cubicBezTo>
                    <a:pt x="1126903" y="522827"/>
                    <a:pt x="1121854" y="470154"/>
                    <a:pt x="1115282" y="418052"/>
                  </a:cubicBezTo>
                  <a:cubicBezTo>
                    <a:pt x="1104233" y="330041"/>
                    <a:pt x="1090041" y="242411"/>
                    <a:pt x="1076896" y="152495"/>
                  </a:cubicBezTo>
                  <a:cubicBezTo>
                    <a:pt x="1034796" y="141637"/>
                    <a:pt x="988790" y="129826"/>
                    <a:pt x="942784" y="118015"/>
                  </a:cubicBezTo>
                  <a:cubicBezTo>
                    <a:pt x="943261" y="115729"/>
                    <a:pt x="943642" y="113347"/>
                    <a:pt x="944118" y="111061"/>
                  </a:cubicBezTo>
                  <a:cubicBezTo>
                    <a:pt x="983266" y="115729"/>
                    <a:pt x="1022699" y="118586"/>
                    <a:pt x="1061371" y="125730"/>
                  </a:cubicBezTo>
                  <a:cubicBezTo>
                    <a:pt x="1092232" y="131445"/>
                    <a:pt x="1104138" y="117634"/>
                    <a:pt x="1109377" y="90868"/>
                  </a:cubicBezTo>
                  <a:cubicBezTo>
                    <a:pt x="1114996" y="62484"/>
                    <a:pt x="1121093" y="34195"/>
                    <a:pt x="1128141" y="571"/>
                  </a:cubicBezTo>
                  <a:cubicBezTo>
                    <a:pt x="1172909" y="35528"/>
                    <a:pt x="1144238" y="77819"/>
                    <a:pt x="1151001" y="125539"/>
                  </a:cubicBezTo>
                  <a:cubicBezTo>
                    <a:pt x="1176147" y="99536"/>
                    <a:pt x="1195387" y="79629"/>
                    <a:pt x="1210818" y="63627"/>
                  </a:cubicBezTo>
                  <a:cubicBezTo>
                    <a:pt x="1207960" y="93440"/>
                    <a:pt x="1185482" y="125730"/>
                    <a:pt x="1156907" y="144780"/>
                  </a:cubicBezTo>
                  <a:cubicBezTo>
                    <a:pt x="1145286" y="152495"/>
                    <a:pt x="1132142" y="168688"/>
                    <a:pt x="1132142" y="180975"/>
                  </a:cubicBezTo>
                  <a:cubicBezTo>
                    <a:pt x="1132046" y="214503"/>
                    <a:pt x="1135475" y="248698"/>
                    <a:pt x="1142905" y="281368"/>
                  </a:cubicBezTo>
                  <a:cubicBezTo>
                    <a:pt x="1166146" y="383572"/>
                    <a:pt x="1182243" y="486251"/>
                    <a:pt x="1169479" y="591122"/>
                  </a:cubicBezTo>
                  <a:cubicBezTo>
                    <a:pt x="1153287" y="724186"/>
                    <a:pt x="1080707" y="789146"/>
                    <a:pt x="945928" y="787146"/>
                  </a:cubicBezTo>
                  <a:cubicBezTo>
                    <a:pt x="886682" y="786289"/>
                    <a:pt x="826484" y="779621"/>
                    <a:pt x="768572" y="766953"/>
                  </a:cubicBezTo>
                  <a:cubicBezTo>
                    <a:pt x="640461" y="739045"/>
                    <a:pt x="515112" y="758761"/>
                    <a:pt x="388620" y="776859"/>
                  </a:cubicBezTo>
                  <a:cubicBezTo>
                    <a:pt x="335851" y="784384"/>
                    <a:pt x="281273" y="786765"/>
                    <a:pt x="228124" y="783050"/>
                  </a:cubicBezTo>
                  <a:cubicBezTo>
                    <a:pt x="144304" y="777240"/>
                    <a:pt x="92011" y="727043"/>
                    <a:pt x="66389" y="648462"/>
                  </a:cubicBezTo>
                  <a:cubicBezTo>
                    <a:pt x="40195" y="568261"/>
                    <a:pt x="44767" y="486727"/>
                    <a:pt x="58388" y="405193"/>
                  </a:cubicBezTo>
                  <a:cubicBezTo>
                    <a:pt x="68770" y="342900"/>
                    <a:pt x="81820" y="280892"/>
                    <a:pt x="90583" y="218408"/>
                  </a:cubicBezTo>
                  <a:cubicBezTo>
                    <a:pt x="95155" y="185738"/>
                    <a:pt x="97250" y="155638"/>
                    <a:pt x="54959" y="135445"/>
                  </a:cubicBezTo>
                  <a:cubicBezTo>
                    <a:pt x="30289" y="123634"/>
                    <a:pt x="17907" y="86011"/>
                    <a:pt x="0" y="60007"/>
                  </a:cubicBezTo>
                  <a:cubicBezTo>
                    <a:pt x="1905" y="59055"/>
                    <a:pt x="3715" y="58007"/>
                    <a:pt x="5524" y="56864"/>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52" name="Freeform: Shape 251">
              <a:extLst>
                <a:ext uri="{FF2B5EF4-FFF2-40B4-BE49-F238E27FC236}">
                  <a16:creationId xmlns:a16="http://schemas.microsoft.com/office/drawing/2014/main" id="{6F560054-A6F8-4D3C-83CA-17C6384684D1}"/>
                </a:ext>
              </a:extLst>
            </p:cNvPr>
            <p:cNvSpPr/>
            <p:nvPr/>
          </p:nvSpPr>
          <p:spPr>
            <a:xfrm>
              <a:off x="2938138" y="2717743"/>
              <a:ext cx="568597" cy="359811"/>
            </a:xfrm>
            <a:custGeom>
              <a:avLst/>
              <a:gdLst>
                <a:gd name="connsiteX0" fmla="*/ 568369 w 568597"/>
                <a:gd name="connsiteY0" fmla="*/ 311629 h 359811"/>
                <a:gd name="connsiteX1" fmla="*/ 524936 w 568597"/>
                <a:gd name="connsiteY1" fmla="*/ 213616 h 359811"/>
                <a:gd name="connsiteX2" fmla="*/ 281858 w 568597"/>
                <a:gd name="connsiteY2" fmla="*/ 143607 h 359811"/>
                <a:gd name="connsiteX3" fmla="*/ 142983 w 568597"/>
                <a:gd name="connsiteY3" fmla="*/ 265242 h 359811"/>
                <a:gd name="connsiteX4" fmla="*/ 64307 w 568597"/>
                <a:gd name="connsiteY4" fmla="*/ 349729 h 359811"/>
                <a:gd name="connsiteX5" fmla="*/ 15634 w 568597"/>
                <a:gd name="connsiteY5" fmla="*/ 356682 h 359811"/>
                <a:gd name="connsiteX6" fmla="*/ 10109 w 568597"/>
                <a:gd name="connsiteY6" fmla="*/ 304675 h 359811"/>
                <a:gd name="connsiteX7" fmla="*/ 323958 w 568597"/>
                <a:gd name="connsiteY7" fmla="*/ 19782 h 359811"/>
                <a:gd name="connsiteX8" fmla="*/ 504552 w 568597"/>
                <a:gd name="connsiteY8" fmla="*/ 75218 h 359811"/>
                <a:gd name="connsiteX9" fmla="*/ 568369 w 568597"/>
                <a:gd name="connsiteY9" fmla="*/ 311629 h 35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597" h="359811">
                  <a:moveTo>
                    <a:pt x="568369" y="311629"/>
                  </a:moveTo>
                  <a:cubicBezTo>
                    <a:pt x="553034" y="276862"/>
                    <a:pt x="540461" y="244477"/>
                    <a:pt x="524936" y="213616"/>
                  </a:cubicBezTo>
                  <a:cubicBezTo>
                    <a:pt x="470643" y="106079"/>
                    <a:pt x="382918" y="78171"/>
                    <a:pt x="281858" y="143607"/>
                  </a:cubicBezTo>
                  <a:cubicBezTo>
                    <a:pt x="230708" y="176754"/>
                    <a:pt x="187655" y="222855"/>
                    <a:pt x="142983" y="265242"/>
                  </a:cubicBezTo>
                  <a:cubicBezTo>
                    <a:pt x="115075" y="291721"/>
                    <a:pt x="92977" y="324392"/>
                    <a:pt x="64307" y="349729"/>
                  </a:cubicBezTo>
                  <a:cubicBezTo>
                    <a:pt x="53638" y="359158"/>
                    <a:pt x="27730" y="363063"/>
                    <a:pt x="15634" y="356682"/>
                  </a:cubicBezTo>
                  <a:cubicBezTo>
                    <a:pt x="-4178" y="346204"/>
                    <a:pt x="-4178" y="322487"/>
                    <a:pt x="10109" y="304675"/>
                  </a:cubicBezTo>
                  <a:cubicBezTo>
                    <a:pt x="99549" y="193042"/>
                    <a:pt x="190799" y="83028"/>
                    <a:pt x="323958" y="19782"/>
                  </a:cubicBezTo>
                  <a:cubicBezTo>
                    <a:pt x="404635" y="-18603"/>
                    <a:pt x="457975" y="-1649"/>
                    <a:pt x="504552" y="75218"/>
                  </a:cubicBezTo>
                  <a:cubicBezTo>
                    <a:pt x="539794" y="133225"/>
                    <a:pt x="571608" y="248859"/>
                    <a:pt x="568369" y="311629"/>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53" name="Freeform: Shape 252">
              <a:extLst>
                <a:ext uri="{FF2B5EF4-FFF2-40B4-BE49-F238E27FC236}">
                  <a16:creationId xmlns:a16="http://schemas.microsoft.com/office/drawing/2014/main" id="{ECBA9462-7A5C-4B59-BA73-43844F3B3BEA}"/>
                </a:ext>
              </a:extLst>
            </p:cNvPr>
            <p:cNvSpPr/>
            <p:nvPr/>
          </p:nvSpPr>
          <p:spPr>
            <a:xfrm>
              <a:off x="2138813" y="2697686"/>
              <a:ext cx="547655" cy="386413"/>
            </a:xfrm>
            <a:custGeom>
              <a:avLst/>
              <a:gdLst>
                <a:gd name="connsiteX0" fmla="*/ 0 w 547655"/>
                <a:gd name="connsiteY0" fmla="*/ 338448 h 386413"/>
                <a:gd name="connsiteX1" fmla="*/ 104204 w 547655"/>
                <a:gd name="connsiteY1" fmla="*/ 42125 h 386413"/>
                <a:gd name="connsiteX2" fmla="*/ 221171 w 547655"/>
                <a:gd name="connsiteY2" fmla="*/ 14026 h 386413"/>
                <a:gd name="connsiteX3" fmla="*/ 343091 w 547655"/>
                <a:gd name="connsiteY3" fmla="*/ 100990 h 386413"/>
                <a:gd name="connsiteX4" fmla="*/ 530923 w 547655"/>
                <a:gd name="connsiteY4" fmla="*/ 299776 h 386413"/>
                <a:gd name="connsiteX5" fmla="*/ 544639 w 547655"/>
                <a:gd name="connsiteY5" fmla="*/ 319684 h 386413"/>
                <a:gd name="connsiteX6" fmla="*/ 542639 w 547655"/>
                <a:gd name="connsiteY6" fmla="*/ 373976 h 386413"/>
                <a:gd name="connsiteX7" fmla="*/ 486823 w 547655"/>
                <a:gd name="connsiteY7" fmla="*/ 371881 h 386413"/>
                <a:gd name="connsiteX8" fmla="*/ 422720 w 547655"/>
                <a:gd name="connsiteY8" fmla="*/ 302634 h 386413"/>
                <a:gd name="connsiteX9" fmla="*/ 317468 w 547655"/>
                <a:gd name="connsiteY9" fmla="*/ 180523 h 386413"/>
                <a:gd name="connsiteX10" fmla="*/ 252984 w 547655"/>
                <a:gd name="connsiteY10" fmla="*/ 126802 h 386413"/>
                <a:gd name="connsiteX11" fmla="*/ 110204 w 547655"/>
                <a:gd name="connsiteY11" fmla="*/ 147948 h 386413"/>
                <a:gd name="connsiteX12" fmla="*/ 30004 w 547655"/>
                <a:gd name="connsiteY12" fmla="*/ 286822 h 386413"/>
                <a:gd name="connsiteX13" fmla="*/ 9334 w 547655"/>
                <a:gd name="connsiteY13" fmla="*/ 341305 h 386413"/>
                <a:gd name="connsiteX14" fmla="*/ 0 w 547655"/>
                <a:gd name="connsiteY14" fmla="*/ 338448 h 38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7655" h="386413">
                  <a:moveTo>
                    <a:pt x="0" y="338448"/>
                  </a:moveTo>
                  <a:cubicBezTo>
                    <a:pt x="12383" y="232054"/>
                    <a:pt x="39148" y="130231"/>
                    <a:pt x="104204" y="42125"/>
                  </a:cubicBezTo>
                  <a:cubicBezTo>
                    <a:pt x="136208" y="-1214"/>
                    <a:pt x="172593" y="-12072"/>
                    <a:pt x="221171" y="14026"/>
                  </a:cubicBezTo>
                  <a:cubicBezTo>
                    <a:pt x="264890" y="37458"/>
                    <a:pt x="307467" y="66604"/>
                    <a:pt x="343091" y="100990"/>
                  </a:cubicBezTo>
                  <a:cubicBezTo>
                    <a:pt x="408622" y="164236"/>
                    <a:pt x="468725" y="233101"/>
                    <a:pt x="530923" y="299776"/>
                  </a:cubicBezTo>
                  <a:cubicBezTo>
                    <a:pt x="536448" y="305682"/>
                    <a:pt x="543973" y="312635"/>
                    <a:pt x="544639" y="319684"/>
                  </a:cubicBezTo>
                  <a:cubicBezTo>
                    <a:pt x="546259" y="337972"/>
                    <a:pt x="551497" y="361594"/>
                    <a:pt x="542639" y="373976"/>
                  </a:cubicBezTo>
                  <a:cubicBezTo>
                    <a:pt x="528542" y="393598"/>
                    <a:pt x="503587" y="387788"/>
                    <a:pt x="486823" y="371881"/>
                  </a:cubicBezTo>
                  <a:cubicBezTo>
                    <a:pt x="464058" y="350259"/>
                    <a:pt x="443389" y="326351"/>
                    <a:pt x="422720" y="302634"/>
                  </a:cubicBezTo>
                  <a:cubicBezTo>
                    <a:pt x="387382" y="262153"/>
                    <a:pt x="353949" y="219957"/>
                    <a:pt x="317468" y="180523"/>
                  </a:cubicBezTo>
                  <a:cubicBezTo>
                    <a:pt x="298609" y="160140"/>
                    <a:pt x="276130" y="142328"/>
                    <a:pt x="252984" y="126802"/>
                  </a:cubicBezTo>
                  <a:cubicBezTo>
                    <a:pt x="194596" y="87464"/>
                    <a:pt x="152400" y="91369"/>
                    <a:pt x="110204" y="147948"/>
                  </a:cubicBezTo>
                  <a:cubicBezTo>
                    <a:pt x="78486" y="190525"/>
                    <a:pt x="55436" y="239769"/>
                    <a:pt x="30004" y="286822"/>
                  </a:cubicBezTo>
                  <a:cubicBezTo>
                    <a:pt x="20860" y="303777"/>
                    <a:pt x="16097" y="323017"/>
                    <a:pt x="9334" y="341305"/>
                  </a:cubicBezTo>
                  <a:cubicBezTo>
                    <a:pt x="6287" y="340258"/>
                    <a:pt x="3143" y="339305"/>
                    <a:pt x="0" y="338448"/>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54" name="Freeform: Shape 253">
              <a:extLst>
                <a:ext uri="{FF2B5EF4-FFF2-40B4-BE49-F238E27FC236}">
                  <a16:creationId xmlns:a16="http://schemas.microsoft.com/office/drawing/2014/main" id="{0531FDA7-D11D-49F8-9B5B-381CBB06D927}"/>
                </a:ext>
              </a:extLst>
            </p:cNvPr>
            <p:cNvSpPr/>
            <p:nvPr/>
          </p:nvSpPr>
          <p:spPr>
            <a:xfrm>
              <a:off x="2561818" y="4202136"/>
              <a:ext cx="531590" cy="87964"/>
            </a:xfrm>
            <a:custGeom>
              <a:avLst/>
              <a:gdLst>
                <a:gd name="connsiteX0" fmla="*/ 0 w 531590"/>
                <a:gd name="connsiteY0" fmla="*/ 87964 h 87964"/>
                <a:gd name="connsiteX1" fmla="*/ 214217 w 531590"/>
                <a:gd name="connsiteY1" fmla="*/ 2716 h 87964"/>
                <a:gd name="connsiteX2" fmla="*/ 310896 w 531590"/>
                <a:gd name="connsiteY2" fmla="*/ 3192 h 87964"/>
                <a:gd name="connsiteX3" fmla="*/ 531590 w 531590"/>
                <a:gd name="connsiteY3" fmla="*/ 87584 h 87964"/>
                <a:gd name="connsiteX4" fmla="*/ 0 w 531590"/>
                <a:gd name="connsiteY4" fmla="*/ 87964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590" h="87964">
                  <a:moveTo>
                    <a:pt x="0" y="87964"/>
                  </a:moveTo>
                  <a:cubicBezTo>
                    <a:pt x="57817" y="23385"/>
                    <a:pt x="126206" y="-10143"/>
                    <a:pt x="214217" y="2716"/>
                  </a:cubicBezTo>
                  <a:cubicBezTo>
                    <a:pt x="245840" y="7383"/>
                    <a:pt x="278987" y="6621"/>
                    <a:pt x="310896" y="3192"/>
                  </a:cubicBezTo>
                  <a:cubicBezTo>
                    <a:pt x="399574" y="-6428"/>
                    <a:pt x="471488" y="23766"/>
                    <a:pt x="531590" y="87584"/>
                  </a:cubicBezTo>
                  <a:cubicBezTo>
                    <a:pt x="353854" y="53103"/>
                    <a:pt x="177260" y="52627"/>
                    <a:pt x="0" y="87964"/>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55" name="Freeform: Shape 254">
              <a:extLst>
                <a:ext uri="{FF2B5EF4-FFF2-40B4-BE49-F238E27FC236}">
                  <a16:creationId xmlns:a16="http://schemas.microsoft.com/office/drawing/2014/main" id="{69E16F63-F492-4FF9-AF88-D7A72C2267AA}"/>
                </a:ext>
              </a:extLst>
            </p:cNvPr>
            <p:cNvSpPr/>
            <p:nvPr/>
          </p:nvSpPr>
          <p:spPr>
            <a:xfrm>
              <a:off x="2248096" y="3137689"/>
              <a:ext cx="400018" cy="247845"/>
            </a:xfrm>
            <a:custGeom>
              <a:avLst/>
              <a:gdLst>
                <a:gd name="connsiteX0" fmla="*/ 393732 w 400018"/>
                <a:gd name="connsiteY0" fmla="*/ 186386 h 247845"/>
                <a:gd name="connsiteX1" fmla="*/ 86741 w 400018"/>
                <a:gd name="connsiteY1" fmla="*/ 231820 h 247845"/>
                <a:gd name="connsiteX2" fmla="*/ 2730 w 400018"/>
                <a:gd name="connsiteY2" fmla="*/ 94851 h 247845"/>
                <a:gd name="connsiteX3" fmla="*/ 140748 w 400018"/>
                <a:gd name="connsiteY3" fmla="*/ 839 h 247845"/>
                <a:gd name="connsiteX4" fmla="*/ 229616 w 400018"/>
                <a:gd name="connsiteY4" fmla="*/ 28557 h 247845"/>
                <a:gd name="connsiteX5" fmla="*/ 400018 w 400018"/>
                <a:gd name="connsiteY5" fmla="*/ 170956 h 247845"/>
                <a:gd name="connsiteX6" fmla="*/ 393732 w 400018"/>
                <a:gd name="connsiteY6" fmla="*/ 186386 h 247845"/>
                <a:gd name="connsiteX7" fmla="*/ 374205 w 400018"/>
                <a:gd name="connsiteY7" fmla="*/ 171051 h 247845"/>
                <a:gd name="connsiteX8" fmla="*/ 227997 w 400018"/>
                <a:gd name="connsiteY8" fmla="*/ 50083 h 247845"/>
                <a:gd name="connsiteX9" fmla="*/ 122460 w 400018"/>
                <a:gd name="connsiteY9" fmla="*/ 21413 h 247845"/>
                <a:gd name="connsiteX10" fmla="*/ 23304 w 400018"/>
                <a:gd name="connsiteY10" fmla="*/ 102471 h 247845"/>
                <a:gd name="connsiteX11" fmla="*/ 77406 w 400018"/>
                <a:gd name="connsiteY11" fmla="*/ 202960 h 247845"/>
                <a:gd name="connsiteX12" fmla="*/ 152749 w 400018"/>
                <a:gd name="connsiteY12" fmla="*/ 229439 h 247845"/>
                <a:gd name="connsiteX13" fmla="*/ 374205 w 400018"/>
                <a:gd name="connsiteY13" fmla="*/ 171051 h 2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018" h="247845">
                  <a:moveTo>
                    <a:pt x="393732" y="186386"/>
                  </a:moveTo>
                  <a:cubicBezTo>
                    <a:pt x="297053" y="236202"/>
                    <a:pt x="196659" y="269063"/>
                    <a:pt x="86741" y="231820"/>
                  </a:cubicBezTo>
                  <a:cubicBezTo>
                    <a:pt x="24924" y="210865"/>
                    <a:pt x="-10414" y="148096"/>
                    <a:pt x="2730" y="94851"/>
                  </a:cubicBezTo>
                  <a:cubicBezTo>
                    <a:pt x="17208" y="36177"/>
                    <a:pt x="76454" y="-6590"/>
                    <a:pt x="140748" y="839"/>
                  </a:cubicBezTo>
                  <a:cubicBezTo>
                    <a:pt x="171323" y="4363"/>
                    <a:pt x="205899" y="11126"/>
                    <a:pt x="229616" y="28557"/>
                  </a:cubicBezTo>
                  <a:cubicBezTo>
                    <a:pt x="289147" y="72277"/>
                    <a:pt x="343535" y="123045"/>
                    <a:pt x="400018" y="170956"/>
                  </a:cubicBezTo>
                  <a:cubicBezTo>
                    <a:pt x="398018" y="176099"/>
                    <a:pt x="395827" y="181243"/>
                    <a:pt x="393732" y="186386"/>
                  </a:cubicBezTo>
                  <a:close/>
                  <a:moveTo>
                    <a:pt x="374205" y="171051"/>
                  </a:moveTo>
                  <a:cubicBezTo>
                    <a:pt x="321342" y="126283"/>
                    <a:pt x="278193" y="82754"/>
                    <a:pt x="227997" y="50083"/>
                  </a:cubicBezTo>
                  <a:cubicBezTo>
                    <a:pt x="198660" y="31033"/>
                    <a:pt x="158274" y="22937"/>
                    <a:pt x="122460" y="21413"/>
                  </a:cubicBezTo>
                  <a:cubicBezTo>
                    <a:pt x="76454" y="19413"/>
                    <a:pt x="33687" y="59799"/>
                    <a:pt x="23304" y="102471"/>
                  </a:cubicBezTo>
                  <a:cubicBezTo>
                    <a:pt x="14160" y="139904"/>
                    <a:pt x="32544" y="177909"/>
                    <a:pt x="77406" y="202960"/>
                  </a:cubicBezTo>
                  <a:cubicBezTo>
                    <a:pt x="100362" y="215818"/>
                    <a:pt x="126841" y="225534"/>
                    <a:pt x="152749" y="229439"/>
                  </a:cubicBezTo>
                  <a:cubicBezTo>
                    <a:pt x="229425" y="241250"/>
                    <a:pt x="296862" y="212485"/>
                    <a:pt x="374205" y="171051"/>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56" name="Freeform: Shape 255">
              <a:extLst>
                <a:ext uri="{FF2B5EF4-FFF2-40B4-BE49-F238E27FC236}">
                  <a16:creationId xmlns:a16="http://schemas.microsoft.com/office/drawing/2014/main" id="{4D9D5C34-5EBF-474C-9214-F8E5DB686101}"/>
                </a:ext>
              </a:extLst>
            </p:cNvPr>
            <p:cNvSpPr/>
            <p:nvPr/>
          </p:nvSpPr>
          <p:spPr>
            <a:xfrm>
              <a:off x="2997587" y="3140766"/>
              <a:ext cx="402777" cy="244818"/>
            </a:xfrm>
            <a:custGeom>
              <a:avLst/>
              <a:gdLst>
                <a:gd name="connsiteX0" fmla="*/ 0 w 402777"/>
                <a:gd name="connsiteY0" fmla="*/ 181690 h 244818"/>
                <a:gd name="connsiteX1" fmla="*/ 232696 w 402777"/>
                <a:gd name="connsiteY1" fmla="*/ 3096 h 244818"/>
                <a:gd name="connsiteX2" fmla="*/ 336518 w 402777"/>
                <a:gd name="connsiteY2" fmla="*/ 16526 h 244818"/>
                <a:gd name="connsiteX3" fmla="*/ 344519 w 402777"/>
                <a:gd name="connsiteY3" fmla="*/ 211122 h 244818"/>
                <a:gd name="connsiteX4" fmla="*/ 253651 w 402777"/>
                <a:gd name="connsiteY4" fmla="*/ 243412 h 244818"/>
                <a:gd name="connsiteX5" fmla="*/ 0 w 402777"/>
                <a:gd name="connsiteY5" fmla="*/ 181690 h 244818"/>
                <a:gd name="connsiteX6" fmla="*/ 32956 w 402777"/>
                <a:gd name="connsiteY6" fmla="*/ 172831 h 244818"/>
                <a:gd name="connsiteX7" fmla="*/ 216313 w 402777"/>
                <a:gd name="connsiteY7" fmla="*/ 227981 h 244818"/>
                <a:gd name="connsiteX8" fmla="*/ 331470 w 402777"/>
                <a:gd name="connsiteY8" fmla="*/ 194167 h 244818"/>
                <a:gd name="connsiteX9" fmla="*/ 380238 w 402777"/>
                <a:gd name="connsiteY9" fmla="*/ 111776 h 244818"/>
                <a:gd name="connsiteX10" fmla="*/ 315182 w 402777"/>
                <a:gd name="connsiteY10" fmla="*/ 27385 h 244818"/>
                <a:gd name="connsiteX11" fmla="*/ 233744 w 402777"/>
                <a:gd name="connsiteY11" fmla="*/ 21384 h 244818"/>
                <a:gd name="connsiteX12" fmla="*/ 32956 w 402777"/>
                <a:gd name="connsiteY12" fmla="*/ 172831 h 2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2777" h="244818">
                  <a:moveTo>
                    <a:pt x="0" y="181690"/>
                  </a:moveTo>
                  <a:cubicBezTo>
                    <a:pt x="69818" y="104918"/>
                    <a:pt x="130873" y="25670"/>
                    <a:pt x="232696" y="3096"/>
                  </a:cubicBezTo>
                  <a:cubicBezTo>
                    <a:pt x="265176" y="-4048"/>
                    <a:pt x="306800" y="1477"/>
                    <a:pt x="336518" y="16526"/>
                  </a:cubicBezTo>
                  <a:cubicBezTo>
                    <a:pt x="421767" y="59865"/>
                    <a:pt x="425101" y="160068"/>
                    <a:pt x="344519" y="211122"/>
                  </a:cubicBezTo>
                  <a:cubicBezTo>
                    <a:pt x="317945" y="227981"/>
                    <a:pt x="284893" y="240554"/>
                    <a:pt x="253651" y="243412"/>
                  </a:cubicBezTo>
                  <a:cubicBezTo>
                    <a:pt x="166497" y="251413"/>
                    <a:pt x="85820" y="224552"/>
                    <a:pt x="0" y="181690"/>
                  </a:cubicBezTo>
                  <a:close/>
                  <a:moveTo>
                    <a:pt x="32956" y="172831"/>
                  </a:moveTo>
                  <a:cubicBezTo>
                    <a:pt x="95250" y="201311"/>
                    <a:pt x="151829" y="232934"/>
                    <a:pt x="216313" y="227981"/>
                  </a:cubicBezTo>
                  <a:cubicBezTo>
                    <a:pt x="255461" y="224933"/>
                    <a:pt x="295561" y="211122"/>
                    <a:pt x="331470" y="194167"/>
                  </a:cubicBezTo>
                  <a:cubicBezTo>
                    <a:pt x="362617" y="179499"/>
                    <a:pt x="384524" y="149876"/>
                    <a:pt x="380238" y="111776"/>
                  </a:cubicBezTo>
                  <a:cubicBezTo>
                    <a:pt x="375666" y="71676"/>
                    <a:pt x="352330" y="40434"/>
                    <a:pt x="315182" y="27385"/>
                  </a:cubicBezTo>
                  <a:cubicBezTo>
                    <a:pt x="290131" y="18622"/>
                    <a:pt x="258889" y="14812"/>
                    <a:pt x="233744" y="21384"/>
                  </a:cubicBezTo>
                  <a:cubicBezTo>
                    <a:pt x="148780" y="43863"/>
                    <a:pt x="93059" y="107299"/>
                    <a:pt x="32956" y="172831"/>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57" name="Freeform: Shape 256">
              <a:extLst>
                <a:ext uri="{FF2B5EF4-FFF2-40B4-BE49-F238E27FC236}">
                  <a16:creationId xmlns:a16="http://schemas.microsoft.com/office/drawing/2014/main" id="{01D707BB-08BB-4009-989B-FF6F3534CA19}"/>
                </a:ext>
              </a:extLst>
            </p:cNvPr>
            <p:cNvSpPr/>
            <p:nvPr/>
          </p:nvSpPr>
          <p:spPr>
            <a:xfrm>
              <a:off x="2072995" y="3078596"/>
              <a:ext cx="564832" cy="218523"/>
            </a:xfrm>
            <a:custGeom>
              <a:avLst/>
              <a:gdLst>
                <a:gd name="connsiteX0" fmla="*/ 564833 w 564832"/>
                <a:gd name="connsiteY0" fmla="*/ 124797 h 218523"/>
                <a:gd name="connsiteX1" fmla="*/ 432625 w 564832"/>
                <a:gd name="connsiteY1" fmla="*/ 42882 h 218523"/>
                <a:gd name="connsiteX2" fmla="*/ 160687 w 564832"/>
                <a:gd name="connsiteY2" fmla="*/ 131750 h 218523"/>
                <a:gd name="connsiteX3" fmla="*/ 25908 w 564832"/>
                <a:gd name="connsiteY3" fmla="*/ 216047 h 218523"/>
                <a:gd name="connsiteX4" fmla="*/ 2191 w 564832"/>
                <a:gd name="connsiteY4" fmla="*/ 218523 h 218523"/>
                <a:gd name="connsiteX5" fmla="*/ 0 w 564832"/>
                <a:gd name="connsiteY5" fmla="*/ 207093 h 218523"/>
                <a:gd name="connsiteX6" fmla="*/ 101632 w 564832"/>
                <a:gd name="connsiteY6" fmla="*/ 188138 h 218523"/>
                <a:gd name="connsiteX7" fmla="*/ 104870 w 564832"/>
                <a:gd name="connsiteY7" fmla="*/ 180518 h 218523"/>
                <a:gd name="connsiteX8" fmla="*/ 11335 w 564832"/>
                <a:gd name="connsiteY8" fmla="*/ 151086 h 218523"/>
                <a:gd name="connsiteX9" fmla="*/ 11144 w 564832"/>
                <a:gd name="connsiteY9" fmla="*/ 146705 h 218523"/>
                <a:gd name="connsiteX10" fmla="*/ 113157 w 564832"/>
                <a:gd name="connsiteY10" fmla="*/ 160801 h 218523"/>
                <a:gd name="connsiteX11" fmla="*/ 364808 w 564832"/>
                <a:gd name="connsiteY11" fmla="*/ 20 h 218523"/>
                <a:gd name="connsiteX12" fmla="*/ 564833 w 564832"/>
                <a:gd name="connsiteY12" fmla="*/ 124797 h 21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832" h="218523">
                  <a:moveTo>
                    <a:pt x="564833" y="124797"/>
                  </a:moveTo>
                  <a:cubicBezTo>
                    <a:pt x="521208" y="97270"/>
                    <a:pt x="479774" y="63551"/>
                    <a:pt x="432625" y="42882"/>
                  </a:cubicBezTo>
                  <a:cubicBezTo>
                    <a:pt x="318897" y="-7029"/>
                    <a:pt x="219456" y="22022"/>
                    <a:pt x="160687" y="131750"/>
                  </a:cubicBezTo>
                  <a:cubicBezTo>
                    <a:pt x="128397" y="192043"/>
                    <a:pt x="90202" y="218523"/>
                    <a:pt x="25908" y="216047"/>
                  </a:cubicBezTo>
                  <a:cubicBezTo>
                    <a:pt x="18002" y="215761"/>
                    <a:pt x="10096" y="217666"/>
                    <a:pt x="2191" y="218523"/>
                  </a:cubicBezTo>
                  <a:cubicBezTo>
                    <a:pt x="1429" y="214713"/>
                    <a:pt x="762" y="210903"/>
                    <a:pt x="0" y="207093"/>
                  </a:cubicBezTo>
                  <a:cubicBezTo>
                    <a:pt x="33909" y="200807"/>
                    <a:pt x="67723" y="194425"/>
                    <a:pt x="101632" y="188138"/>
                  </a:cubicBezTo>
                  <a:cubicBezTo>
                    <a:pt x="102679" y="185567"/>
                    <a:pt x="103823" y="182995"/>
                    <a:pt x="104870" y="180518"/>
                  </a:cubicBezTo>
                  <a:cubicBezTo>
                    <a:pt x="73724" y="170708"/>
                    <a:pt x="42577" y="160897"/>
                    <a:pt x="11335" y="151086"/>
                  </a:cubicBezTo>
                  <a:cubicBezTo>
                    <a:pt x="11240" y="149657"/>
                    <a:pt x="11240" y="148133"/>
                    <a:pt x="11144" y="146705"/>
                  </a:cubicBezTo>
                  <a:cubicBezTo>
                    <a:pt x="44767" y="151372"/>
                    <a:pt x="78486" y="156039"/>
                    <a:pt x="113157" y="160801"/>
                  </a:cubicBezTo>
                  <a:cubicBezTo>
                    <a:pt x="167545" y="65647"/>
                    <a:pt x="247269" y="-1314"/>
                    <a:pt x="364808" y="20"/>
                  </a:cubicBezTo>
                  <a:cubicBezTo>
                    <a:pt x="454247" y="972"/>
                    <a:pt x="517398" y="55169"/>
                    <a:pt x="564833" y="124797"/>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58" name="Freeform: Shape 257">
              <a:extLst>
                <a:ext uri="{FF2B5EF4-FFF2-40B4-BE49-F238E27FC236}">
                  <a16:creationId xmlns:a16="http://schemas.microsoft.com/office/drawing/2014/main" id="{5F49A526-F441-46B1-82C1-76A66BE3BC72}"/>
                </a:ext>
              </a:extLst>
            </p:cNvPr>
            <p:cNvSpPr/>
            <p:nvPr/>
          </p:nvSpPr>
          <p:spPr>
            <a:xfrm>
              <a:off x="2672403" y="3216538"/>
              <a:ext cx="87361" cy="558355"/>
            </a:xfrm>
            <a:custGeom>
              <a:avLst/>
              <a:gdLst>
                <a:gd name="connsiteX0" fmla="*/ 0 w 87361"/>
                <a:gd name="connsiteY0" fmla="*/ 556355 h 558355"/>
                <a:gd name="connsiteX1" fmla="*/ 43529 w 87361"/>
                <a:gd name="connsiteY1" fmla="*/ 337090 h 558355"/>
                <a:gd name="connsiteX2" fmla="*/ 68009 w 87361"/>
                <a:gd name="connsiteY2" fmla="*/ 199072 h 558355"/>
                <a:gd name="connsiteX3" fmla="*/ 48578 w 87361"/>
                <a:gd name="connsiteY3" fmla="*/ 3238 h 558355"/>
                <a:gd name="connsiteX4" fmla="*/ 56864 w 87361"/>
                <a:gd name="connsiteY4" fmla="*/ 0 h 558355"/>
                <a:gd name="connsiteX5" fmla="*/ 76486 w 87361"/>
                <a:gd name="connsiteY5" fmla="*/ 39433 h 558355"/>
                <a:gd name="connsiteX6" fmla="*/ 85535 w 87361"/>
                <a:gd name="connsiteY6" fmla="*/ 157067 h 558355"/>
                <a:gd name="connsiteX7" fmla="*/ 17240 w 87361"/>
                <a:gd name="connsiteY7" fmla="*/ 539782 h 558355"/>
                <a:gd name="connsiteX8" fmla="*/ 9906 w 87361"/>
                <a:gd name="connsiteY8" fmla="*/ 558355 h 558355"/>
                <a:gd name="connsiteX9" fmla="*/ 0 w 87361"/>
                <a:gd name="connsiteY9" fmla="*/ 556355 h 55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61" h="558355">
                  <a:moveTo>
                    <a:pt x="0" y="556355"/>
                  </a:moveTo>
                  <a:cubicBezTo>
                    <a:pt x="14573" y="483299"/>
                    <a:pt x="29432" y="410242"/>
                    <a:pt x="43529" y="337090"/>
                  </a:cubicBezTo>
                  <a:cubicBezTo>
                    <a:pt x="52388" y="291179"/>
                    <a:pt x="61151" y="245269"/>
                    <a:pt x="68009" y="199072"/>
                  </a:cubicBezTo>
                  <a:cubicBezTo>
                    <a:pt x="77915" y="132683"/>
                    <a:pt x="80677" y="66484"/>
                    <a:pt x="48578" y="3238"/>
                  </a:cubicBezTo>
                  <a:cubicBezTo>
                    <a:pt x="51340" y="2191"/>
                    <a:pt x="54102" y="1143"/>
                    <a:pt x="56864" y="0"/>
                  </a:cubicBezTo>
                  <a:cubicBezTo>
                    <a:pt x="63627" y="13145"/>
                    <a:pt x="74486" y="25622"/>
                    <a:pt x="76486" y="39433"/>
                  </a:cubicBezTo>
                  <a:cubicBezTo>
                    <a:pt x="81915" y="78486"/>
                    <a:pt x="91345" y="119158"/>
                    <a:pt x="85535" y="157067"/>
                  </a:cubicBezTo>
                  <a:cubicBezTo>
                    <a:pt x="66008" y="285083"/>
                    <a:pt x="40577" y="412242"/>
                    <a:pt x="17240" y="539782"/>
                  </a:cubicBezTo>
                  <a:cubicBezTo>
                    <a:pt x="16097" y="546163"/>
                    <a:pt x="12478" y="552164"/>
                    <a:pt x="9906" y="558355"/>
                  </a:cubicBezTo>
                  <a:cubicBezTo>
                    <a:pt x="6572" y="557689"/>
                    <a:pt x="3238" y="557022"/>
                    <a:pt x="0" y="556355"/>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59" name="Freeform: Shape 258">
              <a:extLst>
                <a:ext uri="{FF2B5EF4-FFF2-40B4-BE49-F238E27FC236}">
                  <a16:creationId xmlns:a16="http://schemas.microsoft.com/office/drawing/2014/main" id="{9687AB1F-CFDA-4EEB-8DFC-659E7071538F}"/>
                </a:ext>
              </a:extLst>
            </p:cNvPr>
            <p:cNvSpPr/>
            <p:nvPr/>
          </p:nvSpPr>
          <p:spPr>
            <a:xfrm>
              <a:off x="3020066" y="3078410"/>
              <a:ext cx="332422" cy="130317"/>
            </a:xfrm>
            <a:custGeom>
              <a:avLst/>
              <a:gdLst>
                <a:gd name="connsiteX0" fmla="*/ 332423 w 332422"/>
                <a:gd name="connsiteY0" fmla="*/ 48879 h 130317"/>
                <a:gd name="connsiteX1" fmla="*/ 0 w 332422"/>
                <a:gd name="connsiteY1" fmla="*/ 130317 h 130317"/>
                <a:gd name="connsiteX2" fmla="*/ 332423 w 332422"/>
                <a:gd name="connsiteY2" fmla="*/ 48879 h 130317"/>
              </a:gdLst>
              <a:ahLst/>
              <a:cxnLst>
                <a:cxn ang="0">
                  <a:pos x="connsiteX0" y="connsiteY0"/>
                </a:cxn>
                <a:cxn ang="0">
                  <a:pos x="connsiteX1" y="connsiteY1"/>
                </a:cxn>
                <a:cxn ang="0">
                  <a:pos x="connsiteX2" y="connsiteY2"/>
                </a:cxn>
              </a:cxnLst>
              <a:rect l="l" t="t" r="r" b="b"/>
              <a:pathLst>
                <a:path w="332422" h="130317">
                  <a:moveTo>
                    <a:pt x="332423" y="48879"/>
                  </a:moveTo>
                  <a:cubicBezTo>
                    <a:pt x="196310" y="-19797"/>
                    <a:pt x="94869" y="43926"/>
                    <a:pt x="0" y="130317"/>
                  </a:cubicBezTo>
                  <a:cubicBezTo>
                    <a:pt x="45244" y="3635"/>
                    <a:pt x="235458" y="-44752"/>
                    <a:pt x="332423" y="48879"/>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60" name="Freeform: Shape 259">
              <a:extLst>
                <a:ext uri="{FF2B5EF4-FFF2-40B4-BE49-F238E27FC236}">
                  <a16:creationId xmlns:a16="http://schemas.microsoft.com/office/drawing/2014/main" id="{4C2F419A-034A-438F-84B7-02486789ACED}"/>
                </a:ext>
              </a:extLst>
            </p:cNvPr>
            <p:cNvSpPr/>
            <p:nvPr/>
          </p:nvSpPr>
          <p:spPr>
            <a:xfrm>
              <a:off x="2886728" y="3219872"/>
              <a:ext cx="77139" cy="502919"/>
            </a:xfrm>
            <a:custGeom>
              <a:avLst/>
              <a:gdLst>
                <a:gd name="connsiteX0" fmla="*/ 34754 w 77139"/>
                <a:gd name="connsiteY0" fmla="*/ 0 h 502919"/>
                <a:gd name="connsiteX1" fmla="*/ 42088 w 77139"/>
                <a:gd name="connsiteY1" fmla="*/ 316611 h 502919"/>
                <a:gd name="connsiteX2" fmla="*/ 77140 w 77139"/>
                <a:gd name="connsiteY2" fmla="*/ 502920 h 502919"/>
                <a:gd name="connsiteX3" fmla="*/ 68949 w 77139"/>
                <a:gd name="connsiteY3" fmla="*/ 488156 h 502919"/>
                <a:gd name="connsiteX4" fmla="*/ 2750 w 77139"/>
                <a:gd name="connsiteY4" fmla="*/ 138017 h 502919"/>
                <a:gd name="connsiteX5" fmla="*/ 34754 w 77139"/>
                <a:gd name="connsiteY5" fmla="*/ 0 h 50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39" h="502919">
                  <a:moveTo>
                    <a:pt x="34754" y="0"/>
                  </a:moveTo>
                  <a:cubicBezTo>
                    <a:pt x="-3823" y="106680"/>
                    <a:pt x="21895" y="211741"/>
                    <a:pt x="42088" y="316611"/>
                  </a:cubicBezTo>
                  <a:cubicBezTo>
                    <a:pt x="53994" y="378238"/>
                    <a:pt x="68568" y="439388"/>
                    <a:pt x="77140" y="502920"/>
                  </a:cubicBezTo>
                  <a:cubicBezTo>
                    <a:pt x="74283" y="497967"/>
                    <a:pt x="69901" y="493395"/>
                    <a:pt x="68949" y="488156"/>
                  </a:cubicBezTo>
                  <a:cubicBezTo>
                    <a:pt x="46374" y="371570"/>
                    <a:pt x="22181" y="255175"/>
                    <a:pt x="2750" y="138017"/>
                  </a:cubicBezTo>
                  <a:cubicBezTo>
                    <a:pt x="-5347" y="89725"/>
                    <a:pt x="4178" y="41529"/>
                    <a:pt x="34754" y="0"/>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61" name="Freeform: Shape 260">
              <a:extLst>
                <a:ext uri="{FF2B5EF4-FFF2-40B4-BE49-F238E27FC236}">
                  <a16:creationId xmlns:a16="http://schemas.microsoft.com/office/drawing/2014/main" id="{E1872841-39C8-4C79-BBCB-739163D931D9}"/>
                </a:ext>
              </a:extLst>
            </p:cNvPr>
            <p:cNvSpPr/>
            <p:nvPr/>
          </p:nvSpPr>
          <p:spPr>
            <a:xfrm>
              <a:off x="2711741" y="4301695"/>
              <a:ext cx="184404" cy="18027"/>
            </a:xfrm>
            <a:custGeom>
              <a:avLst/>
              <a:gdLst>
                <a:gd name="connsiteX0" fmla="*/ 0 w 184404"/>
                <a:gd name="connsiteY0" fmla="*/ 18028 h 18027"/>
                <a:gd name="connsiteX1" fmla="*/ 184404 w 184404"/>
                <a:gd name="connsiteY1" fmla="*/ 18028 h 18027"/>
                <a:gd name="connsiteX2" fmla="*/ 0 w 184404"/>
                <a:gd name="connsiteY2" fmla="*/ 18028 h 18027"/>
              </a:gdLst>
              <a:ahLst/>
              <a:cxnLst>
                <a:cxn ang="0">
                  <a:pos x="connsiteX0" y="connsiteY0"/>
                </a:cxn>
                <a:cxn ang="0">
                  <a:pos x="connsiteX1" y="connsiteY1"/>
                </a:cxn>
                <a:cxn ang="0">
                  <a:pos x="connsiteX2" y="connsiteY2"/>
                </a:cxn>
              </a:cxnLst>
              <a:rect l="l" t="t" r="r" b="b"/>
              <a:pathLst>
                <a:path w="184404" h="18027">
                  <a:moveTo>
                    <a:pt x="0" y="18028"/>
                  </a:moveTo>
                  <a:cubicBezTo>
                    <a:pt x="65246" y="-8737"/>
                    <a:pt x="124587" y="-3118"/>
                    <a:pt x="184404" y="18028"/>
                  </a:cubicBezTo>
                  <a:cubicBezTo>
                    <a:pt x="125635" y="18028"/>
                    <a:pt x="66961" y="18028"/>
                    <a:pt x="0" y="18028"/>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62" name="Freeform: Shape 261">
              <a:extLst>
                <a:ext uri="{FF2B5EF4-FFF2-40B4-BE49-F238E27FC236}">
                  <a16:creationId xmlns:a16="http://schemas.microsoft.com/office/drawing/2014/main" id="{FB32E1A7-F10F-4CBE-B74F-2F5F9D10AB19}"/>
                </a:ext>
              </a:extLst>
            </p:cNvPr>
            <p:cNvSpPr/>
            <p:nvPr/>
          </p:nvSpPr>
          <p:spPr>
            <a:xfrm>
              <a:off x="2049375" y="2314701"/>
              <a:ext cx="1574957" cy="2399311"/>
            </a:xfrm>
            <a:custGeom>
              <a:avLst/>
              <a:gdLst>
                <a:gd name="connsiteX0" fmla="*/ 756605 w 1574957"/>
                <a:gd name="connsiteY0" fmla="*/ 1987056 h 2399311"/>
                <a:gd name="connsiteX1" fmla="*/ 662366 w 1574957"/>
                <a:gd name="connsiteY1" fmla="*/ 2005022 h 2399311"/>
                <a:gd name="connsiteX2" fmla="*/ 846770 w 1574957"/>
                <a:gd name="connsiteY2" fmla="*/ 2005022 h 2399311"/>
                <a:gd name="connsiteX3" fmla="*/ 756605 w 1574957"/>
                <a:gd name="connsiteY3" fmla="*/ 1987056 h 2399311"/>
                <a:gd name="connsiteX4" fmla="*/ 664096 w 1574957"/>
                <a:gd name="connsiteY4" fmla="*/ 1888992 h 2399311"/>
                <a:gd name="connsiteX5" fmla="*/ 512443 w 1574957"/>
                <a:gd name="connsiteY5" fmla="*/ 1975399 h 2399311"/>
                <a:gd name="connsiteX6" fmla="*/ 1043938 w 1574957"/>
                <a:gd name="connsiteY6" fmla="*/ 1975114 h 2399311"/>
                <a:gd name="connsiteX7" fmla="*/ 823244 w 1574957"/>
                <a:gd name="connsiteY7" fmla="*/ 1890722 h 2399311"/>
                <a:gd name="connsiteX8" fmla="*/ 726565 w 1574957"/>
                <a:gd name="connsiteY8" fmla="*/ 1890246 h 2399311"/>
                <a:gd name="connsiteX9" fmla="*/ 664096 w 1574957"/>
                <a:gd name="connsiteY9" fmla="*/ 1888992 h 2399311"/>
                <a:gd name="connsiteX10" fmla="*/ 1060607 w 1574957"/>
                <a:gd name="connsiteY10" fmla="*/ 1609449 h 2399311"/>
                <a:gd name="connsiteX11" fmla="*/ 1021364 w 1574957"/>
                <a:gd name="connsiteY11" fmla="*/ 1672600 h 2399311"/>
                <a:gd name="connsiteX12" fmla="*/ 1060607 w 1574957"/>
                <a:gd name="connsiteY12" fmla="*/ 1609449 h 2399311"/>
                <a:gd name="connsiteX13" fmla="*/ 253172 w 1574957"/>
                <a:gd name="connsiteY13" fmla="*/ 1049284 h 2399311"/>
                <a:gd name="connsiteX14" fmla="*/ 239647 w 1574957"/>
                <a:gd name="connsiteY14" fmla="*/ 1168060 h 2399311"/>
                <a:gd name="connsiteX15" fmla="*/ 230408 w 1574957"/>
                <a:gd name="connsiteY15" fmla="*/ 1173013 h 2399311"/>
                <a:gd name="connsiteX16" fmla="*/ 170781 w 1574957"/>
                <a:gd name="connsiteY16" fmla="*/ 1105957 h 2399311"/>
                <a:gd name="connsiteX17" fmla="*/ 165257 w 1574957"/>
                <a:gd name="connsiteY17" fmla="*/ 1109291 h 2399311"/>
                <a:gd name="connsiteX18" fmla="*/ 220216 w 1574957"/>
                <a:gd name="connsiteY18" fmla="*/ 1184729 h 2399311"/>
                <a:gd name="connsiteX19" fmla="*/ 255839 w 1574957"/>
                <a:gd name="connsiteY19" fmla="*/ 1267692 h 2399311"/>
                <a:gd name="connsiteX20" fmla="*/ 223645 w 1574957"/>
                <a:gd name="connsiteY20" fmla="*/ 1454477 h 2399311"/>
                <a:gd name="connsiteX21" fmla="*/ 231646 w 1574957"/>
                <a:gd name="connsiteY21" fmla="*/ 1697746 h 2399311"/>
                <a:gd name="connsiteX22" fmla="*/ 393380 w 1574957"/>
                <a:gd name="connsiteY22" fmla="*/ 1832334 h 2399311"/>
                <a:gd name="connsiteX23" fmla="*/ 553877 w 1574957"/>
                <a:gd name="connsiteY23" fmla="*/ 1826143 h 2399311"/>
                <a:gd name="connsiteX24" fmla="*/ 933829 w 1574957"/>
                <a:gd name="connsiteY24" fmla="*/ 1816237 h 2399311"/>
                <a:gd name="connsiteX25" fmla="*/ 1111184 w 1574957"/>
                <a:gd name="connsiteY25" fmla="*/ 1836430 h 2399311"/>
                <a:gd name="connsiteX26" fmla="*/ 1334736 w 1574957"/>
                <a:gd name="connsiteY26" fmla="*/ 1640405 h 2399311"/>
                <a:gd name="connsiteX27" fmla="*/ 1308162 w 1574957"/>
                <a:gd name="connsiteY27" fmla="*/ 1330652 h 2399311"/>
                <a:gd name="connsiteX28" fmla="*/ 1297398 w 1574957"/>
                <a:gd name="connsiteY28" fmla="*/ 1230259 h 2399311"/>
                <a:gd name="connsiteX29" fmla="*/ 1322163 w 1574957"/>
                <a:gd name="connsiteY29" fmla="*/ 1194064 h 2399311"/>
                <a:gd name="connsiteX30" fmla="*/ 1376075 w 1574957"/>
                <a:gd name="connsiteY30" fmla="*/ 1112911 h 2399311"/>
                <a:gd name="connsiteX31" fmla="*/ 1316258 w 1574957"/>
                <a:gd name="connsiteY31" fmla="*/ 1174823 h 2399311"/>
                <a:gd name="connsiteX32" fmla="*/ 1293398 w 1574957"/>
                <a:gd name="connsiteY32" fmla="*/ 1049855 h 2399311"/>
                <a:gd name="connsiteX33" fmla="*/ 1274633 w 1574957"/>
                <a:gd name="connsiteY33" fmla="*/ 1140152 h 2399311"/>
                <a:gd name="connsiteX34" fmla="*/ 1226628 w 1574957"/>
                <a:gd name="connsiteY34" fmla="*/ 1175014 h 2399311"/>
                <a:gd name="connsiteX35" fmla="*/ 1109375 w 1574957"/>
                <a:gd name="connsiteY35" fmla="*/ 1160345 h 2399311"/>
                <a:gd name="connsiteX36" fmla="*/ 1108041 w 1574957"/>
                <a:gd name="connsiteY36" fmla="*/ 1167298 h 2399311"/>
                <a:gd name="connsiteX37" fmla="*/ 1242153 w 1574957"/>
                <a:gd name="connsiteY37" fmla="*/ 1201779 h 2399311"/>
                <a:gd name="connsiteX38" fmla="*/ 1280539 w 1574957"/>
                <a:gd name="connsiteY38" fmla="*/ 1467336 h 2399311"/>
                <a:gd name="connsiteX39" fmla="*/ 1291302 w 1574957"/>
                <a:gd name="connsiteY39" fmla="*/ 1624498 h 2399311"/>
                <a:gd name="connsiteX40" fmla="*/ 1214721 w 1574957"/>
                <a:gd name="connsiteY40" fmla="*/ 1705651 h 2399311"/>
                <a:gd name="connsiteX41" fmla="*/ 1162334 w 1574957"/>
                <a:gd name="connsiteY41" fmla="*/ 1707938 h 2399311"/>
                <a:gd name="connsiteX42" fmla="*/ 938782 w 1574957"/>
                <a:gd name="connsiteY42" fmla="*/ 1689364 h 2399311"/>
                <a:gd name="connsiteX43" fmla="*/ 934781 w 1574957"/>
                <a:gd name="connsiteY43" fmla="*/ 1680791 h 2399311"/>
                <a:gd name="connsiteX44" fmla="*/ 987455 w 1574957"/>
                <a:gd name="connsiteY44" fmla="*/ 1648882 h 2399311"/>
                <a:gd name="connsiteX45" fmla="*/ 1006981 w 1574957"/>
                <a:gd name="connsiteY45" fmla="*/ 1604115 h 2399311"/>
                <a:gd name="connsiteX46" fmla="*/ 979549 w 1574957"/>
                <a:gd name="connsiteY46" fmla="*/ 1585446 h 2399311"/>
                <a:gd name="connsiteX47" fmla="*/ 942973 w 1574957"/>
                <a:gd name="connsiteY47" fmla="*/ 1615354 h 2399311"/>
                <a:gd name="connsiteX48" fmla="*/ 833435 w 1574957"/>
                <a:gd name="connsiteY48" fmla="*/ 1716129 h 2399311"/>
                <a:gd name="connsiteX49" fmla="*/ 608074 w 1574957"/>
                <a:gd name="connsiteY49" fmla="*/ 1618117 h 2399311"/>
                <a:gd name="connsiteX50" fmla="*/ 595406 w 1574957"/>
                <a:gd name="connsiteY50" fmla="*/ 1597733 h 2399311"/>
                <a:gd name="connsiteX51" fmla="*/ 551114 w 1574957"/>
                <a:gd name="connsiteY51" fmla="*/ 1588970 h 2399311"/>
                <a:gd name="connsiteX52" fmla="*/ 545018 w 1574957"/>
                <a:gd name="connsiteY52" fmla="*/ 1632500 h 2399311"/>
                <a:gd name="connsiteX53" fmla="*/ 575498 w 1574957"/>
                <a:gd name="connsiteY53" fmla="*/ 1658788 h 2399311"/>
                <a:gd name="connsiteX54" fmla="*/ 623504 w 1574957"/>
                <a:gd name="connsiteY54" fmla="*/ 1686982 h 2399311"/>
                <a:gd name="connsiteX55" fmla="*/ 397571 w 1574957"/>
                <a:gd name="connsiteY55" fmla="*/ 1706604 h 2399311"/>
                <a:gd name="connsiteX56" fmla="*/ 263174 w 1574957"/>
                <a:gd name="connsiteY56" fmla="*/ 1573159 h 2399311"/>
                <a:gd name="connsiteX57" fmla="*/ 310037 w 1574957"/>
                <a:gd name="connsiteY57" fmla="*/ 1202160 h 2399311"/>
                <a:gd name="connsiteX58" fmla="*/ 447673 w 1574957"/>
                <a:gd name="connsiteY58" fmla="*/ 1165775 h 2399311"/>
                <a:gd name="connsiteX59" fmla="*/ 321276 w 1574957"/>
                <a:gd name="connsiteY59" fmla="*/ 1174442 h 2399311"/>
                <a:gd name="connsiteX60" fmla="*/ 281652 w 1574957"/>
                <a:gd name="connsiteY60" fmla="*/ 1147010 h 2399311"/>
                <a:gd name="connsiteX61" fmla="*/ 253172 w 1574957"/>
                <a:gd name="connsiteY61" fmla="*/ 1049284 h 2399311"/>
                <a:gd name="connsiteX62" fmla="*/ 872107 w 1574957"/>
                <a:gd name="connsiteY62" fmla="*/ 905170 h 2399311"/>
                <a:gd name="connsiteX63" fmla="*/ 840103 w 1574957"/>
                <a:gd name="connsiteY63" fmla="*/ 1043188 h 2399311"/>
                <a:gd name="connsiteX64" fmla="*/ 906302 w 1574957"/>
                <a:gd name="connsiteY64" fmla="*/ 1393327 h 2399311"/>
                <a:gd name="connsiteX65" fmla="*/ 914493 w 1574957"/>
                <a:gd name="connsiteY65" fmla="*/ 1408090 h 2399311"/>
                <a:gd name="connsiteX66" fmla="*/ 879441 w 1574957"/>
                <a:gd name="connsiteY66" fmla="*/ 1221781 h 2399311"/>
                <a:gd name="connsiteX67" fmla="*/ 872107 w 1574957"/>
                <a:gd name="connsiteY67" fmla="*/ 905170 h 2399311"/>
                <a:gd name="connsiteX68" fmla="*/ 679892 w 1574957"/>
                <a:gd name="connsiteY68" fmla="*/ 901837 h 2399311"/>
                <a:gd name="connsiteX69" fmla="*/ 671606 w 1574957"/>
                <a:gd name="connsiteY69" fmla="*/ 905075 h 2399311"/>
                <a:gd name="connsiteX70" fmla="*/ 691037 w 1574957"/>
                <a:gd name="connsiteY70" fmla="*/ 1100909 h 2399311"/>
                <a:gd name="connsiteX71" fmla="*/ 666557 w 1574957"/>
                <a:gd name="connsiteY71" fmla="*/ 1238926 h 2399311"/>
                <a:gd name="connsiteX72" fmla="*/ 623028 w 1574957"/>
                <a:gd name="connsiteY72" fmla="*/ 1458192 h 2399311"/>
                <a:gd name="connsiteX73" fmla="*/ 632934 w 1574957"/>
                <a:gd name="connsiteY73" fmla="*/ 1460192 h 2399311"/>
                <a:gd name="connsiteX74" fmla="*/ 640268 w 1574957"/>
                <a:gd name="connsiteY74" fmla="*/ 1441618 h 2399311"/>
                <a:gd name="connsiteX75" fmla="*/ 708563 w 1574957"/>
                <a:gd name="connsiteY75" fmla="*/ 1058904 h 2399311"/>
                <a:gd name="connsiteX76" fmla="*/ 699514 w 1574957"/>
                <a:gd name="connsiteY76" fmla="*/ 941270 h 2399311"/>
                <a:gd name="connsiteX77" fmla="*/ 679892 w 1574957"/>
                <a:gd name="connsiteY77" fmla="*/ 901837 h 2399311"/>
                <a:gd name="connsiteX78" fmla="*/ 1233986 w 1574957"/>
                <a:gd name="connsiteY78" fmla="*/ 827649 h 2399311"/>
                <a:gd name="connsiteX79" fmla="*/ 1181003 w 1574957"/>
                <a:gd name="connsiteY79" fmla="*/ 829256 h 2399311"/>
                <a:gd name="connsiteX80" fmla="*/ 948212 w 1574957"/>
                <a:gd name="connsiteY80" fmla="*/ 1007755 h 2399311"/>
                <a:gd name="connsiteX81" fmla="*/ 1201958 w 1574957"/>
                <a:gd name="connsiteY81" fmla="*/ 1069572 h 2399311"/>
                <a:gd name="connsiteX82" fmla="*/ 1292826 w 1574957"/>
                <a:gd name="connsiteY82" fmla="*/ 1037282 h 2399311"/>
                <a:gd name="connsiteX83" fmla="*/ 1284825 w 1574957"/>
                <a:gd name="connsiteY83" fmla="*/ 842686 h 2399311"/>
                <a:gd name="connsiteX84" fmla="*/ 1233986 w 1574957"/>
                <a:gd name="connsiteY84" fmla="*/ 827649 h 2399311"/>
                <a:gd name="connsiteX85" fmla="*/ 339564 w 1574957"/>
                <a:gd name="connsiteY85" fmla="*/ 823827 h 2399311"/>
                <a:gd name="connsiteX86" fmla="*/ 201547 w 1574957"/>
                <a:gd name="connsiteY86" fmla="*/ 917839 h 2399311"/>
                <a:gd name="connsiteX87" fmla="*/ 285557 w 1574957"/>
                <a:gd name="connsiteY87" fmla="*/ 1054808 h 2399311"/>
                <a:gd name="connsiteX88" fmla="*/ 592453 w 1574957"/>
                <a:gd name="connsiteY88" fmla="*/ 1009374 h 2399311"/>
                <a:gd name="connsiteX89" fmla="*/ 598835 w 1574957"/>
                <a:gd name="connsiteY89" fmla="*/ 993943 h 2399311"/>
                <a:gd name="connsiteX90" fmla="*/ 428432 w 1574957"/>
                <a:gd name="connsiteY90" fmla="*/ 851545 h 2399311"/>
                <a:gd name="connsiteX91" fmla="*/ 339564 w 1574957"/>
                <a:gd name="connsiteY91" fmla="*/ 823827 h 2399311"/>
                <a:gd name="connsiteX92" fmla="*/ 388618 w 1574957"/>
                <a:gd name="connsiteY92" fmla="*/ 763819 h 2399311"/>
                <a:gd name="connsiteX93" fmla="*/ 136967 w 1574957"/>
                <a:gd name="connsiteY93" fmla="*/ 924601 h 2399311"/>
                <a:gd name="connsiteX94" fmla="*/ 34955 w 1574957"/>
                <a:gd name="connsiteY94" fmla="*/ 910504 h 2399311"/>
                <a:gd name="connsiteX95" fmla="*/ 35145 w 1574957"/>
                <a:gd name="connsiteY95" fmla="*/ 914886 h 2399311"/>
                <a:gd name="connsiteX96" fmla="*/ 128681 w 1574957"/>
                <a:gd name="connsiteY96" fmla="*/ 944318 h 2399311"/>
                <a:gd name="connsiteX97" fmla="*/ 125442 w 1574957"/>
                <a:gd name="connsiteY97" fmla="*/ 951938 h 2399311"/>
                <a:gd name="connsiteX98" fmla="*/ 23810 w 1574957"/>
                <a:gd name="connsiteY98" fmla="*/ 970893 h 2399311"/>
                <a:gd name="connsiteX99" fmla="*/ 26001 w 1574957"/>
                <a:gd name="connsiteY99" fmla="*/ 982323 h 2399311"/>
                <a:gd name="connsiteX100" fmla="*/ 49718 w 1574957"/>
                <a:gd name="connsiteY100" fmla="*/ 979846 h 2399311"/>
                <a:gd name="connsiteX101" fmla="*/ 184497 w 1574957"/>
                <a:gd name="connsiteY101" fmla="*/ 895550 h 2399311"/>
                <a:gd name="connsiteX102" fmla="*/ 456436 w 1574957"/>
                <a:gd name="connsiteY102" fmla="*/ 806682 h 2399311"/>
                <a:gd name="connsiteX103" fmla="*/ 588452 w 1574957"/>
                <a:gd name="connsiteY103" fmla="*/ 888692 h 2399311"/>
                <a:gd name="connsiteX104" fmla="*/ 388618 w 1574957"/>
                <a:gd name="connsiteY104" fmla="*/ 763819 h 2399311"/>
                <a:gd name="connsiteX105" fmla="*/ 1167226 w 1574957"/>
                <a:gd name="connsiteY105" fmla="*/ 763781 h 2399311"/>
                <a:gd name="connsiteX106" fmla="*/ 970691 w 1574957"/>
                <a:gd name="connsiteY106" fmla="*/ 894026 h 2399311"/>
                <a:gd name="connsiteX107" fmla="*/ 1303113 w 1574957"/>
                <a:gd name="connsiteY107" fmla="*/ 812587 h 2399311"/>
                <a:gd name="connsiteX108" fmla="*/ 1167226 w 1574957"/>
                <a:gd name="connsiteY108" fmla="*/ 763781 h 2399311"/>
                <a:gd name="connsiteX109" fmla="*/ 1268424 w 1574957"/>
                <a:gd name="connsiteY109" fmla="*/ 404428 h 2399311"/>
                <a:gd name="connsiteX110" fmla="*/ 1212721 w 1574957"/>
                <a:gd name="connsiteY110" fmla="*/ 422729 h 2399311"/>
                <a:gd name="connsiteX111" fmla="*/ 898872 w 1574957"/>
                <a:gd name="connsiteY111" fmla="*/ 707622 h 2399311"/>
                <a:gd name="connsiteX112" fmla="*/ 904397 w 1574957"/>
                <a:gd name="connsiteY112" fmla="*/ 759629 h 2399311"/>
                <a:gd name="connsiteX113" fmla="*/ 953070 w 1574957"/>
                <a:gd name="connsiteY113" fmla="*/ 752675 h 2399311"/>
                <a:gd name="connsiteX114" fmla="*/ 1031746 w 1574957"/>
                <a:gd name="connsiteY114" fmla="*/ 668188 h 2399311"/>
                <a:gd name="connsiteX115" fmla="*/ 1170621 w 1574957"/>
                <a:gd name="connsiteY115" fmla="*/ 546554 h 2399311"/>
                <a:gd name="connsiteX116" fmla="*/ 1413698 w 1574957"/>
                <a:gd name="connsiteY116" fmla="*/ 616563 h 2399311"/>
                <a:gd name="connsiteX117" fmla="*/ 1457132 w 1574957"/>
                <a:gd name="connsiteY117" fmla="*/ 714670 h 2399311"/>
                <a:gd name="connsiteX118" fmla="*/ 1393315 w 1574957"/>
                <a:gd name="connsiteY118" fmla="*/ 478165 h 2399311"/>
                <a:gd name="connsiteX119" fmla="*/ 1268424 w 1574957"/>
                <a:gd name="connsiteY119" fmla="*/ 404428 h 2399311"/>
                <a:gd name="connsiteX120" fmla="*/ 276339 w 1574957"/>
                <a:gd name="connsiteY120" fmla="*/ 384242 h 2399311"/>
                <a:gd name="connsiteX121" fmla="*/ 193641 w 1574957"/>
                <a:gd name="connsiteY121" fmla="*/ 425015 h 2399311"/>
                <a:gd name="connsiteX122" fmla="*/ 89438 w 1574957"/>
                <a:gd name="connsiteY122" fmla="*/ 721433 h 2399311"/>
                <a:gd name="connsiteX123" fmla="*/ 98772 w 1574957"/>
                <a:gd name="connsiteY123" fmla="*/ 724195 h 2399311"/>
                <a:gd name="connsiteX124" fmla="*/ 119441 w 1574957"/>
                <a:gd name="connsiteY124" fmla="*/ 669712 h 2399311"/>
                <a:gd name="connsiteX125" fmla="*/ 199642 w 1574957"/>
                <a:gd name="connsiteY125" fmla="*/ 530838 h 2399311"/>
                <a:gd name="connsiteX126" fmla="*/ 342422 w 1574957"/>
                <a:gd name="connsiteY126" fmla="*/ 509692 h 2399311"/>
                <a:gd name="connsiteX127" fmla="*/ 406906 w 1574957"/>
                <a:gd name="connsiteY127" fmla="*/ 563413 h 2399311"/>
                <a:gd name="connsiteX128" fmla="*/ 512157 w 1574957"/>
                <a:gd name="connsiteY128" fmla="*/ 685524 h 2399311"/>
                <a:gd name="connsiteX129" fmla="*/ 576260 w 1574957"/>
                <a:gd name="connsiteY129" fmla="*/ 754771 h 2399311"/>
                <a:gd name="connsiteX130" fmla="*/ 632077 w 1574957"/>
                <a:gd name="connsiteY130" fmla="*/ 756866 h 2399311"/>
                <a:gd name="connsiteX131" fmla="*/ 634077 w 1574957"/>
                <a:gd name="connsiteY131" fmla="*/ 702574 h 2399311"/>
                <a:gd name="connsiteX132" fmla="*/ 620361 w 1574957"/>
                <a:gd name="connsiteY132" fmla="*/ 682666 h 2399311"/>
                <a:gd name="connsiteX133" fmla="*/ 432528 w 1574957"/>
                <a:gd name="connsiteY133" fmla="*/ 483880 h 2399311"/>
                <a:gd name="connsiteX134" fmla="*/ 310608 w 1574957"/>
                <a:gd name="connsiteY134" fmla="*/ 396916 h 2399311"/>
                <a:gd name="connsiteX135" fmla="*/ 276339 w 1574957"/>
                <a:gd name="connsiteY135" fmla="*/ 384242 h 2399311"/>
                <a:gd name="connsiteX136" fmla="*/ 1164441 w 1574957"/>
                <a:gd name="connsiteY136" fmla="*/ 1498 h 2399311"/>
                <a:gd name="connsiteX137" fmla="*/ 1271776 w 1574957"/>
                <a:gd name="connsiteY137" fmla="*/ 57541 h 2399311"/>
                <a:gd name="connsiteX138" fmla="*/ 1481040 w 1574957"/>
                <a:gd name="connsiteY138" fmla="*/ 502834 h 2399311"/>
                <a:gd name="connsiteX139" fmla="*/ 1551335 w 1574957"/>
                <a:gd name="connsiteY139" fmla="*/ 877262 h 2399311"/>
                <a:gd name="connsiteX140" fmla="*/ 1574957 w 1574957"/>
                <a:gd name="connsiteY140" fmla="*/ 1036044 h 2399311"/>
                <a:gd name="connsiteX141" fmla="*/ 1512092 w 1574957"/>
                <a:gd name="connsiteY141" fmla="*/ 1323985 h 2399311"/>
                <a:gd name="connsiteX142" fmla="*/ 1409031 w 1574957"/>
                <a:gd name="connsiteY142" fmla="*/ 1658979 h 2399311"/>
                <a:gd name="connsiteX143" fmla="*/ 1400840 w 1574957"/>
                <a:gd name="connsiteY143" fmla="*/ 1731940 h 2399311"/>
                <a:gd name="connsiteX144" fmla="*/ 1275586 w 1574957"/>
                <a:gd name="connsiteY144" fmla="*/ 2083699 h 2399311"/>
                <a:gd name="connsiteX145" fmla="*/ 1114042 w 1574957"/>
                <a:gd name="connsiteY145" fmla="*/ 2273151 h 2399311"/>
                <a:gd name="connsiteX146" fmla="*/ 870583 w 1574957"/>
                <a:gd name="connsiteY146" fmla="*/ 2385641 h 2399311"/>
                <a:gd name="connsiteX147" fmla="*/ 766189 w 1574957"/>
                <a:gd name="connsiteY147" fmla="*/ 2398024 h 2399311"/>
                <a:gd name="connsiteX148" fmla="*/ 481582 w 1574957"/>
                <a:gd name="connsiteY148" fmla="*/ 2291058 h 2399311"/>
                <a:gd name="connsiteX149" fmla="*/ 208214 w 1574957"/>
                <a:gd name="connsiteY149" fmla="*/ 1971113 h 2399311"/>
                <a:gd name="connsiteX150" fmla="*/ 163447 w 1574957"/>
                <a:gd name="connsiteY150" fmla="*/ 1833286 h 2399311"/>
                <a:gd name="connsiteX151" fmla="*/ 151350 w 1574957"/>
                <a:gd name="connsiteY151" fmla="*/ 1619546 h 2399311"/>
                <a:gd name="connsiteX152" fmla="*/ 89533 w 1574957"/>
                <a:gd name="connsiteY152" fmla="*/ 1383230 h 2399311"/>
                <a:gd name="connsiteX153" fmla="*/ 474 w 1574957"/>
                <a:gd name="connsiteY153" fmla="*/ 906123 h 2399311"/>
                <a:gd name="connsiteX154" fmla="*/ 3427 w 1574957"/>
                <a:gd name="connsiteY154" fmla="*/ 888978 h 2399311"/>
                <a:gd name="connsiteX155" fmla="*/ 71626 w 1574957"/>
                <a:gd name="connsiteY155" fmla="*/ 495881 h 2399311"/>
                <a:gd name="connsiteX156" fmla="*/ 195451 w 1574957"/>
                <a:gd name="connsiteY156" fmla="*/ 142885 h 2399311"/>
                <a:gd name="connsiteX157" fmla="*/ 487583 w 1574957"/>
                <a:gd name="connsiteY157" fmla="*/ 34395 h 2399311"/>
                <a:gd name="connsiteX158" fmla="*/ 616170 w 1574957"/>
                <a:gd name="connsiteY158" fmla="*/ 97450 h 2399311"/>
                <a:gd name="connsiteX159" fmla="*/ 690084 w 1574957"/>
                <a:gd name="connsiteY159" fmla="*/ 144599 h 2399311"/>
                <a:gd name="connsiteX160" fmla="*/ 853819 w 1574957"/>
                <a:gd name="connsiteY160" fmla="*/ 148123 h 2399311"/>
                <a:gd name="connsiteX161" fmla="*/ 954117 w 1574957"/>
                <a:gd name="connsiteY161" fmla="*/ 83925 h 2399311"/>
                <a:gd name="connsiteX162" fmla="*/ 1046033 w 1574957"/>
                <a:gd name="connsiteY162" fmla="*/ 26108 h 2399311"/>
                <a:gd name="connsiteX163" fmla="*/ 1164441 w 1574957"/>
                <a:gd name="connsiteY163" fmla="*/ 1498 h 239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574957" h="2399311">
                  <a:moveTo>
                    <a:pt x="756605" y="1987056"/>
                  </a:moveTo>
                  <a:cubicBezTo>
                    <a:pt x="726136" y="1986353"/>
                    <a:pt x="694989" y="1991640"/>
                    <a:pt x="662366" y="2005022"/>
                  </a:cubicBezTo>
                  <a:cubicBezTo>
                    <a:pt x="729327" y="2005022"/>
                    <a:pt x="788001" y="2005022"/>
                    <a:pt x="846770" y="2005022"/>
                  </a:cubicBezTo>
                  <a:cubicBezTo>
                    <a:pt x="816862" y="1994450"/>
                    <a:pt x="787073" y="1987758"/>
                    <a:pt x="756605" y="1987056"/>
                  </a:cubicBezTo>
                  <a:close/>
                  <a:moveTo>
                    <a:pt x="664096" y="1888992"/>
                  </a:moveTo>
                  <a:cubicBezTo>
                    <a:pt x="605026" y="1895961"/>
                    <a:pt x="555734" y="1926894"/>
                    <a:pt x="512443" y="1975399"/>
                  </a:cubicBezTo>
                  <a:cubicBezTo>
                    <a:pt x="689798" y="1940062"/>
                    <a:pt x="866392" y="1940633"/>
                    <a:pt x="1043938" y="1975114"/>
                  </a:cubicBezTo>
                  <a:cubicBezTo>
                    <a:pt x="983930" y="1911201"/>
                    <a:pt x="911921" y="1881102"/>
                    <a:pt x="823244" y="1890722"/>
                  </a:cubicBezTo>
                  <a:cubicBezTo>
                    <a:pt x="791335" y="1894151"/>
                    <a:pt x="758188" y="1894818"/>
                    <a:pt x="726565" y="1890246"/>
                  </a:cubicBezTo>
                  <a:cubicBezTo>
                    <a:pt x="704562" y="1887008"/>
                    <a:pt x="683786" y="1886668"/>
                    <a:pt x="664096" y="1888992"/>
                  </a:cubicBezTo>
                  <a:close/>
                  <a:moveTo>
                    <a:pt x="1060607" y="1609449"/>
                  </a:moveTo>
                  <a:cubicBezTo>
                    <a:pt x="1047653" y="1630309"/>
                    <a:pt x="1034318" y="1651740"/>
                    <a:pt x="1021364" y="1672600"/>
                  </a:cubicBezTo>
                  <a:cubicBezTo>
                    <a:pt x="1061750" y="1664313"/>
                    <a:pt x="1071275" y="1647739"/>
                    <a:pt x="1060607" y="1609449"/>
                  </a:cubicBezTo>
                  <a:close/>
                  <a:moveTo>
                    <a:pt x="253172" y="1049284"/>
                  </a:moveTo>
                  <a:cubicBezTo>
                    <a:pt x="218882" y="1090527"/>
                    <a:pt x="242314" y="1130818"/>
                    <a:pt x="239647" y="1168060"/>
                  </a:cubicBezTo>
                  <a:cubicBezTo>
                    <a:pt x="236599" y="1169680"/>
                    <a:pt x="233456" y="1171394"/>
                    <a:pt x="230408" y="1173013"/>
                  </a:cubicBezTo>
                  <a:cubicBezTo>
                    <a:pt x="210500" y="1150534"/>
                    <a:pt x="190688" y="1128246"/>
                    <a:pt x="170781" y="1105957"/>
                  </a:cubicBezTo>
                  <a:cubicBezTo>
                    <a:pt x="168971" y="1107100"/>
                    <a:pt x="167162" y="1108148"/>
                    <a:pt x="165257" y="1109291"/>
                  </a:cubicBezTo>
                  <a:cubicBezTo>
                    <a:pt x="183164" y="1135294"/>
                    <a:pt x="195451" y="1172918"/>
                    <a:pt x="220216" y="1184729"/>
                  </a:cubicBezTo>
                  <a:cubicBezTo>
                    <a:pt x="262507" y="1204922"/>
                    <a:pt x="260507" y="1235117"/>
                    <a:pt x="255839" y="1267692"/>
                  </a:cubicBezTo>
                  <a:cubicBezTo>
                    <a:pt x="247076" y="1330271"/>
                    <a:pt x="234027" y="1392184"/>
                    <a:pt x="223645" y="1454477"/>
                  </a:cubicBezTo>
                  <a:cubicBezTo>
                    <a:pt x="210024" y="1536011"/>
                    <a:pt x="205452" y="1617450"/>
                    <a:pt x="231646" y="1697746"/>
                  </a:cubicBezTo>
                  <a:cubicBezTo>
                    <a:pt x="257363" y="1776422"/>
                    <a:pt x="309560" y="1826524"/>
                    <a:pt x="393380" y="1832334"/>
                  </a:cubicBezTo>
                  <a:cubicBezTo>
                    <a:pt x="446530" y="1836049"/>
                    <a:pt x="501108" y="1833667"/>
                    <a:pt x="553877" y="1826143"/>
                  </a:cubicBezTo>
                  <a:cubicBezTo>
                    <a:pt x="680369" y="1808140"/>
                    <a:pt x="805718" y="1788329"/>
                    <a:pt x="933829" y="1816237"/>
                  </a:cubicBezTo>
                  <a:cubicBezTo>
                    <a:pt x="991741" y="1828810"/>
                    <a:pt x="1051939" y="1835572"/>
                    <a:pt x="1111184" y="1836430"/>
                  </a:cubicBezTo>
                  <a:cubicBezTo>
                    <a:pt x="1245963" y="1838430"/>
                    <a:pt x="1318448" y="1773469"/>
                    <a:pt x="1334736" y="1640405"/>
                  </a:cubicBezTo>
                  <a:cubicBezTo>
                    <a:pt x="1347500" y="1535535"/>
                    <a:pt x="1331498" y="1432855"/>
                    <a:pt x="1308162" y="1330652"/>
                  </a:cubicBezTo>
                  <a:cubicBezTo>
                    <a:pt x="1300732" y="1297981"/>
                    <a:pt x="1297208" y="1263787"/>
                    <a:pt x="1297398" y="1230259"/>
                  </a:cubicBezTo>
                  <a:cubicBezTo>
                    <a:pt x="1297493" y="1217876"/>
                    <a:pt x="1310638" y="1201779"/>
                    <a:pt x="1322163" y="1194064"/>
                  </a:cubicBezTo>
                  <a:cubicBezTo>
                    <a:pt x="1350738" y="1175014"/>
                    <a:pt x="1373122" y="1142724"/>
                    <a:pt x="1376075" y="1112911"/>
                  </a:cubicBezTo>
                  <a:cubicBezTo>
                    <a:pt x="1360549" y="1128913"/>
                    <a:pt x="1341404" y="1148820"/>
                    <a:pt x="1316258" y="1174823"/>
                  </a:cubicBezTo>
                  <a:cubicBezTo>
                    <a:pt x="1309495" y="1127103"/>
                    <a:pt x="1338165" y="1084907"/>
                    <a:pt x="1293398" y="1049855"/>
                  </a:cubicBezTo>
                  <a:cubicBezTo>
                    <a:pt x="1286349" y="1083479"/>
                    <a:pt x="1280253" y="1111768"/>
                    <a:pt x="1274633" y="1140152"/>
                  </a:cubicBezTo>
                  <a:cubicBezTo>
                    <a:pt x="1269395" y="1166917"/>
                    <a:pt x="1257393" y="1180634"/>
                    <a:pt x="1226628" y="1175014"/>
                  </a:cubicBezTo>
                  <a:cubicBezTo>
                    <a:pt x="1187956" y="1167870"/>
                    <a:pt x="1148522" y="1165013"/>
                    <a:pt x="1109375" y="1160345"/>
                  </a:cubicBezTo>
                  <a:cubicBezTo>
                    <a:pt x="1108898" y="1162631"/>
                    <a:pt x="1108517" y="1165013"/>
                    <a:pt x="1108041" y="1167298"/>
                  </a:cubicBezTo>
                  <a:cubicBezTo>
                    <a:pt x="1154047" y="1179109"/>
                    <a:pt x="1200053" y="1190921"/>
                    <a:pt x="1242153" y="1201779"/>
                  </a:cubicBezTo>
                  <a:cubicBezTo>
                    <a:pt x="1255298" y="1291600"/>
                    <a:pt x="1269585" y="1379230"/>
                    <a:pt x="1280539" y="1467336"/>
                  </a:cubicBezTo>
                  <a:cubicBezTo>
                    <a:pt x="1287111" y="1519438"/>
                    <a:pt x="1292159" y="1572206"/>
                    <a:pt x="1291302" y="1624498"/>
                  </a:cubicBezTo>
                  <a:cubicBezTo>
                    <a:pt x="1290540" y="1672695"/>
                    <a:pt x="1262537" y="1698508"/>
                    <a:pt x="1214721" y="1705651"/>
                  </a:cubicBezTo>
                  <a:cubicBezTo>
                    <a:pt x="1197481" y="1708223"/>
                    <a:pt x="1179669" y="1709176"/>
                    <a:pt x="1162334" y="1707938"/>
                  </a:cubicBezTo>
                  <a:cubicBezTo>
                    <a:pt x="1087753" y="1702413"/>
                    <a:pt x="1013267" y="1695841"/>
                    <a:pt x="938782" y="1689364"/>
                  </a:cubicBezTo>
                  <a:cubicBezTo>
                    <a:pt x="937734" y="1689268"/>
                    <a:pt x="936972" y="1685554"/>
                    <a:pt x="934781" y="1680791"/>
                  </a:cubicBezTo>
                  <a:cubicBezTo>
                    <a:pt x="952498" y="1670504"/>
                    <a:pt x="973072" y="1662884"/>
                    <a:pt x="987455" y="1648882"/>
                  </a:cubicBezTo>
                  <a:cubicBezTo>
                    <a:pt x="998504" y="1638119"/>
                    <a:pt x="1004981" y="1619831"/>
                    <a:pt x="1006981" y="1604115"/>
                  </a:cubicBezTo>
                  <a:cubicBezTo>
                    <a:pt x="1007648" y="1598686"/>
                    <a:pt x="985931" y="1583065"/>
                    <a:pt x="979549" y="1585446"/>
                  </a:cubicBezTo>
                  <a:cubicBezTo>
                    <a:pt x="965166" y="1590875"/>
                    <a:pt x="945164" y="1603067"/>
                    <a:pt x="942973" y="1615354"/>
                  </a:cubicBezTo>
                  <a:cubicBezTo>
                    <a:pt x="931638" y="1678219"/>
                    <a:pt x="884870" y="1700127"/>
                    <a:pt x="833435" y="1716129"/>
                  </a:cubicBezTo>
                  <a:cubicBezTo>
                    <a:pt x="734566" y="1746800"/>
                    <a:pt x="653413" y="1710604"/>
                    <a:pt x="608074" y="1618117"/>
                  </a:cubicBezTo>
                  <a:cubicBezTo>
                    <a:pt x="604454" y="1610782"/>
                    <a:pt x="601311" y="1600019"/>
                    <a:pt x="595406" y="1597733"/>
                  </a:cubicBezTo>
                  <a:cubicBezTo>
                    <a:pt x="581499" y="1592590"/>
                    <a:pt x="565973" y="1591637"/>
                    <a:pt x="551114" y="1588970"/>
                  </a:cubicBezTo>
                  <a:cubicBezTo>
                    <a:pt x="548543" y="1603639"/>
                    <a:pt x="541113" y="1619831"/>
                    <a:pt x="545018" y="1632500"/>
                  </a:cubicBezTo>
                  <a:cubicBezTo>
                    <a:pt x="548447" y="1643453"/>
                    <a:pt x="564259" y="1651168"/>
                    <a:pt x="575498" y="1658788"/>
                  </a:cubicBezTo>
                  <a:cubicBezTo>
                    <a:pt x="588262" y="1667456"/>
                    <a:pt x="602073" y="1674505"/>
                    <a:pt x="623504" y="1686982"/>
                  </a:cubicBezTo>
                  <a:cubicBezTo>
                    <a:pt x="541018" y="1694317"/>
                    <a:pt x="469485" y="1703080"/>
                    <a:pt x="397571" y="1706604"/>
                  </a:cubicBezTo>
                  <a:cubicBezTo>
                    <a:pt x="287558" y="1711938"/>
                    <a:pt x="254030" y="1681839"/>
                    <a:pt x="263174" y="1573159"/>
                  </a:cubicBezTo>
                  <a:cubicBezTo>
                    <a:pt x="273651" y="1448953"/>
                    <a:pt x="294035" y="1325604"/>
                    <a:pt x="310037" y="1202160"/>
                  </a:cubicBezTo>
                  <a:cubicBezTo>
                    <a:pt x="355185" y="1190254"/>
                    <a:pt x="401381" y="1177967"/>
                    <a:pt x="447673" y="1165775"/>
                  </a:cubicBezTo>
                  <a:cubicBezTo>
                    <a:pt x="404239" y="1163679"/>
                    <a:pt x="362615" y="1167870"/>
                    <a:pt x="321276" y="1174442"/>
                  </a:cubicBezTo>
                  <a:cubicBezTo>
                    <a:pt x="297559" y="1178157"/>
                    <a:pt x="287177" y="1168918"/>
                    <a:pt x="281652" y="1147010"/>
                  </a:cubicBezTo>
                  <a:cubicBezTo>
                    <a:pt x="273746" y="1115959"/>
                    <a:pt x="263840" y="1085384"/>
                    <a:pt x="253172" y="1049284"/>
                  </a:cubicBezTo>
                  <a:close/>
                  <a:moveTo>
                    <a:pt x="872107" y="905170"/>
                  </a:moveTo>
                  <a:cubicBezTo>
                    <a:pt x="841532" y="946699"/>
                    <a:pt x="832102" y="994896"/>
                    <a:pt x="840103" y="1043188"/>
                  </a:cubicBezTo>
                  <a:cubicBezTo>
                    <a:pt x="859534" y="1160345"/>
                    <a:pt x="883728" y="1276646"/>
                    <a:pt x="906302" y="1393327"/>
                  </a:cubicBezTo>
                  <a:cubicBezTo>
                    <a:pt x="907349" y="1398565"/>
                    <a:pt x="911731" y="1403233"/>
                    <a:pt x="914493" y="1408090"/>
                  </a:cubicBezTo>
                  <a:cubicBezTo>
                    <a:pt x="906016" y="1344559"/>
                    <a:pt x="891347" y="1283408"/>
                    <a:pt x="879441" y="1221781"/>
                  </a:cubicBezTo>
                  <a:cubicBezTo>
                    <a:pt x="859153" y="1116911"/>
                    <a:pt x="833531" y="1011946"/>
                    <a:pt x="872107" y="905170"/>
                  </a:cubicBezTo>
                  <a:close/>
                  <a:moveTo>
                    <a:pt x="679892" y="901837"/>
                  </a:moveTo>
                  <a:cubicBezTo>
                    <a:pt x="677130" y="902884"/>
                    <a:pt x="674368" y="903932"/>
                    <a:pt x="671606" y="905075"/>
                  </a:cubicBezTo>
                  <a:cubicBezTo>
                    <a:pt x="703705" y="968226"/>
                    <a:pt x="700943" y="1034520"/>
                    <a:pt x="691037" y="1100909"/>
                  </a:cubicBezTo>
                  <a:cubicBezTo>
                    <a:pt x="684179" y="1147105"/>
                    <a:pt x="675416" y="1193016"/>
                    <a:pt x="666557" y="1238926"/>
                  </a:cubicBezTo>
                  <a:cubicBezTo>
                    <a:pt x="652460" y="1312079"/>
                    <a:pt x="637601" y="1385135"/>
                    <a:pt x="623028" y="1458192"/>
                  </a:cubicBezTo>
                  <a:cubicBezTo>
                    <a:pt x="626362" y="1458859"/>
                    <a:pt x="629600" y="1459525"/>
                    <a:pt x="632934" y="1460192"/>
                  </a:cubicBezTo>
                  <a:cubicBezTo>
                    <a:pt x="635411" y="1454001"/>
                    <a:pt x="639030" y="1448096"/>
                    <a:pt x="640268" y="1441618"/>
                  </a:cubicBezTo>
                  <a:cubicBezTo>
                    <a:pt x="663700" y="1314174"/>
                    <a:pt x="689037" y="1187015"/>
                    <a:pt x="708563" y="1058904"/>
                  </a:cubicBezTo>
                  <a:cubicBezTo>
                    <a:pt x="714373" y="1020994"/>
                    <a:pt x="704943" y="980227"/>
                    <a:pt x="699514" y="941270"/>
                  </a:cubicBezTo>
                  <a:cubicBezTo>
                    <a:pt x="697609" y="927459"/>
                    <a:pt x="686750" y="914981"/>
                    <a:pt x="679892" y="901837"/>
                  </a:cubicBezTo>
                  <a:close/>
                  <a:moveTo>
                    <a:pt x="1233986" y="827649"/>
                  </a:moveTo>
                  <a:cubicBezTo>
                    <a:pt x="1215793" y="825279"/>
                    <a:pt x="1197243" y="825684"/>
                    <a:pt x="1181003" y="829256"/>
                  </a:cubicBezTo>
                  <a:cubicBezTo>
                    <a:pt x="1079085" y="851640"/>
                    <a:pt x="1018030" y="930983"/>
                    <a:pt x="948212" y="1007755"/>
                  </a:cubicBezTo>
                  <a:cubicBezTo>
                    <a:pt x="1034032" y="1050713"/>
                    <a:pt x="1114709" y="1077478"/>
                    <a:pt x="1201958" y="1069572"/>
                  </a:cubicBezTo>
                  <a:cubicBezTo>
                    <a:pt x="1233105" y="1066714"/>
                    <a:pt x="1266156" y="1054142"/>
                    <a:pt x="1292826" y="1037282"/>
                  </a:cubicBezTo>
                  <a:cubicBezTo>
                    <a:pt x="1373313" y="986133"/>
                    <a:pt x="1370074" y="886025"/>
                    <a:pt x="1284825" y="842686"/>
                  </a:cubicBezTo>
                  <a:cubicBezTo>
                    <a:pt x="1270014" y="835161"/>
                    <a:pt x="1252178" y="830018"/>
                    <a:pt x="1233986" y="827649"/>
                  </a:cubicBezTo>
                  <a:close/>
                  <a:moveTo>
                    <a:pt x="339564" y="823827"/>
                  </a:moveTo>
                  <a:cubicBezTo>
                    <a:pt x="275270" y="816493"/>
                    <a:pt x="216025" y="859260"/>
                    <a:pt x="201547" y="917839"/>
                  </a:cubicBezTo>
                  <a:cubicBezTo>
                    <a:pt x="188402" y="971083"/>
                    <a:pt x="223740" y="1033853"/>
                    <a:pt x="285557" y="1054808"/>
                  </a:cubicBezTo>
                  <a:cubicBezTo>
                    <a:pt x="395381" y="1092051"/>
                    <a:pt x="495774" y="1059190"/>
                    <a:pt x="592453" y="1009374"/>
                  </a:cubicBezTo>
                  <a:cubicBezTo>
                    <a:pt x="594548" y="1004230"/>
                    <a:pt x="596739" y="999087"/>
                    <a:pt x="598835" y="993943"/>
                  </a:cubicBezTo>
                  <a:cubicBezTo>
                    <a:pt x="542351" y="946033"/>
                    <a:pt x="487964" y="895360"/>
                    <a:pt x="428432" y="851545"/>
                  </a:cubicBezTo>
                  <a:cubicBezTo>
                    <a:pt x="404620" y="834114"/>
                    <a:pt x="370139" y="827351"/>
                    <a:pt x="339564" y="823827"/>
                  </a:cubicBezTo>
                  <a:close/>
                  <a:moveTo>
                    <a:pt x="388618" y="763819"/>
                  </a:moveTo>
                  <a:cubicBezTo>
                    <a:pt x="271079" y="762486"/>
                    <a:pt x="191355" y="829447"/>
                    <a:pt x="136967" y="924601"/>
                  </a:cubicBezTo>
                  <a:cubicBezTo>
                    <a:pt x="102201" y="919839"/>
                    <a:pt x="68578" y="915172"/>
                    <a:pt x="34955" y="910504"/>
                  </a:cubicBezTo>
                  <a:cubicBezTo>
                    <a:pt x="35050" y="911933"/>
                    <a:pt x="35050" y="913457"/>
                    <a:pt x="35145" y="914886"/>
                  </a:cubicBezTo>
                  <a:cubicBezTo>
                    <a:pt x="66292" y="924697"/>
                    <a:pt x="97439" y="934507"/>
                    <a:pt x="128681" y="944318"/>
                  </a:cubicBezTo>
                  <a:cubicBezTo>
                    <a:pt x="127633" y="946890"/>
                    <a:pt x="126490" y="949462"/>
                    <a:pt x="125442" y="951938"/>
                  </a:cubicBezTo>
                  <a:cubicBezTo>
                    <a:pt x="91533" y="958225"/>
                    <a:pt x="57719" y="964606"/>
                    <a:pt x="23810" y="970893"/>
                  </a:cubicBezTo>
                  <a:cubicBezTo>
                    <a:pt x="24572" y="974703"/>
                    <a:pt x="25239" y="978513"/>
                    <a:pt x="26001" y="982323"/>
                  </a:cubicBezTo>
                  <a:cubicBezTo>
                    <a:pt x="33907" y="981466"/>
                    <a:pt x="41813" y="979561"/>
                    <a:pt x="49718" y="979846"/>
                  </a:cubicBezTo>
                  <a:cubicBezTo>
                    <a:pt x="114012" y="982228"/>
                    <a:pt x="152207" y="955843"/>
                    <a:pt x="184497" y="895550"/>
                  </a:cubicBezTo>
                  <a:cubicBezTo>
                    <a:pt x="243266" y="785822"/>
                    <a:pt x="342707" y="756676"/>
                    <a:pt x="456436" y="806682"/>
                  </a:cubicBezTo>
                  <a:cubicBezTo>
                    <a:pt x="503394" y="827446"/>
                    <a:pt x="544828" y="861165"/>
                    <a:pt x="588452" y="888692"/>
                  </a:cubicBezTo>
                  <a:cubicBezTo>
                    <a:pt x="541018" y="819064"/>
                    <a:pt x="477962" y="764867"/>
                    <a:pt x="388618" y="763819"/>
                  </a:cubicBezTo>
                  <a:close/>
                  <a:moveTo>
                    <a:pt x="1167226" y="763781"/>
                  </a:moveTo>
                  <a:cubicBezTo>
                    <a:pt x="1083830" y="766212"/>
                    <a:pt x="998908" y="814790"/>
                    <a:pt x="970691" y="894026"/>
                  </a:cubicBezTo>
                  <a:cubicBezTo>
                    <a:pt x="1065655" y="807730"/>
                    <a:pt x="1167096" y="743912"/>
                    <a:pt x="1303113" y="812587"/>
                  </a:cubicBezTo>
                  <a:cubicBezTo>
                    <a:pt x="1266751" y="777476"/>
                    <a:pt x="1217263" y="762322"/>
                    <a:pt x="1167226" y="763781"/>
                  </a:cubicBezTo>
                  <a:close/>
                  <a:moveTo>
                    <a:pt x="1268424" y="404428"/>
                  </a:moveTo>
                  <a:cubicBezTo>
                    <a:pt x="1251351" y="407031"/>
                    <a:pt x="1232890" y="413156"/>
                    <a:pt x="1212721" y="422729"/>
                  </a:cubicBezTo>
                  <a:cubicBezTo>
                    <a:pt x="1079562" y="485975"/>
                    <a:pt x="988312" y="596084"/>
                    <a:pt x="898872" y="707622"/>
                  </a:cubicBezTo>
                  <a:cubicBezTo>
                    <a:pt x="884585" y="725434"/>
                    <a:pt x="884585" y="749151"/>
                    <a:pt x="904397" y="759629"/>
                  </a:cubicBezTo>
                  <a:cubicBezTo>
                    <a:pt x="916493" y="766010"/>
                    <a:pt x="942401" y="762200"/>
                    <a:pt x="953070" y="752675"/>
                  </a:cubicBezTo>
                  <a:cubicBezTo>
                    <a:pt x="981740" y="727339"/>
                    <a:pt x="1003838" y="694668"/>
                    <a:pt x="1031746" y="668188"/>
                  </a:cubicBezTo>
                  <a:cubicBezTo>
                    <a:pt x="1076418" y="625802"/>
                    <a:pt x="1119471" y="579701"/>
                    <a:pt x="1170621" y="546554"/>
                  </a:cubicBezTo>
                  <a:cubicBezTo>
                    <a:pt x="1271681" y="481117"/>
                    <a:pt x="1359501" y="509026"/>
                    <a:pt x="1413698" y="616563"/>
                  </a:cubicBezTo>
                  <a:cubicBezTo>
                    <a:pt x="1429320" y="647519"/>
                    <a:pt x="1441892" y="679999"/>
                    <a:pt x="1457132" y="714670"/>
                  </a:cubicBezTo>
                  <a:cubicBezTo>
                    <a:pt x="1460276" y="651901"/>
                    <a:pt x="1428462" y="536267"/>
                    <a:pt x="1393315" y="478165"/>
                  </a:cubicBezTo>
                  <a:cubicBezTo>
                    <a:pt x="1358382" y="420515"/>
                    <a:pt x="1319645" y="396619"/>
                    <a:pt x="1268424" y="404428"/>
                  </a:cubicBezTo>
                  <a:close/>
                  <a:moveTo>
                    <a:pt x="276339" y="384242"/>
                  </a:moveTo>
                  <a:cubicBezTo>
                    <a:pt x="244112" y="378330"/>
                    <a:pt x="217644" y="392511"/>
                    <a:pt x="193641" y="425015"/>
                  </a:cubicBezTo>
                  <a:cubicBezTo>
                    <a:pt x="128681" y="513217"/>
                    <a:pt x="101820" y="615039"/>
                    <a:pt x="89438" y="721433"/>
                  </a:cubicBezTo>
                  <a:cubicBezTo>
                    <a:pt x="92581" y="722386"/>
                    <a:pt x="95629" y="723243"/>
                    <a:pt x="98772" y="724195"/>
                  </a:cubicBezTo>
                  <a:cubicBezTo>
                    <a:pt x="105535" y="706003"/>
                    <a:pt x="110297" y="686667"/>
                    <a:pt x="119441" y="669712"/>
                  </a:cubicBezTo>
                  <a:cubicBezTo>
                    <a:pt x="144873" y="622659"/>
                    <a:pt x="167828" y="573415"/>
                    <a:pt x="199642" y="530838"/>
                  </a:cubicBezTo>
                  <a:cubicBezTo>
                    <a:pt x="241838" y="474259"/>
                    <a:pt x="284033" y="470354"/>
                    <a:pt x="342422" y="509692"/>
                  </a:cubicBezTo>
                  <a:cubicBezTo>
                    <a:pt x="365567" y="525313"/>
                    <a:pt x="387951" y="543030"/>
                    <a:pt x="406906" y="563413"/>
                  </a:cubicBezTo>
                  <a:cubicBezTo>
                    <a:pt x="443387" y="602752"/>
                    <a:pt x="476819" y="644947"/>
                    <a:pt x="512157" y="685524"/>
                  </a:cubicBezTo>
                  <a:cubicBezTo>
                    <a:pt x="532826" y="709241"/>
                    <a:pt x="553496" y="733149"/>
                    <a:pt x="576260" y="754771"/>
                  </a:cubicBezTo>
                  <a:cubicBezTo>
                    <a:pt x="593024" y="770773"/>
                    <a:pt x="617885" y="776583"/>
                    <a:pt x="632077" y="756866"/>
                  </a:cubicBezTo>
                  <a:cubicBezTo>
                    <a:pt x="640935" y="744484"/>
                    <a:pt x="635696" y="720862"/>
                    <a:pt x="634077" y="702574"/>
                  </a:cubicBezTo>
                  <a:cubicBezTo>
                    <a:pt x="633410" y="695525"/>
                    <a:pt x="625886" y="688667"/>
                    <a:pt x="620361" y="682666"/>
                  </a:cubicBezTo>
                  <a:cubicBezTo>
                    <a:pt x="558163" y="615991"/>
                    <a:pt x="498060" y="547126"/>
                    <a:pt x="432528" y="483880"/>
                  </a:cubicBezTo>
                  <a:cubicBezTo>
                    <a:pt x="396905" y="449494"/>
                    <a:pt x="354328" y="420348"/>
                    <a:pt x="310608" y="396916"/>
                  </a:cubicBezTo>
                  <a:cubicBezTo>
                    <a:pt x="298464" y="390415"/>
                    <a:pt x="287081" y="386212"/>
                    <a:pt x="276339" y="384242"/>
                  </a:cubicBezTo>
                  <a:close/>
                  <a:moveTo>
                    <a:pt x="1164441" y="1498"/>
                  </a:moveTo>
                  <a:cubicBezTo>
                    <a:pt x="1201815" y="6677"/>
                    <a:pt x="1237343" y="25298"/>
                    <a:pt x="1271776" y="57541"/>
                  </a:cubicBezTo>
                  <a:cubicBezTo>
                    <a:pt x="1400363" y="177937"/>
                    <a:pt x="1472468" y="325003"/>
                    <a:pt x="1481040" y="502834"/>
                  </a:cubicBezTo>
                  <a:cubicBezTo>
                    <a:pt x="1487231" y="630565"/>
                    <a:pt x="1508377" y="755533"/>
                    <a:pt x="1551335" y="877262"/>
                  </a:cubicBezTo>
                  <a:cubicBezTo>
                    <a:pt x="1568956" y="926792"/>
                    <a:pt x="1567622" y="982894"/>
                    <a:pt x="1574957" y="1036044"/>
                  </a:cubicBezTo>
                  <a:cubicBezTo>
                    <a:pt x="1572385" y="1136723"/>
                    <a:pt x="1541238" y="1230163"/>
                    <a:pt x="1512092" y="1323985"/>
                  </a:cubicBezTo>
                  <a:cubicBezTo>
                    <a:pt x="1477421" y="1435522"/>
                    <a:pt x="1442273" y="1546965"/>
                    <a:pt x="1409031" y="1658979"/>
                  </a:cubicBezTo>
                  <a:cubicBezTo>
                    <a:pt x="1402173" y="1682125"/>
                    <a:pt x="1399125" y="1707842"/>
                    <a:pt x="1400840" y="1731940"/>
                  </a:cubicBezTo>
                  <a:cubicBezTo>
                    <a:pt x="1410555" y="1867862"/>
                    <a:pt x="1356739" y="1981114"/>
                    <a:pt x="1275586" y="2083699"/>
                  </a:cubicBezTo>
                  <a:cubicBezTo>
                    <a:pt x="1224151" y="2148755"/>
                    <a:pt x="1168239" y="2210286"/>
                    <a:pt x="1114042" y="2273151"/>
                  </a:cubicBezTo>
                  <a:cubicBezTo>
                    <a:pt x="1050034" y="2347446"/>
                    <a:pt x="960023" y="2366687"/>
                    <a:pt x="870583" y="2385641"/>
                  </a:cubicBezTo>
                  <a:cubicBezTo>
                    <a:pt x="836388" y="2392880"/>
                    <a:pt x="801146" y="2395452"/>
                    <a:pt x="766189" y="2398024"/>
                  </a:cubicBezTo>
                  <a:cubicBezTo>
                    <a:pt x="655032" y="2406120"/>
                    <a:pt x="556639" y="2376688"/>
                    <a:pt x="481582" y="2291058"/>
                  </a:cubicBezTo>
                  <a:cubicBezTo>
                    <a:pt x="389094" y="2185616"/>
                    <a:pt x="298797" y="2078174"/>
                    <a:pt x="208214" y="1971113"/>
                  </a:cubicBezTo>
                  <a:cubicBezTo>
                    <a:pt x="174782" y="1931680"/>
                    <a:pt x="166400" y="1883102"/>
                    <a:pt x="163447" y="1833286"/>
                  </a:cubicBezTo>
                  <a:cubicBezTo>
                    <a:pt x="159161" y="1762039"/>
                    <a:pt x="155732" y="1690792"/>
                    <a:pt x="151350" y="1619546"/>
                  </a:cubicBezTo>
                  <a:cubicBezTo>
                    <a:pt x="146207" y="1536773"/>
                    <a:pt x="126395" y="1456859"/>
                    <a:pt x="89533" y="1383230"/>
                  </a:cubicBezTo>
                  <a:cubicBezTo>
                    <a:pt x="13809" y="1232164"/>
                    <a:pt x="-3241" y="1071382"/>
                    <a:pt x="474" y="906123"/>
                  </a:cubicBezTo>
                  <a:cubicBezTo>
                    <a:pt x="569" y="900408"/>
                    <a:pt x="1712" y="894407"/>
                    <a:pt x="3427" y="888978"/>
                  </a:cubicBezTo>
                  <a:cubicBezTo>
                    <a:pt x="44480" y="761057"/>
                    <a:pt x="59720" y="628945"/>
                    <a:pt x="71626" y="495881"/>
                  </a:cubicBezTo>
                  <a:cubicBezTo>
                    <a:pt x="83056" y="368437"/>
                    <a:pt x="116774" y="247183"/>
                    <a:pt x="195451" y="142885"/>
                  </a:cubicBezTo>
                  <a:cubicBezTo>
                    <a:pt x="279366" y="31633"/>
                    <a:pt x="372997" y="-4658"/>
                    <a:pt x="487583" y="34395"/>
                  </a:cubicBezTo>
                  <a:cubicBezTo>
                    <a:pt x="532445" y="49635"/>
                    <a:pt x="574165" y="74876"/>
                    <a:pt x="616170" y="97450"/>
                  </a:cubicBezTo>
                  <a:cubicBezTo>
                    <a:pt x="641792" y="111262"/>
                    <a:pt x="664938" y="129740"/>
                    <a:pt x="690084" y="144599"/>
                  </a:cubicBezTo>
                  <a:cubicBezTo>
                    <a:pt x="743710" y="176317"/>
                    <a:pt x="799241" y="178508"/>
                    <a:pt x="853819" y="148123"/>
                  </a:cubicBezTo>
                  <a:cubicBezTo>
                    <a:pt x="888395" y="128788"/>
                    <a:pt x="920684" y="105356"/>
                    <a:pt x="954117" y="83925"/>
                  </a:cubicBezTo>
                  <a:cubicBezTo>
                    <a:pt x="984597" y="64399"/>
                    <a:pt x="1014029" y="42586"/>
                    <a:pt x="1046033" y="26108"/>
                  </a:cubicBezTo>
                  <a:cubicBezTo>
                    <a:pt x="1087848" y="4581"/>
                    <a:pt x="1127067" y="-3682"/>
                    <a:pt x="1164441" y="1498"/>
                  </a:cubicBezTo>
                  <a:close/>
                </a:path>
              </a:pathLst>
            </a:custGeom>
            <a:solidFill>
              <a:schemeClr val="bg1">
                <a:lumMod val="95000"/>
              </a:schemeClr>
            </a:solidFill>
            <a:ln w="9525" cap="flat">
              <a:noFill/>
              <a:prstDash val="solid"/>
              <a:miter/>
            </a:ln>
          </p:spPr>
          <p:txBody>
            <a:bodyPr rtlCol="0" anchor="ctr"/>
            <a:lstStyle/>
            <a:p>
              <a:endParaRPr lang="en-GB" dirty="0"/>
            </a:p>
          </p:txBody>
        </p:sp>
        <p:sp>
          <p:nvSpPr>
            <p:cNvPr id="263" name="Freeform: Shape 262">
              <a:extLst>
                <a:ext uri="{FF2B5EF4-FFF2-40B4-BE49-F238E27FC236}">
                  <a16:creationId xmlns:a16="http://schemas.microsoft.com/office/drawing/2014/main" id="{634A9D39-9CB8-4201-9590-767F72478B54}"/>
                </a:ext>
              </a:extLst>
            </p:cNvPr>
            <p:cNvSpPr/>
            <p:nvPr/>
          </p:nvSpPr>
          <p:spPr>
            <a:xfrm>
              <a:off x="3070739" y="3924150"/>
              <a:ext cx="43291" cy="63150"/>
            </a:xfrm>
            <a:custGeom>
              <a:avLst/>
              <a:gdLst>
                <a:gd name="connsiteX0" fmla="*/ 39243 w 43291"/>
                <a:gd name="connsiteY0" fmla="*/ 0 h 63150"/>
                <a:gd name="connsiteX1" fmla="*/ 0 w 43291"/>
                <a:gd name="connsiteY1" fmla="*/ 63151 h 63150"/>
                <a:gd name="connsiteX2" fmla="*/ 39243 w 43291"/>
                <a:gd name="connsiteY2" fmla="*/ 0 h 63150"/>
              </a:gdLst>
              <a:ahLst/>
              <a:cxnLst>
                <a:cxn ang="0">
                  <a:pos x="connsiteX0" y="connsiteY0"/>
                </a:cxn>
                <a:cxn ang="0">
                  <a:pos x="connsiteX1" y="connsiteY1"/>
                </a:cxn>
                <a:cxn ang="0">
                  <a:pos x="connsiteX2" y="connsiteY2"/>
                </a:cxn>
              </a:cxnLst>
              <a:rect l="l" t="t" r="r" b="b"/>
              <a:pathLst>
                <a:path w="43291" h="63150">
                  <a:moveTo>
                    <a:pt x="39243" y="0"/>
                  </a:moveTo>
                  <a:cubicBezTo>
                    <a:pt x="49911" y="38291"/>
                    <a:pt x="40386" y="54864"/>
                    <a:pt x="0" y="63151"/>
                  </a:cubicBezTo>
                  <a:cubicBezTo>
                    <a:pt x="12954" y="42291"/>
                    <a:pt x="26289" y="20860"/>
                    <a:pt x="39243" y="0"/>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64" name="Freeform: Shape 263">
              <a:extLst>
                <a:ext uri="{FF2B5EF4-FFF2-40B4-BE49-F238E27FC236}">
                  <a16:creationId xmlns:a16="http://schemas.microsoft.com/office/drawing/2014/main" id="{3B88B421-3281-468A-B900-33B3445EE793}"/>
                </a:ext>
              </a:extLst>
            </p:cNvPr>
            <p:cNvSpPr/>
            <p:nvPr/>
          </p:nvSpPr>
          <p:spPr>
            <a:xfrm>
              <a:off x="2269118" y="3159037"/>
              <a:ext cx="353183" cy="210762"/>
            </a:xfrm>
            <a:custGeom>
              <a:avLst/>
              <a:gdLst>
                <a:gd name="connsiteX0" fmla="*/ 353184 w 353183"/>
                <a:gd name="connsiteY0" fmla="*/ 149702 h 210762"/>
                <a:gd name="connsiteX1" fmla="*/ 131728 w 353183"/>
                <a:gd name="connsiteY1" fmla="*/ 208091 h 210762"/>
                <a:gd name="connsiteX2" fmla="*/ 56385 w 353183"/>
                <a:gd name="connsiteY2" fmla="*/ 181611 h 210762"/>
                <a:gd name="connsiteX3" fmla="*/ 2283 w 353183"/>
                <a:gd name="connsiteY3" fmla="*/ 81123 h 210762"/>
                <a:gd name="connsiteX4" fmla="*/ 101438 w 353183"/>
                <a:gd name="connsiteY4" fmla="*/ 65 h 210762"/>
                <a:gd name="connsiteX5" fmla="*/ 206975 w 353183"/>
                <a:gd name="connsiteY5" fmla="*/ 28735 h 210762"/>
                <a:gd name="connsiteX6" fmla="*/ 353184 w 353183"/>
                <a:gd name="connsiteY6" fmla="*/ 149702 h 210762"/>
                <a:gd name="connsiteX7" fmla="*/ 227644 w 353183"/>
                <a:gd name="connsiteY7" fmla="*/ 124366 h 210762"/>
                <a:gd name="connsiteX8" fmla="*/ 162208 w 353183"/>
                <a:gd name="connsiteY8" fmla="*/ 61692 h 210762"/>
                <a:gd name="connsiteX9" fmla="*/ 103343 w 353183"/>
                <a:gd name="connsiteY9" fmla="*/ 121890 h 210762"/>
                <a:gd name="connsiteX10" fmla="*/ 161541 w 353183"/>
                <a:gd name="connsiteY10" fmla="*/ 187231 h 210762"/>
                <a:gd name="connsiteX11" fmla="*/ 227644 w 353183"/>
                <a:gd name="connsiteY11" fmla="*/ 124366 h 21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183" h="210762">
                  <a:moveTo>
                    <a:pt x="353184" y="149702"/>
                  </a:moveTo>
                  <a:cubicBezTo>
                    <a:pt x="275841" y="191136"/>
                    <a:pt x="208404" y="219902"/>
                    <a:pt x="131728" y="208091"/>
                  </a:cubicBezTo>
                  <a:cubicBezTo>
                    <a:pt x="105820" y="204090"/>
                    <a:pt x="79340" y="194375"/>
                    <a:pt x="56385" y="181611"/>
                  </a:cubicBezTo>
                  <a:cubicBezTo>
                    <a:pt x="11522" y="156561"/>
                    <a:pt x="-6861" y="118556"/>
                    <a:pt x="2283" y="81123"/>
                  </a:cubicBezTo>
                  <a:cubicBezTo>
                    <a:pt x="12665" y="38546"/>
                    <a:pt x="55432" y="-1840"/>
                    <a:pt x="101438" y="65"/>
                  </a:cubicBezTo>
                  <a:cubicBezTo>
                    <a:pt x="137347" y="1589"/>
                    <a:pt x="177733" y="9590"/>
                    <a:pt x="206975" y="28735"/>
                  </a:cubicBezTo>
                  <a:cubicBezTo>
                    <a:pt x="257172" y="61406"/>
                    <a:pt x="300225" y="105030"/>
                    <a:pt x="353184" y="149702"/>
                  </a:cubicBezTo>
                  <a:close/>
                  <a:moveTo>
                    <a:pt x="227644" y="124366"/>
                  </a:moveTo>
                  <a:cubicBezTo>
                    <a:pt x="228406" y="89790"/>
                    <a:pt x="199355" y="61977"/>
                    <a:pt x="162208" y="61692"/>
                  </a:cubicBezTo>
                  <a:cubicBezTo>
                    <a:pt x="128299" y="61501"/>
                    <a:pt x="104391" y="85885"/>
                    <a:pt x="103343" y="121890"/>
                  </a:cubicBezTo>
                  <a:cubicBezTo>
                    <a:pt x="102295" y="157799"/>
                    <a:pt x="127441" y="185993"/>
                    <a:pt x="161541" y="187231"/>
                  </a:cubicBezTo>
                  <a:cubicBezTo>
                    <a:pt x="196307" y="188565"/>
                    <a:pt x="226882" y="159418"/>
                    <a:pt x="227644" y="124366"/>
                  </a:cubicBezTo>
                  <a:close/>
                </a:path>
              </a:pathLst>
            </a:custGeom>
            <a:solidFill>
              <a:srgbClr val="FFFFFF"/>
            </a:solidFill>
            <a:ln w="9525" cap="flat">
              <a:noFill/>
              <a:prstDash val="solid"/>
              <a:miter/>
            </a:ln>
          </p:spPr>
          <p:txBody>
            <a:bodyPr rtlCol="0" anchor="ctr"/>
            <a:lstStyle/>
            <a:p>
              <a:endParaRPr lang="en-GB" dirty="0"/>
            </a:p>
          </p:txBody>
        </p:sp>
        <p:sp>
          <p:nvSpPr>
            <p:cNvPr id="265" name="Freeform: Shape 264">
              <a:extLst>
                <a:ext uri="{FF2B5EF4-FFF2-40B4-BE49-F238E27FC236}">
                  <a16:creationId xmlns:a16="http://schemas.microsoft.com/office/drawing/2014/main" id="{EA7173B1-E3A1-4852-A061-FD84C08EC918}"/>
                </a:ext>
              </a:extLst>
            </p:cNvPr>
            <p:cNvSpPr/>
            <p:nvPr/>
          </p:nvSpPr>
          <p:spPr>
            <a:xfrm>
              <a:off x="3030543" y="3158862"/>
              <a:ext cx="347722" cy="210477"/>
            </a:xfrm>
            <a:custGeom>
              <a:avLst/>
              <a:gdLst>
                <a:gd name="connsiteX0" fmla="*/ 0 w 347722"/>
                <a:gd name="connsiteY0" fmla="*/ 154735 h 210477"/>
                <a:gd name="connsiteX1" fmla="*/ 200692 w 347722"/>
                <a:gd name="connsiteY1" fmla="*/ 3383 h 210477"/>
                <a:gd name="connsiteX2" fmla="*/ 282130 w 347722"/>
                <a:gd name="connsiteY2" fmla="*/ 9384 h 210477"/>
                <a:gd name="connsiteX3" fmla="*/ 347186 w 347722"/>
                <a:gd name="connsiteY3" fmla="*/ 93775 h 210477"/>
                <a:gd name="connsiteX4" fmla="*/ 298418 w 347722"/>
                <a:gd name="connsiteY4" fmla="*/ 176167 h 210477"/>
                <a:gd name="connsiteX5" fmla="*/ 183261 w 347722"/>
                <a:gd name="connsiteY5" fmla="*/ 209980 h 210477"/>
                <a:gd name="connsiteX6" fmla="*/ 0 w 347722"/>
                <a:gd name="connsiteY6" fmla="*/ 154735 h 210477"/>
                <a:gd name="connsiteX7" fmla="*/ 181166 w 347722"/>
                <a:gd name="connsiteY7" fmla="*/ 61486 h 210477"/>
                <a:gd name="connsiteX8" fmla="*/ 121348 w 347722"/>
                <a:gd name="connsiteY8" fmla="*/ 126160 h 210477"/>
                <a:gd name="connsiteX9" fmla="*/ 183833 w 347722"/>
                <a:gd name="connsiteY9" fmla="*/ 187501 h 210477"/>
                <a:gd name="connsiteX10" fmla="*/ 246412 w 347722"/>
                <a:gd name="connsiteY10" fmla="*/ 125017 h 210477"/>
                <a:gd name="connsiteX11" fmla="*/ 181166 w 347722"/>
                <a:gd name="connsiteY11" fmla="*/ 61486 h 2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722" h="210477">
                  <a:moveTo>
                    <a:pt x="0" y="154735"/>
                  </a:moveTo>
                  <a:cubicBezTo>
                    <a:pt x="60008" y="89203"/>
                    <a:pt x="115729" y="25767"/>
                    <a:pt x="200692" y="3383"/>
                  </a:cubicBezTo>
                  <a:cubicBezTo>
                    <a:pt x="225838" y="-3284"/>
                    <a:pt x="257080" y="526"/>
                    <a:pt x="282130" y="9384"/>
                  </a:cubicBezTo>
                  <a:cubicBezTo>
                    <a:pt x="319373" y="22433"/>
                    <a:pt x="342710" y="53675"/>
                    <a:pt x="347186" y="93775"/>
                  </a:cubicBezTo>
                  <a:cubicBezTo>
                    <a:pt x="351472" y="131875"/>
                    <a:pt x="329565" y="161498"/>
                    <a:pt x="298418" y="176167"/>
                  </a:cubicBezTo>
                  <a:cubicBezTo>
                    <a:pt x="262509" y="193121"/>
                    <a:pt x="222504" y="206932"/>
                    <a:pt x="183261" y="209980"/>
                  </a:cubicBezTo>
                  <a:cubicBezTo>
                    <a:pt x="118967" y="214838"/>
                    <a:pt x="62389" y="183215"/>
                    <a:pt x="0" y="154735"/>
                  </a:cubicBezTo>
                  <a:close/>
                  <a:moveTo>
                    <a:pt x="181166" y="61486"/>
                  </a:moveTo>
                  <a:cubicBezTo>
                    <a:pt x="147828" y="61295"/>
                    <a:pt x="121634" y="89584"/>
                    <a:pt x="121348" y="126160"/>
                  </a:cubicBezTo>
                  <a:cubicBezTo>
                    <a:pt x="121063" y="161308"/>
                    <a:pt x="148114" y="187882"/>
                    <a:pt x="183833" y="187501"/>
                  </a:cubicBezTo>
                  <a:cubicBezTo>
                    <a:pt x="218408" y="187120"/>
                    <a:pt x="245554" y="159974"/>
                    <a:pt x="246412" y="125017"/>
                  </a:cubicBezTo>
                  <a:cubicBezTo>
                    <a:pt x="247269" y="90156"/>
                    <a:pt x="218027" y="61676"/>
                    <a:pt x="181166" y="61486"/>
                  </a:cubicBezTo>
                  <a:close/>
                </a:path>
              </a:pathLst>
            </a:custGeom>
            <a:solidFill>
              <a:srgbClr val="FFFFFF"/>
            </a:solidFill>
            <a:ln w="9525" cap="flat">
              <a:noFill/>
              <a:prstDash val="solid"/>
              <a:miter/>
            </a:ln>
          </p:spPr>
          <p:txBody>
            <a:bodyPr rtlCol="0" anchor="ctr"/>
            <a:lstStyle/>
            <a:p>
              <a:endParaRPr lang="en-GB" dirty="0"/>
            </a:p>
          </p:txBody>
        </p:sp>
        <p:sp>
          <p:nvSpPr>
            <p:cNvPr id="266" name="Freeform: Shape 265">
              <a:extLst>
                <a:ext uri="{FF2B5EF4-FFF2-40B4-BE49-F238E27FC236}">
                  <a16:creationId xmlns:a16="http://schemas.microsoft.com/office/drawing/2014/main" id="{E7B8A2A6-8A7F-4E4F-BFE7-A2C423DC2817}"/>
                </a:ext>
              </a:extLst>
            </p:cNvPr>
            <p:cNvSpPr/>
            <p:nvPr/>
          </p:nvSpPr>
          <p:spPr>
            <a:xfrm>
              <a:off x="2372429" y="3220728"/>
              <a:ext cx="124351" cy="125584"/>
            </a:xfrm>
            <a:custGeom>
              <a:avLst/>
              <a:gdLst>
                <a:gd name="connsiteX0" fmla="*/ 124333 w 124351"/>
                <a:gd name="connsiteY0" fmla="*/ 62676 h 125584"/>
                <a:gd name="connsiteX1" fmla="*/ 58229 w 124351"/>
                <a:gd name="connsiteY1" fmla="*/ 125541 h 125584"/>
                <a:gd name="connsiteX2" fmla="*/ 32 w 124351"/>
                <a:gd name="connsiteY2" fmla="*/ 60199 h 125584"/>
                <a:gd name="connsiteX3" fmla="*/ 58896 w 124351"/>
                <a:gd name="connsiteY3" fmla="*/ 1 h 125584"/>
                <a:gd name="connsiteX4" fmla="*/ 124333 w 124351"/>
                <a:gd name="connsiteY4" fmla="*/ 62676 h 125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51" h="125584">
                  <a:moveTo>
                    <a:pt x="124333" y="62676"/>
                  </a:moveTo>
                  <a:cubicBezTo>
                    <a:pt x="123476" y="97728"/>
                    <a:pt x="92900" y="126874"/>
                    <a:pt x="58229" y="125541"/>
                  </a:cubicBezTo>
                  <a:cubicBezTo>
                    <a:pt x="24035" y="124302"/>
                    <a:pt x="-1016" y="96108"/>
                    <a:pt x="32" y="60199"/>
                  </a:cubicBezTo>
                  <a:cubicBezTo>
                    <a:pt x="1079" y="24290"/>
                    <a:pt x="24987" y="-189"/>
                    <a:pt x="58896" y="1"/>
                  </a:cubicBezTo>
                  <a:cubicBezTo>
                    <a:pt x="96044" y="287"/>
                    <a:pt x="125190" y="28195"/>
                    <a:pt x="124333" y="62676"/>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67" name="Freeform: Shape 266">
              <a:extLst>
                <a:ext uri="{FF2B5EF4-FFF2-40B4-BE49-F238E27FC236}">
                  <a16:creationId xmlns:a16="http://schemas.microsoft.com/office/drawing/2014/main" id="{938D4652-E20B-4FF5-B37D-CD1A38DF2525}"/>
                </a:ext>
              </a:extLst>
            </p:cNvPr>
            <p:cNvSpPr/>
            <p:nvPr/>
          </p:nvSpPr>
          <p:spPr>
            <a:xfrm>
              <a:off x="3151794" y="3220347"/>
              <a:ext cx="125083" cy="126020"/>
            </a:xfrm>
            <a:custGeom>
              <a:avLst/>
              <a:gdLst>
                <a:gd name="connsiteX0" fmla="*/ 59915 w 125083"/>
                <a:gd name="connsiteY0" fmla="*/ 1 h 126020"/>
                <a:gd name="connsiteX1" fmla="*/ 125066 w 125083"/>
                <a:gd name="connsiteY1" fmla="*/ 63533 h 126020"/>
                <a:gd name="connsiteX2" fmla="*/ 62486 w 125083"/>
                <a:gd name="connsiteY2" fmla="*/ 126017 h 126020"/>
                <a:gd name="connsiteX3" fmla="*/ 2 w 125083"/>
                <a:gd name="connsiteY3" fmla="*/ 64676 h 126020"/>
                <a:gd name="connsiteX4" fmla="*/ 59915 w 125083"/>
                <a:gd name="connsiteY4" fmla="*/ 1 h 12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3" h="126020">
                  <a:moveTo>
                    <a:pt x="59915" y="1"/>
                  </a:moveTo>
                  <a:cubicBezTo>
                    <a:pt x="96776" y="191"/>
                    <a:pt x="125923" y="28576"/>
                    <a:pt x="125066" y="63533"/>
                  </a:cubicBezTo>
                  <a:cubicBezTo>
                    <a:pt x="124208" y="98490"/>
                    <a:pt x="97062" y="125636"/>
                    <a:pt x="62486" y="126017"/>
                  </a:cubicBezTo>
                  <a:cubicBezTo>
                    <a:pt x="26767" y="126398"/>
                    <a:pt x="-283" y="99823"/>
                    <a:pt x="2" y="64676"/>
                  </a:cubicBezTo>
                  <a:cubicBezTo>
                    <a:pt x="478" y="28100"/>
                    <a:pt x="26577" y="-189"/>
                    <a:pt x="59915" y="1"/>
                  </a:cubicBezTo>
                  <a:close/>
                </a:path>
              </a:pathLst>
            </a:custGeom>
            <a:solidFill>
              <a:schemeClr val="bg2">
                <a:lumMod val="10000"/>
              </a:schemeClr>
            </a:solidFill>
            <a:ln w="9525" cap="flat">
              <a:noFill/>
              <a:prstDash val="solid"/>
              <a:miter/>
            </a:ln>
          </p:spPr>
          <p:txBody>
            <a:bodyPr rtlCol="0" anchor="ctr"/>
            <a:lstStyle/>
            <a:p>
              <a:endParaRPr lang="en-GB" dirty="0"/>
            </a:p>
          </p:txBody>
        </p:sp>
      </p:grpSp>
      <p:grpSp>
        <p:nvGrpSpPr>
          <p:cNvPr id="268" name="Group 267">
            <a:extLst>
              <a:ext uri="{FF2B5EF4-FFF2-40B4-BE49-F238E27FC236}">
                <a16:creationId xmlns:a16="http://schemas.microsoft.com/office/drawing/2014/main" id="{BDC1AD54-F120-48AF-88F4-173581D9A0E5}"/>
              </a:ext>
            </a:extLst>
          </p:cNvPr>
          <p:cNvGrpSpPr/>
          <p:nvPr/>
        </p:nvGrpSpPr>
        <p:grpSpPr>
          <a:xfrm rot="629902">
            <a:off x="11414536" y="3580752"/>
            <a:ext cx="793415" cy="1208700"/>
            <a:chOff x="2049375" y="2314701"/>
            <a:chExt cx="1574957" cy="2399311"/>
          </a:xfrm>
          <a:effectLst>
            <a:outerShdw blurRad="50800" dist="38100" dir="5400000" algn="t" rotWithShape="0">
              <a:prstClr val="black">
                <a:alpha val="20000"/>
              </a:prstClr>
            </a:outerShdw>
          </a:effectLst>
        </p:grpSpPr>
        <p:sp>
          <p:nvSpPr>
            <p:cNvPr id="269" name="Freeform: Shape 268">
              <a:extLst>
                <a:ext uri="{FF2B5EF4-FFF2-40B4-BE49-F238E27FC236}">
                  <a16:creationId xmlns:a16="http://schemas.microsoft.com/office/drawing/2014/main" id="{7719B877-4172-49F8-8A73-4744D08A9452}"/>
                </a:ext>
              </a:extLst>
            </p:cNvPr>
            <p:cNvSpPr/>
            <p:nvPr/>
          </p:nvSpPr>
          <p:spPr>
            <a:xfrm>
              <a:off x="2214632" y="3363794"/>
              <a:ext cx="1210817" cy="787190"/>
            </a:xfrm>
            <a:custGeom>
              <a:avLst/>
              <a:gdLst>
                <a:gd name="connsiteX0" fmla="*/ 5524 w 1210817"/>
                <a:gd name="connsiteY0" fmla="*/ 56864 h 787190"/>
                <a:gd name="connsiteX1" fmla="*/ 65151 w 1210817"/>
                <a:gd name="connsiteY1" fmla="*/ 123730 h 787190"/>
                <a:gd name="connsiteX2" fmla="*/ 74390 w 1210817"/>
                <a:gd name="connsiteY2" fmla="*/ 118777 h 787190"/>
                <a:gd name="connsiteX3" fmla="*/ 87916 w 1210817"/>
                <a:gd name="connsiteY3" fmla="*/ 0 h 787190"/>
                <a:gd name="connsiteX4" fmla="*/ 116395 w 1210817"/>
                <a:gd name="connsiteY4" fmla="*/ 97726 h 787190"/>
                <a:gd name="connsiteX5" fmla="*/ 156019 w 1210817"/>
                <a:gd name="connsiteY5" fmla="*/ 125158 h 787190"/>
                <a:gd name="connsiteX6" fmla="*/ 282416 w 1210817"/>
                <a:gd name="connsiteY6" fmla="*/ 116491 h 787190"/>
                <a:gd name="connsiteX7" fmla="*/ 144780 w 1210817"/>
                <a:gd name="connsiteY7" fmla="*/ 152876 h 787190"/>
                <a:gd name="connsiteX8" fmla="*/ 97917 w 1210817"/>
                <a:gd name="connsiteY8" fmla="*/ 523875 h 787190"/>
                <a:gd name="connsiteX9" fmla="*/ 232315 w 1210817"/>
                <a:gd name="connsiteY9" fmla="*/ 657320 h 787190"/>
                <a:gd name="connsiteX10" fmla="*/ 458248 w 1210817"/>
                <a:gd name="connsiteY10" fmla="*/ 637699 h 787190"/>
                <a:gd name="connsiteX11" fmla="*/ 410242 w 1210817"/>
                <a:gd name="connsiteY11" fmla="*/ 609505 h 787190"/>
                <a:gd name="connsiteX12" fmla="*/ 379762 w 1210817"/>
                <a:gd name="connsiteY12" fmla="*/ 583216 h 787190"/>
                <a:gd name="connsiteX13" fmla="*/ 385858 w 1210817"/>
                <a:gd name="connsiteY13" fmla="*/ 539686 h 787190"/>
                <a:gd name="connsiteX14" fmla="*/ 430149 w 1210817"/>
                <a:gd name="connsiteY14" fmla="*/ 548449 h 787190"/>
                <a:gd name="connsiteX15" fmla="*/ 442817 w 1210817"/>
                <a:gd name="connsiteY15" fmla="*/ 568833 h 787190"/>
                <a:gd name="connsiteX16" fmla="*/ 668179 w 1210817"/>
                <a:gd name="connsiteY16" fmla="*/ 666845 h 787190"/>
                <a:gd name="connsiteX17" fmla="*/ 777716 w 1210817"/>
                <a:gd name="connsiteY17" fmla="*/ 566071 h 787190"/>
                <a:gd name="connsiteX18" fmla="*/ 814292 w 1210817"/>
                <a:gd name="connsiteY18" fmla="*/ 536162 h 787190"/>
                <a:gd name="connsiteX19" fmla="*/ 841724 w 1210817"/>
                <a:gd name="connsiteY19" fmla="*/ 554831 h 787190"/>
                <a:gd name="connsiteX20" fmla="*/ 822198 w 1210817"/>
                <a:gd name="connsiteY20" fmla="*/ 599599 h 787190"/>
                <a:gd name="connsiteX21" fmla="*/ 769525 w 1210817"/>
                <a:gd name="connsiteY21" fmla="*/ 631507 h 787190"/>
                <a:gd name="connsiteX22" fmla="*/ 773525 w 1210817"/>
                <a:gd name="connsiteY22" fmla="*/ 640080 h 787190"/>
                <a:gd name="connsiteX23" fmla="*/ 997077 w 1210817"/>
                <a:gd name="connsiteY23" fmla="*/ 658654 h 787190"/>
                <a:gd name="connsiteX24" fmla="*/ 1049465 w 1210817"/>
                <a:gd name="connsiteY24" fmla="*/ 656368 h 787190"/>
                <a:gd name="connsiteX25" fmla="*/ 1126045 w 1210817"/>
                <a:gd name="connsiteY25" fmla="*/ 575215 h 787190"/>
                <a:gd name="connsiteX26" fmla="*/ 1115282 w 1210817"/>
                <a:gd name="connsiteY26" fmla="*/ 418052 h 787190"/>
                <a:gd name="connsiteX27" fmla="*/ 1076896 w 1210817"/>
                <a:gd name="connsiteY27" fmla="*/ 152495 h 787190"/>
                <a:gd name="connsiteX28" fmla="*/ 942784 w 1210817"/>
                <a:gd name="connsiteY28" fmla="*/ 118015 h 787190"/>
                <a:gd name="connsiteX29" fmla="*/ 944118 w 1210817"/>
                <a:gd name="connsiteY29" fmla="*/ 111061 h 787190"/>
                <a:gd name="connsiteX30" fmla="*/ 1061371 w 1210817"/>
                <a:gd name="connsiteY30" fmla="*/ 125730 h 787190"/>
                <a:gd name="connsiteX31" fmla="*/ 1109377 w 1210817"/>
                <a:gd name="connsiteY31" fmla="*/ 90868 h 787190"/>
                <a:gd name="connsiteX32" fmla="*/ 1128141 w 1210817"/>
                <a:gd name="connsiteY32" fmla="*/ 571 h 787190"/>
                <a:gd name="connsiteX33" fmla="*/ 1151001 w 1210817"/>
                <a:gd name="connsiteY33" fmla="*/ 125539 h 787190"/>
                <a:gd name="connsiteX34" fmla="*/ 1210818 w 1210817"/>
                <a:gd name="connsiteY34" fmla="*/ 63627 h 787190"/>
                <a:gd name="connsiteX35" fmla="*/ 1156907 w 1210817"/>
                <a:gd name="connsiteY35" fmla="*/ 144780 h 787190"/>
                <a:gd name="connsiteX36" fmla="*/ 1132142 w 1210817"/>
                <a:gd name="connsiteY36" fmla="*/ 180975 h 787190"/>
                <a:gd name="connsiteX37" fmla="*/ 1142905 w 1210817"/>
                <a:gd name="connsiteY37" fmla="*/ 281368 h 787190"/>
                <a:gd name="connsiteX38" fmla="*/ 1169479 w 1210817"/>
                <a:gd name="connsiteY38" fmla="*/ 591122 h 787190"/>
                <a:gd name="connsiteX39" fmla="*/ 945928 w 1210817"/>
                <a:gd name="connsiteY39" fmla="*/ 787146 h 787190"/>
                <a:gd name="connsiteX40" fmla="*/ 768572 w 1210817"/>
                <a:gd name="connsiteY40" fmla="*/ 766953 h 787190"/>
                <a:gd name="connsiteX41" fmla="*/ 388620 w 1210817"/>
                <a:gd name="connsiteY41" fmla="*/ 776859 h 787190"/>
                <a:gd name="connsiteX42" fmla="*/ 228124 w 1210817"/>
                <a:gd name="connsiteY42" fmla="*/ 783050 h 787190"/>
                <a:gd name="connsiteX43" fmla="*/ 66389 w 1210817"/>
                <a:gd name="connsiteY43" fmla="*/ 648462 h 787190"/>
                <a:gd name="connsiteX44" fmla="*/ 58388 w 1210817"/>
                <a:gd name="connsiteY44" fmla="*/ 405193 h 787190"/>
                <a:gd name="connsiteX45" fmla="*/ 90583 w 1210817"/>
                <a:gd name="connsiteY45" fmla="*/ 218408 h 787190"/>
                <a:gd name="connsiteX46" fmla="*/ 54959 w 1210817"/>
                <a:gd name="connsiteY46" fmla="*/ 135445 h 787190"/>
                <a:gd name="connsiteX47" fmla="*/ 0 w 1210817"/>
                <a:gd name="connsiteY47" fmla="*/ 60007 h 787190"/>
                <a:gd name="connsiteX48" fmla="*/ 5524 w 1210817"/>
                <a:gd name="connsiteY48" fmla="*/ 56864 h 78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0817" h="787190">
                  <a:moveTo>
                    <a:pt x="5524" y="56864"/>
                  </a:moveTo>
                  <a:cubicBezTo>
                    <a:pt x="25432" y="79153"/>
                    <a:pt x="45244" y="101441"/>
                    <a:pt x="65151" y="123730"/>
                  </a:cubicBezTo>
                  <a:cubicBezTo>
                    <a:pt x="68199" y="122110"/>
                    <a:pt x="71342" y="120396"/>
                    <a:pt x="74390" y="118777"/>
                  </a:cubicBezTo>
                  <a:cubicBezTo>
                    <a:pt x="77057" y="81534"/>
                    <a:pt x="53530" y="41243"/>
                    <a:pt x="87916" y="0"/>
                  </a:cubicBezTo>
                  <a:cubicBezTo>
                    <a:pt x="98584" y="36100"/>
                    <a:pt x="108490" y="66675"/>
                    <a:pt x="116395" y="97726"/>
                  </a:cubicBezTo>
                  <a:cubicBezTo>
                    <a:pt x="121920" y="119634"/>
                    <a:pt x="132397" y="128873"/>
                    <a:pt x="156019" y="125158"/>
                  </a:cubicBezTo>
                  <a:cubicBezTo>
                    <a:pt x="197358" y="118586"/>
                    <a:pt x="238982" y="114395"/>
                    <a:pt x="282416" y="116491"/>
                  </a:cubicBezTo>
                  <a:cubicBezTo>
                    <a:pt x="236220" y="128683"/>
                    <a:pt x="189928" y="140970"/>
                    <a:pt x="144780" y="152876"/>
                  </a:cubicBezTo>
                  <a:cubicBezTo>
                    <a:pt x="128778" y="276320"/>
                    <a:pt x="108299" y="399669"/>
                    <a:pt x="97917" y="523875"/>
                  </a:cubicBezTo>
                  <a:cubicBezTo>
                    <a:pt x="88773" y="632555"/>
                    <a:pt x="122301" y="662749"/>
                    <a:pt x="232315" y="657320"/>
                  </a:cubicBezTo>
                  <a:cubicBezTo>
                    <a:pt x="304133" y="653796"/>
                    <a:pt x="375761" y="645033"/>
                    <a:pt x="458248" y="637699"/>
                  </a:cubicBezTo>
                  <a:cubicBezTo>
                    <a:pt x="436817" y="625221"/>
                    <a:pt x="423005" y="618172"/>
                    <a:pt x="410242" y="609505"/>
                  </a:cubicBezTo>
                  <a:cubicBezTo>
                    <a:pt x="398907" y="601789"/>
                    <a:pt x="383095" y="594074"/>
                    <a:pt x="379762" y="583216"/>
                  </a:cubicBezTo>
                  <a:cubicBezTo>
                    <a:pt x="375856" y="570547"/>
                    <a:pt x="383286" y="554355"/>
                    <a:pt x="385858" y="539686"/>
                  </a:cubicBezTo>
                  <a:cubicBezTo>
                    <a:pt x="400717" y="542353"/>
                    <a:pt x="416242" y="543306"/>
                    <a:pt x="430149" y="548449"/>
                  </a:cubicBezTo>
                  <a:cubicBezTo>
                    <a:pt x="436150" y="550640"/>
                    <a:pt x="439293" y="561499"/>
                    <a:pt x="442817" y="568833"/>
                  </a:cubicBezTo>
                  <a:cubicBezTo>
                    <a:pt x="488156" y="661321"/>
                    <a:pt x="569309" y="697516"/>
                    <a:pt x="668179" y="666845"/>
                  </a:cubicBezTo>
                  <a:cubicBezTo>
                    <a:pt x="719614" y="650843"/>
                    <a:pt x="766382" y="629031"/>
                    <a:pt x="777716" y="566071"/>
                  </a:cubicBezTo>
                  <a:cubicBezTo>
                    <a:pt x="779907" y="553784"/>
                    <a:pt x="799909" y="541592"/>
                    <a:pt x="814292" y="536162"/>
                  </a:cubicBezTo>
                  <a:cubicBezTo>
                    <a:pt x="820769" y="533781"/>
                    <a:pt x="842486" y="549402"/>
                    <a:pt x="841724" y="554831"/>
                  </a:cubicBezTo>
                  <a:cubicBezTo>
                    <a:pt x="839724" y="570547"/>
                    <a:pt x="833247" y="588931"/>
                    <a:pt x="822198" y="599599"/>
                  </a:cubicBezTo>
                  <a:cubicBezTo>
                    <a:pt x="807720" y="613601"/>
                    <a:pt x="787241" y="621220"/>
                    <a:pt x="769525" y="631507"/>
                  </a:cubicBezTo>
                  <a:cubicBezTo>
                    <a:pt x="771716" y="636270"/>
                    <a:pt x="772477" y="639985"/>
                    <a:pt x="773525" y="640080"/>
                  </a:cubicBezTo>
                  <a:cubicBezTo>
                    <a:pt x="848011" y="646557"/>
                    <a:pt x="922496" y="653129"/>
                    <a:pt x="997077" y="658654"/>
                  </a:cubicBezTo>
                  <a:cubicBezTo>
                    <a:pt x="1014412" y="659892"/>
                    <a:pt x="1032224" y="658939"/>
                    <a:pt x="1049465" y="656368"/>
                  </a:cubicBezTo>
                  <a:cubicBezTo>
                    <a:pt x="1097280" y="649224"/>
                    <a:pt x="1125188" y="623411"/>
                    <a:pt x="1126045" y="575215"/>
                  </a:cubicBezTo>
                  <a:cubicBezTo>
                    <a:pt x="1126903" y="522827"/>
                    <a:pt x="1121854" y="470154"/>
                    <a:pt x="1115282" y="418052"/>
                  </a:cubicBezTo>
                  <a:cubicBezTo>
                    <a:pt x="1104233" y="330041"/>
                    <a:pt x="1090041" y="242411"/>
                    <a:pt x="1076896" y="152495"/>
                  </a:cubicBezTo>
                  <a:cubicBezTo>
                    <a:pt x="1034796" y="141637"/>
                    <a:pt x="988790" y="129826"/>
                    <a:pt x="942784" y="118015"/>
                  </a:cubicBezTo>
                  <a:cubicBezTo>
                    <a:pt x="943261" y="115729"/>
                    <a:pt x="943642" y="113347"/>
                    <a:pt x="944118" y="111061"/>
                  </a:cubicBezTo>
                  <a:cubicBezTo>
                    <a:pt x="983266" y="115729"/>
                    <a:pt x="1022699" y="118586"/>
                    <a:pt x="1061371" y="125730"/>
                  </a:cubicBezTo>
                  <a:cubicBezTo>
                    <a:pt x="1092232" y="131445"/>
                    <a:pt x="1104138" y="117634"/>
                    <a:pt x="1109377" y="90868"/>
                  </a:cubicBezTo>
                  <a:cubicBezTo>
                    <a:pt x="1114996" y="62484"/>
                    <a:pt x="1121093" y="34195"/>
                    <a:pt x="1128141" y="571"/>
                  </a:cubicBezTo>
                  <a:cubicBezTo>
                    <a:pt x="1172909" y="35528"/>
                    <a:pt x="1144238" y="77819"/>
                    <a:pt x="1151001" y="125539"/>
                  </a:cubicBezTo>
                  <a:cubicBezTo>
                    <a:pt x="1176147" y="99536"/>
                    <a:pt x="1195387" y="79629"/>
                    <a:pt x="1210818" y="63627"/>
                  </a:cubicBezTo>
                  <a:cubicBezTo>
                    <a:pt x="1207960" y="93440"/>
                    <a:pt x="1185482" y="125730"/>
                    <a:pt x="1156907" y="144780"/>
                  </a:cubicBezTo>
                  <a:cubicBezTo>
                    <a:pt x="1145286" y="152495"/>
                    <a:pt x="1132142" y="168688"/>
                    <a:pt x="1132142" y="180975"/>
                  </a:cubicBezTo>
                  <a:cubicBezTo>
                    <a:pt x="1132046" y="214503"/>
                    <a:pt x="1135475" y="248698"/>
                    <a:pt x="1142905" y="281368"/>
                  </a:cubicBezTo>
                  <a:cubicBezTo>
                    <a:pt x="1166146" y="383572"/>
                    <a:pt x="1182243" y="486251"/>
                    <a:pt x="1169479" y="591122"/>
                  </a:cubicBezTo>
                  <a:cubicBezTo>
                    <a:pt x="1153287" y="724186"/>
                    <a:pt x="1080707" y="789146"/>
                    <a:pt x="945928" y="787146"/>
                  </a:cubicBezTo>
                  <a:cubicBezTo>
                    <a:pt x="886682" y="786289"/>
                    <a:pt x="826484" y="779621"/>
                    <a:pt x="768572" y="766953"/>
                  </a:cubicBezTo>
                  <a:cubicBezTo>
                    <a:pt x="640461" y="739045"/>
                    <a:pt x="515112" y="758761"/>
                    <a:pt x="388620" y="776859"/>
                  </a:cubicBezTo>
                  <a:cubicBezTo>
                    <a:pt x="335851" y="784384"/>
                    <a:pt x="281273" y="786765"/>
                    <a:pt x="228124" y="783050"/>
                  </a:cubicBezTo>
                  <a:cubicBezTo>
                    <a:pt x="144304" y="777240"/>
                    <a:pt x="92011" y="727043"/>
                    <a:pt x="66389" y="648462"/>
                  </a:cubicBezTo>
                  <a:cubicBezTo>
                    <a:pt x="40195" y="568261"/>
                    <a:pt x="44767" y="486727"/>
                    <a:pt x="58388" y="405193"/>
                  </a:cubicBezTo>
                  <a:cubicBezTo>
                    <a:pt x="68770" y="342900"/>
                    <a:pt x="81820" y="280892"/>
                    <a:pt x="90583" y="218408"/>
                  </a:cubicBezTo>
                  <a:cubicBezTo>
                    <a:pt x="95155" y="185738"/>
                    <a:pt x="97250" y="155638"/>
                    <a:pt x="54959" y="135445"/>
                  </a:cubicBezTo>
                  <a:cubicBezTo>
                    <a:pt x="30289" y="123634"/>
                    <a:pt x="17907" y="86011"/>
                    <a:pt x="0" y="60007"/>
                  </a:cubicBezTo>
                  <a:cubicBezTo>
                    <a:pt x="1905" y="59055"/>
                    <a:pt x="3715" y="58007"/>
                    <a:pt x="5524" y="56864"/>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70" name="Freeform: Shape 269">
              <a:extLst>
                <a:ext uri="{FF2B5EF4-FFF2-40B4-BE49-F238E27FC236}">
                  <a16:creationId xmlns:a16="http://schemas.microsoft.com/office/drawing/2014/main" id="{217397FB-E906-4702-A5BD-D0AB93D723D9}"/>
                </a:ext>
              </a:extLst>
            </p:cNvPr>
            <p:cNvSpPr/>
            <p:nvPr/>
          </p:nvSpPr>
          <p:spPr>
            <a:xfrm>
              <a:off x="2938138" y="2717743"/>
              <a:ext cx="568597" cy="359811"/>
            </a:xfrm>
            <a:custGeom>
              <a:avLst/>
              <a:gdLst>
                <a:gd name="connsiteX0" fmla="*/ 568369 w 568597"/>
                <a:gd name="connsiteY0" fmla="*/ 311629 h 359811"/>
                <a:gd name="connsiteX1" fmla="*/ 524936 w 568597"/>
                <a:gd name="connsiteY1" fmla="*/ 213616 h 359811"/>
                <a:gd name="connsiteX2" fmla="*/ 281858 w 568597"/>
                <a:gd name="connsiteY2" fmla="*/ 143607 h 359811"/>
                <a:gd name="connsiteX3" fmla="*/ 142983 w 568597"/>
                <a:gd name="connsiteY3" fmla="*/ 265242 h 359811"/>
                <a:gd name="connsiteX4" fmla="*/ 64307 w 568597"/>
                <a:gd name="connsiteY4" fmla="*/ 349729 h 359811"/>
                <a:gd name="connsiteX5" fmla="*/ 15634 w 568597"/>
                <a:gd name="connsiteY5" fmla="*/ 356682 h 359811"/>
                <a:gd name="connsiteX6" fmla="*/ 10109 w 568597"/>
                <a:gd name="connsiteY6" fmla="*/ 304675 h 359811"/>
                <a:gd name="connsiteX7" fmla="*/ 323958 w 568597"/>
                <a:gd name="connsiteY7" fmla="*/ 19782 h 359811"/>
                <a:gd name="connsiteX8" fmla="*/ 504552 w 568597"/>
                <a:gd name="connsiteY8" fmla="*/ 75218 h 359811"/>
                <a:gd name="connsiteX9" fmla="*/ 568369 w 568597"/>
                <a:gd name="connsiteY9" fmla="*/ 311629 h 35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597" h="359811">
                  <a:moveTo>
                    <a:pt x="568369" y="311629"/>
                  </a:moveTo>
                  <a:cubicBezTo>
                    <a:pt x="553034" y="276862"/>
                    <a:pt x="540461" y="244477"/>
                    <a:pt x="524936" y="213616"/>
                  </a:cubicBezTo>
                  <a:cubicBezTo>
                    <a:pt x="470643" y="106079"/>
                    <a:pt x="382918" y="78171"/>
                    <a:pt x="281858" y="143607"/>
                  </a:cubicBezTo>
                  <a:cubicBezTo>
                    <a:pt x="230708" y="176754"/>
                    <a:pt x="187655" y="222855"/>
                    <a:pt x="142983" y="265242"/>
                  </a:cubicBezTo>
                  <a:cubicBezTo>
                    <a:pt x="115075" y="291721"/>
                    <a:pt x="92977" y="324392"/>
                    <a:pt x="64307" y="349729"/>
                  </a:cubicBezTo>
                  <a:cubicBezTo>
                    <a:pt x="53638" y="359158"/>
                    <a:pt x="27730" y="363063"/>
                    <a:pt x="15634" y="356682"/>
                  </a:cubicBezTo>
                  <a:cubicBezTo>
                    <a:pt x="-4178" y="346204"/>
                    <a:pt x="-4178" y="322487"/>
                    <a:pt x="10109" y="304675"/>
                  </a:cubicBezTo>
                  <a:cubicBezTo>
                    <a:pt x="99549" y="193042"/>
                    <a:pt x="190799" y="83028"/>
                    <a:pt x="323958" y="19782"/>
                  </a:cubicBezTo>
                  <a:cubicBezTo>
                    <a:pt x="404635" y="-18603"/>
                    <a:pt x="457975" y="-1649"/>
                    <a:pt x="504552" y="75218"/>
                  </a:cubicBezTo>
                  <a:cubicBezTo>
                    <a:pt x="539794" y="133225"/>
                    <a:pt x="571608" y="248859"/>
                    <a:pt x="568369" y="311629"/>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71" name="Freeform: Shape 270">
              <a:extLst>
                <a:ext uri="{FF2B5EF4-FFF2-40B4-BE49-F238E27FC236}">
                  <a16:creationId xmlns:a16="http://schemas.microsoft.com/office/drawing/2014/main" id="{A27ACB65-171B-455C-BD39-8FBC8C4EF768}"/>
                </a:ext>
              </a:extLst>
            </p:cNvPr>
            <p:cNvSpPr/>
            <p:nvPr/>
          </p:nvSpPr>
          <p:spPr>
            <a:xfrm>
              <a:off x="2138813" y="2697686"/>
              <a:ext cx="547655" cy="386413"/>
            </a:xfrm>
            <a:custGeom>
              <a:avLst/>
              <a:gdLst>
                <a:gd name="connsiteX0" fmla="*/ 0 w 547655"/>
                <a:gd name="connsiteY0" fmla="*/ 338448 h 386413"/>
                <a:gd name="connsiteX1" fmla="*/ 104204 w 547655"/>
                <a:gd name="connsiteY1" fmla="*/ 42125 h 386413"/>
                <a:gd name="connsiteX2" fmla="*/ 221171 w 547655"/>
                <a:gd name="connsiteY2" fmla="*/ 14026 h 386413"/>
                <a:gd name="connsiteX3" fmla="*/ 343091 w 547655"/>
                <a:gd name="connsiteY3" fmla="*/ 100990 h 386413"/>
                <a:gd name="connsiteX4" fmla="*/ 530923 w 547655"/>
                <a:gd name="connsiteY4" fmla="*/ 299776 h 386413"/>
                <a:gd name="connsiteX5" fmla="*/ 544639 w 547655"/>
                <a:gd name="connsiteY5" fmla="*/ 319684 h 386413"/>
                <a:gd name="connsiteX6" fmla="*/ 542639 w 547655"/>
                <a:gd name="connsiteY6" fmla="*/ 373976 h 386413"/>
                <a:gd name="connsiteX7" fmla="*/ 486823 w 547655"/>
                <a:gd name="connsiteY7" fmla="*/ 371881 h 386413"/>
                <a:gd name="connsiteX8" fmla="*/ 422720 w 547655"/>
                <a:gd name="connsiteY8" fmla="*/ 302634 h 386413"/>
                <a:gd name="connsiteX9" fmla="*/ 317468 w 547655"/>
                <a:gd name="connsiteY9" fmla="*/ 180523 h 386413"/>
                <a:gd name="connsiteX10" fmla="*/ 252984 w 547655"/>
                <a:gd name="connsiteY10" fmla="*/ 126802 h 386413"/>
                <a:gd name="connsiteX11" fmla="*/ 110204 w 547655"/>
                <a:gd name="connsiteY11" fmla="*/ 147948 h 386413"/>
                <a:gd name="connsiteX12" fmla="*/ 30004 w 547655"/>
                <a:gd name="connsiteY12" fmla="*/ 286822 h 386413"/>
                <a:gd name="connsiteX13" fmla="*/ 9334 w 547655"/>
                <a:gd name="connsiteY13" fmla="*/ 341305 h 386413"/>
                <a:gd name="connsiteX14" fmla="*/ 0 w 547655"/>
                <a:gd name="connsiteY14" fmla="*/ 338448 h 38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7655" h="386413">
                  <a:moveTo>
                    <a:pt x="0" y="338448"/>
                  </a:moveTo>
                  <a:cubicBezTo>
                    <a:pt x="12383" y="232054"/>
                    <a:pt x="39148" y="130231"/>
                    <a:pt x="104204" y="42125"/>
                  </a:cubicBezTo>
                  <a:cubicBezTo>
                    <a:pt x="136208" y="-1214"/>
                    <a:pt x="172593" y="-12072"/>
                    <a:pt x="221171" y="14026"/>
                  </a:cubicBezTo>
                  <a:cubicBezTo>
                    <a:pt x="264890" y="37458"/>
                    <a:pt x="307467" y="66604"/>
                    <a:pt x="343091" y="100990"/>
                  </a:cubicBezTo>
                  <a:cubicBezTo>
                    <a:pt x="408622" y="164236"/>
                    <a:pt x="468725" y="233101"/>
                    <a:pt x="530923" y="299776"/>
                  </a:cubicBezTo>
                  <a:cubicBezTo>
                    <a:pt x="536448" y="305682"/>
                    <a:pt x="543973" y="312635"/>
                    <a:pt x="544639" y="319684"/>
                  </a:cubicBezTo>
                  <a:cubicBezTo>
                    <a:pt x="546259" y="337972"/>
                    <a:pt x="551497" y="361594"/>
                    <a:pt x="542639" y="373976"/>
                  </a:cubicBezTo>
                  <a:cubicBezTo>
                    <a:pt x="528542" y="393598"/>
                    <a:pt x="503587" y="387788"/>
                    <a:pt x="486823" y="371881"/>
                  </a:cubicBezTo>
                  <a:cubicBezTo>
                    <a:pt x="464058" y="350259"/>
                    <a:pt x="443389" y="326351"/>
                    <a:pt x="422720" y="302634"/>
                  </a:cubicBezTo>
                  <a:cubicBezTo>
                    <a:pt x="387382" y="262153"/>
                    <a:pt x="353949" y="219957"/>
                    <a:pt x="317468" y="180523"/>
                  </a:cubicBezTo>
                  <a:cubicBezTo>
                    <a:pt x="298609" y="160140"/>
                    <a:pt x="276130" y="142328"/>
                    <a:pt x="252984" y="126802"/>
                  </a:cubicBezTo>
                  <a:cubicBezTo>
                    <a:pt x="194596" y="87464"/>
                    <a:pt x="152400" y="91369"/>
                    <a:pt x="110204" y="147948"/>
                  </a:cubicBezTo>
                  <a:cubicBezTo>
                    <a:pt x="78486" y="190525"/>
                    <a:pt x="55436" y="239769"/>
                    <a:pt x="30004" y="286822"/>
                  </a:cubicBezTo>
                  <a:cubicBezTo>
                    <a:pt x="20860" y="303777"/>
                    <a:pt x="16097" y="323017"/>
                    <a:pt x="9334" y="341305"/>
                  </a:cubicBezTo>
                  <a:cubicBezTo>
                    <a:pt x="6287" y="340258"/>
                    <a:pt x="3143" y="339305"/>
                    <a:pt x="0" y="338448"/>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72" name="Freeform: Shape 271">
              <a:extLst>
                <a:ext uri="{FF2B5EF4-FFF2-40B4-BE49-F238E27FC236}">
                  <a16:creationId xmlns:a16="http://schemas.microsoft.com/office/drawing/2014/main" id="{16CDEB67-7F7E-40C5-A1B4-1279AA309F11}"/>
                </a:ext>
              </a:extLst>
            </p:cNvPr>
            <p:cNvSpPr/>
            <p:nvPr/>
          </p:nvSpPr>
          <p:spPr>
            <a:xfrm>
              <a:off x="2561818" y="4202136"/>
              <a:ext cx="531590" cy="87964"/>
            </a:xfrm>
            <a:custGeom>
              <a:avLst/>
              <a:gdLst>
                <a:gd name="connsiteX0" fmla="*/ 0 w 531590"/>
                <a:gd name="connsiteY0" fmla="*/ 87964 h 87964"/>
                <a:gd name="connsiteX1" fmla="*/ 214217 w 531590"/>
                <a:gd name="connsiteY1" fmla="*/ 2716 h 87964"/>
                <a:gd name="connsiteX2" fmla="*/ 310896 w 531590"/>
                <a:gd name="connsiteY2" fmla="*/ 3192 h 87964"/>
                <a:gd name="connsiteX3" fmla="*/ 531590 w 531590"/>
                <a:gd name="connsiteY3" fmla="*/ 87584 h 87964"/>
                <a:gd name="connsiteX4" fmla="*/ 0 w 531590"/>
                <a:gd name="connsiteY4" fmla="*/ 87964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590" h="87964">
                  <a:moveTo>
                    <a:pt x="0" y="87964"/>
                  </a:moveTo>
                  <a:cubicBezTo>
                    <a:pt x="57817" y="23385"/>
                    <a:pt x="126206" y="-10143"/>
                    <a:pt x="214217" y="2716"/>
                  </a:cubicBezTo>
                  <a:cubicBezTo>
                    <a:pt x="245840" y="7383"/>
                    <a:pt x="278987" y="6621"/>
                    <a:pt x="310896" y="3192"/>
                  </a:cubicBezTo>
                  <a:cubicBezTo>
                    <a:pt x="399574" y="-6428"/>
                    <a:pt x="471488" y="23766"/>
                    <a:pt x="531590" y="87584"/>
                  </a:cubicBezTo>
                  <a:cubicBezTo>
                    <a:pt x="353854" y="53103"/>
                    <a:pt x="177260" y="52627"/>
                    <a:pt x="0" y="87964"/>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73" name="Freeform: Shape 272">
              <a:extLst>
                <a:ext uri="{FF2B5EF4-FFF2-40B4-BE49-F238E27FC236}">
                  <a16:creationId xmlns:a16="http://schemas.microsoft.com/office/drawing/2014/main" id="{483FF1DD-71DA-4DB8-A113-A8921966160B}"/>
                </a:ext>
              </a:extLst>
            </p:cNvPr>
            <p:cNvSpPr/>
            <p:nvPr/>
          </p:nvSpPr>
          <p:spPr>
            <a:xfrm>
              <a:off x="2248096" y="3137689"/>
              <a:ext cx="400018" cy="247845"/>
            </a:xfrm>
            <a:custGeom>
              <a:avLst/>
              <a:gdLst>
                <a:gd name="connsiteX0" fmla="*/ 393732 w 400018"/>
                <a:gd name="connsiteY0" fmla="*/ 186386 h 247845"/>
                <a:gd name="connsiteX1" fmla="*/ 86741 w 400018"/>
                <a:gd name="connsiteY1" fmla="*/ 231820 h 247845"/>
                <a:gd name="connsiteX2" fmla="*/ 2730 w 400018"/>
                <a:gd name="connsiteY2" fmla="*/ 94851 h 247845"/>
                <a:gd name="connsiteX3" fmla="*/ 140748 w 400018"/>
                <a:gd name="connsiteY3" fmla="*/ 839 h 247845"/>
                <a:gd name="connsiteX4" fmla="*/ 229616 w 400018"/>
                <a:gd name="connsiteY4" fmla="*/ 28557 h 247845"/>
                <a:gd name="connsiteX5" fmla="*/ 400018 w 400018"/>
                <a:gd name="connsiteY5" fmla="*/ 170956 h 247845"/>
                <a:gd name="connsiteX6" fmla="*/ 393732 w 400018"/>
                <a:gd name="connsiteY6" fmla="*/ 186386 h 247845"/>
                <a:gd name="connsiteX7" fmla="*/ 374205 w 400018"/>
                <a:gd name="connsiteY7" fmla="*/ 171051 h 247845"/>
                <a:gd name="connsiteX8" fmla="*/ 227997 w 400018"/>
                <a:gd name="connsiteY8" fmla="*/ 50083 h 247845"/>
                <a:gd name="connsiteX9" fmla="*/ 122460 w 400018"/>
                <a:gd name="connsiteY9" fmla="*/ 21413 h 247845"/>
                <a:gd name="connsiteX10" fmla="*/ 23304 w 400018"/>
                <a:gd name="connsiteY10" fmla="*/ 102471 h 247845"/>
                <a:gd name="connsiteX11" fmla="*/ 77406 w 400018"/>
                <a:gd name="connsiteY11" fmla="*/ 202960 h 247845"/>
                <a:gd name="connsiteX12" fmla="*/ 152749 w 400018"/>
                <a:gd name="connsiteY12" fmla="*/ 229439 h 247845"/>
                <a:gd name="connsiteX13" fmla="*/ 374205 w 400018"/>
                <a:gd name="connsiteY13" fmla="*/ 171051 h 2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018" h="247845">
                  <a:moveTo>
                    <a:pt x="393732" y="186386"/>
                  </a:moveTo>
                  <a:cubicBezTo>
                    <a:pt x="297053" y="236202"/>
                    <a:pt x="196659" y="269063"/>
                    <a:pt x="86741" y="231820"/>
                  </a:cubicBezTo>
                  <a:cubicBezTo>
                    <a:pt x="24924" y="210865"/>
                    <a:pt x="-10414" y="148096"/>
                    <a:pt x="2730" y="94851"/>
                  </a:cubicBezTo>
                  <a:cubicBezTo>
                    <a:pt x="17208" y="36177"/>
                    <a:pt x="76454" y="-6590"/>
                    <a:pt x="140748" y="839"/>
                  </a:cubicBezTo>
                  <a:cubicBezTo>
                    <a:pt x="171323" y="4363"/>
                    <a:pt x="205899" y="11126"/>
                    <a:pt x="229616" y="28557"/>
                  </a:cubicBezTo>
                  <a:cubicBezTo>
                    <a:pt x="289147" y="72277"/>
                    <a:pt x="343535" y="123045"/>
                    <a:pt x="400018" y="170956"/>
                  </a:cubicBezTo>
                  <a:cubicBezTo>
                    <a:pt x="398018" y="176099"/>
                    <a:pt x="395827" y="181243"/>
                    <a:pt x="393732" y="186386"/>
                  </a:cubicBezTo>
                  <a:close/>
                  <a:moveTo>
                    <a:pt x="374205" y="171051"/>
                  </a:moveTo>
                  <a:cubicBezTo>
                    <a:pt x="321342" y="126283"/>
                    <a:pt x="278193" y="82754"/>
                    <a:pt x="227997" y="50083"/>
                  </a:cubicBezTo>
                  <a:cubicBezTo>
                    <a:pt x="198660" y="31033"/>
                    <a:pt x="158274" y="22937"/>
                    <a:pt x="122460" y="21413"/>
                  </a:cubicBezTo>
                  <a:cubicBezTo>
                    <a:pt x="76454" y="19413"/>
                    <a:pt x="33687" y="59799"/>
                    <a:pt x="23304" y="102471"/>
                  </a:cubicBezTo>
                  <a:cubicBezTo>
                    <a:pt x="14160" y="139904"/>
                    <a:pt x="32544" y="177909"/>
                    <a:pt x="77406" y="202960"/>
                  </a:cubicBezTo>
                  <a:cubicBezTo>
                    <a:pt x="100362" y="215818"/>
                    <a:pt x="126841" y="225534"/>
                    <a:pt x="152749" y="229439"/>
                  </a:cubicBezTo>
                  <a:cubicBezTo>
                    <a:pt x="229425" y="241250"/>
                    <a:pt x="296862" y="212485"/>
                    <a:pt x="374205" y="171051"/>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74" name="Freeform: Shape 273">
              <a:extLst>
                <a:ext uri="{FF2B5EF4-FFF2-40B4-BE49-F238E27FC236}">
                  <a16:creationId xmlns:a16="http://schemas.microsoft.com/office/drawing/2014/main" id="{C073C8AE-A622-46F4-A05C-26499F38C9D3}"/>
                </a:ext>
              </a:extLst>
            </p:cNvPr>
            <p:cNvSpPr/>
            <p:nvPr/>
          </p:nvSpPr>
          <p:spPr>
            <a:xfrm>
              <a:off x="2997587" y="3140766"/>
              <a:ext cx="402777" cy="244818"/>
            </a:xfrm>
            <a:custGeom>
              <a:avLst/>
              <a:gdLst>
                <a:gd name="connsiteX0" fmla="*/ 0 w 402777"/>
                <a:gd name="connsiteY0" fmla="*/ 181690 h 244818"/>
                <a:gd name="connsiteX1" fmla="*/ 232696 w 402777"/>
                <a:gd name="connsiteY1" fmla="*/ 3096 h 244818"/>
                <a:gd name="connsiteX2" fmla="*/ 336518 w 402777"/>
                <a:gd name="connsiteY2" fmla="*/ 16526 h 244818"/>
                <a:gd name="connsiteX3" fmla="*/ 344519 w 402777"/>
                <a:gd name="connsiteY3" fmla="*/ 211122 h 244818"/>
                <a:gd name="connsiteX4" fmla="*/ 253651 w 402777"/>
                <a:gd name="connsiteY4" fmla="*/ 243412 h 244818"/>
                <a:gd name="connsiteX5" fmla="*/ 0 w 402777"/>
                <a:gd name="connsiteY5" fmla="*/ 181690 h 244818"/>
                <a:gd name="connsiteX6" fmla="*/ 32956 w 402777"/>
                <a:gd name="connsiteY6" fmla="*/ 172831 h 244818"/>
                <a:gd name="connsiteX7" fmla="*/ 216313 w 402777"/>
                <a:gd name="connsiteY7" fmla="*/ 227981 h 244818"/>
                <a:gd name="connsiteX8" fmla="*/ 331470 w 402777"/>
                <a:gd name="connsiteY8" fmla="*/ 194167 h 244818"/>
                <a:gd name="connsiteX9" fmla="*/ 380238 w 402777"/>
                <a:gd name="connsiteY9" fmla="*/ 111776 h 244818"/>
                <a:gd name="connsiteX10" fmla="*/ 315182 w 402777"/>
                <a:gd name="connsiteY10" fmla="*/ 27385 h 244818"/>
                <a:gd name="connsiteX11" fmla="*/ 233744 w 402777"/>
                <a:gd name="connsiteY11" fmla="*/ 21384 h 244818"/>
                <a:gd name="connsiteX12" fmla="*/ 32956 w 402777"/>
                <a:gd name="connsiteY12" fmla="*/ 172831 h 2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2777" h="244818">
                  <a:moveTo>
                    <a:pt x="0" y="181690"/>
                  </a:moveTo>
                  <a:cubicBezTo>
                    <a:pt x="69818" y="104918"/>
                    <a:pt x="130873" y="25670"/>
                    <a:pt x="232696" y="3096"/>
                  </a:cubicBezTo>
                  <a:cubicBezTo>
                    <a:pt x="265176" y="-4048"/>
                    <a:pt x="306800" y="1477"/>
                    <a:pt x="336518" y="16526"/>
                  </a:cubicBezTo>
                  <a:cubicBezTo>
                    <a:pt x="421767" y="59865"/>
                    <a:pt x="425101" y="160068"/>
                    <a:pt x="344519" y="211122"/>
                  </a:cubicBezTo>
                  <a:cubicBezTo>
                    <a:pt x="317945" y="227981"/>
                    <a:pt x="284893" y="240554"/>
                    <a:pt x="253651" y="243412"/>
                  </a:cubicBezTo>
                  <a:cubicBezTo>
                    <a:pt x="166497" y="251413"/>
                    <a:pt x="85820" y="224552"/>
                    <a:pt x="0" y="181690"/>
                  </a:cubicBezTo>
                  <a:close/>
                  <a:moveTo>
                    <a:pt x="32956" y="172831"/>
                  </a:moveTo>
                  <a:cubicBezTo>
                    <a:pt x="95250" y="201311"/>
                    <a:pt x="151829" y="232934"/>
                    <a:pt x="216313" y="227981"/>
                  </a:cubicBezTo>
                  <a:cubicBezTo>
                    <a:pt x="255461" y="224933"/>
                    <a:pt x="295561" y="211122"/>
                    <a:pt x="331470" y="194167"/>
                  </a:cubicBezTo>
                  <a:cubicBezTo>
                    <a:pt x="362617" y="179499"/>
                    <a:pt x="384524" y="149876"/>
                    <a:pt x="380238" y="111776"/>
                  </a:cubicBezTo>
                  <a:cubicBezTo>
                    <a:pt x="375666" y="71676"/>
                    <a:pt x="352330" y="40434"/>
                    <a:pt x="315182" y="27385"/>
                  </a:cubicBezTo>
                  <a:cubicBezTo>
                    <a:pt x="290131" y="18622"/>
                    <a:pt x="258889" y="14812"/>
                    <a:pt x="233744" y="21384"/>
                  </a:cubicBezTo>
                  <a:cubicBezTo>
                    <a:pt x="148780" y="43863"/>
                    <a:pt x="93059" y="107299"/>
                    <a:pt x="32956" y="172831"/>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75" name="Freeform: Shape 274">
              <a:extLst>
                <a:ext uri="{FF2B5EF4-FFF2-40B4-BE49-F238E27FC236}">
                  <a16:creationId xmlns:a16="http://schemas.microsoft.com/office/drawing/2014/main" id="{6CC13601-E734-4BAF-898A-31EE34483669}"/>
                </a:ext>
              </a:extLst>
            </p:cNvPr>
            <p:cNvSpPr/>
            <p:nvPr/>
          </p:nvSpPr>
          <p:spPr>
            <a:xfrm>
              <a:off x="2072995" y="3078596"/>
              <a:ext cx="564832" cy="218523"/>
            </a:xfrm>
            <a:custGeom>
              <a:avLst/>
              <a:gdLst>
                <a:gd name="connsiteX0" fmla="*/ 564833 w 564832"/>
                <a:gd name="connsiteY0" fmla="*/ 124797 h 218523"/>
                <a:gd name="connsiteX1" fmla="*/ 432625 w 564832"/>
                <a:gd name="connsiteY1" fmla="*/ 42882 h 218523"/>
                <a:gd name="connsiteX2" fmla="*/ 160687 w 564832"/>
                <a:gd name="connsiteY2" fmla="*/ 131750 h 218523"/>
                <a:gd name="connsiteX3" fmla="*/ 25908 w 564832"/>
                <a:gd name="connsiteY3" fmla="*/ 216047 h 218523"/>
                <a:gd name="connsiteX4" fmla="*/ 2191 w 564832"/>
                <a:gd name="connsiteY4" fmla="*/ 218523 h 218523"/>
                <a:gd name="connsiteX5" fmla="*/ 0 w 564832"/>
                <a:gd name="connsiteY5" fmla="*/ 207093 h 218523"/>
                <a:gd name="connsiteX6" fmla="*/ 101632 w 564832"/>
                <a:gd name="connsiteY6" fmla="*/ 188138 h 218523"/>
                <a:gd name="connsiteX7" fmla="*/ 104870 w 564832"/>
                <a:gd name="connsiteY7" fmla="*/ 180518 h 218523"/>
                <a:gd name="connsiteX8" fmla="*/ 11335 w 564832"/>
                <a:gd name="connsiteY8" fmla="*/ 151086 h 218523"/>
                <a:gd name="connsiteX9" fmla="*/ 11144 w 564832"/>
                <a:gd name="connsiteY9" fmla="*/ 146705 h 218523"/>
                <a:gd name="connsiteX10" fmla="*/ 113157 w 564832"/>
                <a:gd name="connsiteY10" fmla="*/ 160801 h 218523"/>
                <a:gd name="connsiteX11" fmla="*/ 364808 w 564832"/>
                <a:gd name="connsiteY11" fmla="*/ 20 h 218523"/>
                <a:gd name="connsiteX12" fmla="*/ 564833 w 564832"/>
                <a:gd name="connsiteY12" fmla="*/ 124797 h 21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832" h="218523">
                  <a:moveTo>
                    <a:pt x="564833" y="124797"/>
                  </a:moveTo>
                  <a:cubicBezTo>
                    <a:pt x="521208" y="97270"/>
                    <a:pt x="479774" y="63551"/>
                    <a:pt x="432625" y="42882"/>
                  </a:cubicBezTo>
                  <a:cubicBezTo>
                    <a:pt x="318897" y="-7029"/>
                    <a:pt x="219456" y="22022"/>
                    <a:pt x="160687" y="131750"/>
                  </a:cubicBezTo>
                  <a:cubicBezTo>
                    <a:pt x="128397" y="192043"/>
                    <a:pt x="90202" y="218523"/>
                    <a:pt x="25908" y="216047"/>
                  </a:cubicBezTo>
                  <a:cubicBezTo>
                    <a:pt x="18002" y="215761"/>
                    <a:pt x="10096" y="217666"/>
                    <a:pt x="2191" y="218523"/>
                  </a:cubicBezTo>
                  <a:cubicBezTo>
                    <a:pt x="1429" y="214713"/>
                    <a:pt x="762" y="210903"/>
                    <a:pt x="0" y="207093"/>
                  </a:cubicBezTo>
                  <a:cubicBezTo>
                    <a:pt x="33909" y="200807"/>
                    <a:pt x="67723" y="194425"/>
                    <a:pt x="101632" y="188138"/>
                  </a:cubicBezTo>
                  <a:cubicBezTo>
                    <a:pt x="102679" y="185567"/>
                    <a:pt x="103823" y="182995"/>
                    <a:pt x="104870" y="180518"/>
                  </a:cubicBezTo>
                  <a:cubicBezTo>
                    <a:pt x="73724" y="170708"/>
                    <a:pt x="42577" y="160897"/>
                    <a:pt x="11335" y="151086"/>
                  </a:cubicBezTo>
                  <a:cubicBezTo>
                    <a:pt x="11240" y="149657"/>
                    <a:pt x="11240" y="148133"/>
                    <a:pt x="11144" y="146705"/>
                  </a:cubicBezTo>
                  <a:cubicBezTo>
                    <a:pt x="44767" y="151372"/>
                    <a:pt x="78486" y="156039"/>
                    <a:pt x="113157" y="160801"/>
                  </a:cubicBezTo>
                  <a:cubicBezTo>
                    <a:pt x="167545" y="65647"/>
                    <a:pt x="247269" y="-1314"/>
                    <a:pt x="364808" y="20"/>
                  </a:cubicBezTo>
                  <a:cubicBezTo>
                    <a:pt x="454247" y="972"/>
                    <a:pt x="517398" y="55169"/>
                    <a:pt x="564833" y="124797"/>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76" name="Freeform: Shape 275">
              <a:extLst>
                <a:ext uri="{FF2B5EF4-FFF2-40B4-BE49-F238E27FC236}">
                  <a16:creationId xmlns:a16="http://schemas.microsoft.com/office/drawing/2014/main" id="{BE73C38C-590E-4F49-8E5F-6241F6C0F715}"/>
                </a:ext>
              </a:extLst>
            </p:cNvPr>
            <p:cNvSpPr/>
            <p:nvPr/>
          </p:nvSpPr>
          <p:spPr>
            <a:xfrm>
              <a:off x="2672403" y="3216538"/>
              <a:ext cx="87361" cy="558355"/>
            </a:xfrm>
            <a:custGeom>
              <a:avLst/>
              <a:gdLst>
                <a:gd name="connsiteX0" fmla="*/ 0 w 87361"/>
                <a:gd name="connsiteY0" fmla="*/ 556355 h 558355"/>
                <a:gd name="connsiteX1" fmla="*/ 43529 w 87361"/>
                <a:gd name="connsiteY1" fmla="*/ 337090 h 558355"/>
                <a:gd name="connsiteX2" fmla="*/ 68009 w 87361"/>
                <a:gd name="connsiteY2" fmla="*/ 199072 h 558355"/>
                <a:gd name="connsiteX3" fmla="*/ 48578 w 87361"/>
                <a:gd name="connsiteY3" fmla="*/ 3238 h 558355"/>
                <a:gd name="connsiteX4" fmla="*/ 56864 w 87361"/>
                <a:gd name="connsiteY4" fmla="*/ 0 h 558355"/>
                <a:gd name="connsiteX5" fmla="*/ 76486 w 87361"/>
                <a:gd name="connsiteY5" fmla="*/ 39433 h 558355"/>
                <a:gd name="connsiteX6" fmla="*/ 85535 w 87361"/>
                <a:gd name="connsiteY6" fmla="*/ 157067 h 558355"/>
                <a:gd name="connsiteX7" fmla="*/ 17240 w 87361"/>
                <a:gd name="connsiteY7" fmla="*/ 539782 h 558355"/>
                <a:gd name="connsiteX8" fmla="*/ 9906 w 87361"/>
                <a:gd name="connsiteY8" fmla="*/ 558355 h 558355"/>
                <a:gd name="connsiteX9" fmla="*/ 0 w 87361"/>
                <a:gd name="connsiteY9" fmla="*/ 556355 h 55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61" h="558355">
                  <a:moveTo>
                    <a:pt x="0" y="556355"/>
                  </a:moveTo>
                  <a:cubicBezTo>
                    <a:pt x="14573" y="483299"/>
                    <a:pt x="29432" y="410242"/>
                    <a:pt x="43529" y="337090"/>
                  </a:cubicBezTo>
                  <a:cubicBezTo>
                    <a:pt x="52388" y="291179"/>
                    <a:pt x="61151" y="245269"/>
                    <a:pt x="68009" y="199072"/>
                  </a:cubicBezTo>
                  <a:cubicBezTo>
                    <a:pt x="77915" y="132683"/>
                    <a:pt x="80677" y="66484"/>
                    <a:pt x="48578" y="3238"/>
                  </a:cubicBezTo>
                  <a:cubicBezTo>
                    <a:pt x="51340" y="2191"/>
                    <a:pt x="54102" y="1143"/>
                    <a:pt x="56864" y="0"/>
                  </a:cubicBezTo>
                  <a:cubicBezTo>
                    <a:pt x="63627" y="13145"/>
                    <a:pt x="74486" y="25622"/>
                    <a:pt x="76486" y="39433"/>
                  </a:cubicBezTo>
                  <a:cubicBezTo>
                    <a:pt x="81915" y="78486"/>
                    <a:pt x="91345" y="119158"/>
                    <a:pt x="85535" y="157067"/>
                  </a:cubicBezTo>
                  <a:cubicBezTo>
                    <a:pt x="66008" y="285083"/>
                    <a:pt x="40577" y="412242"/>
                    <a:pt x="17240" y="539782"/>
                  </a:cubicBezTo>
                  <a:cubicBezTo>
                    <a:pt x="16097" y="546163"/>
                    <a:pt x="12478" y="552164"/>
                    <a:pt x="9906" y="558355"/>
                  </a:cubicBezTo>
                  <a:cubicBezTo>
                    <a:pt x="6572" y="557689"/>
                    <a:pt x="3238" y="557022"/>
                    <a:pt x="0" y="556355"/>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77" name="Freeform: Shape 276">
              <a:extLst>
                <a:ext uri="{FF2B5EF4-FFF2-40B4-BE49-F238E27FC236}">
                  <a16:creationId xmlns:a16="http://schemas.microsoft.com/office/drawing/2014/main" id="{8BB24993-646F-446D-91CF-0F323033E04A}"/>
                </a:ext>
              </a:extLst>
            </p:cNvPr>
            <p:cNvSpPr/>
            <p:nvPr/>
          </p:nvSpPr>
          <p:spPr>
            <a:xfrm>
              <a:off x="3020066" y="3078410"/>
              <a:ext cx="332422" cy="130317"/>
            </a:xfrm>
            <a:custGeom>
              <a:avLst/>
              <a:gdLst>
                <a:gd name="connsiteX0" fmla="*/ 332423 w 332422"/>
                <a:gd name="connsiteY0" fmla="*/ 48879 h 130317"/>
                <a:gd name="connsiteX1" fmla="*/ 0 w 332422"/>
                <a:gd name="connsiteY1" fmla="*/ 130317 h 130317"/>
                <a:gd name="connsiteX2" fmla="*/ 332423 w 332422"/>
                <a:gd name="connsiteY2" fmla="*/ 48879 h 130317"/>
              </a:gdLst>
              <a:ahLst/>
              <a:cxnLst>
                <a:cxn ang="0">
                  <a:pos x="connsiteX0" y="connsiteY0"/>
                </a:cxn>
                <a:cxn ang="0">
                  <a:pos x="connsiteX1" y="connsiteY1"/>
                </a:cxn>
                <a:cxn ang="0">
                  <a:pos x="connsiteX2" y="connsiteY2"/>
                </a:cxn>
              </a:cxnLst>
              <a:rect l="l" t="t" r="r" b="b"/>
              <a:pathLst>
                <a:path w="332422" h="130317">
                  <a:moveTo>
                    <a:pt x="332423" y="48879"/>
                  </a:moveTo>
                  <a:cubicBezTo>
                    <a:pt x="196310" y="-19797"/>
                    <a:pt x="94869" y="43926"/>
                    <a:pt x="0" y="130317"/>
                  </a:cubicBezTo>
                  <a:cubicBezTo>
                    <a:pt x="45244" y="3635"/>
                    <a:pt x="235458" y="-44752"/>
                    <a:pt x="332423" y="48879"/>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78" name="Freeform: Shape 277">
              <a:extLst>
                <a:ext uri="{FF2B5EF4-FFF2-40B4-BE49-F238E27FC236}">
                  <a16:creationId xmlns:a16="http://schemas.microsoft.com/office/drawing/2014/main" id="{12C80155-375B-4799-B41E-4D2A299116F8}"/>
                </a:ext>
              </a:extLst>
            </p:cNvPr>
            <p:cNvSpPr/>
            <p:nvPr/>
          </p:nvSpPr>
          <p:spPr>
            <a:xfrm>
              <a:off x="2886728" y="3219872"/>
              <a:ext cx="77139" cy="502919"/>
            </a:xfrm>
            <a:custGeom>
              <a:avLst/>
              <a:gdLst>
                <a:gd name="connsiteX0" fmla="*/ 34754 w 77139"/>
                <a:gd name="connsiteY0" fmla="*/ 0 h 502919"/>
                <a:gd name="connsiteX1" fmla="*/ 42088 w 77139"/>
                <a:gd name="connsiteY1" fmla="*/ 316611 h 502919"/>
                <a:gd name="connsiteX2" fmla="*/ 77140 w 77139"/>
                <a:gd name="connsiteY2" fmla="*/ 502920 h 502919"/>
                <a:gd name="connsiteX3" fmla="*/ 68949 w 77139"/>
                <a:gd name="connsiteY3" fmla="*/ 488156 h 502919"/>
                <a:gd name="connsiteX4" fmla="*/ 2750 w 77139"/>
                <a:gd name="connsiteY4" fmla="*/ 138017 h 502919"/>
                <a:gd name="connsiteX5" fmla="*/ 34754 w 77139"/>
                <a:gd name="connsiteY5" fmla="*/ 0 h 50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39" h="502919">
                  <a:moveTo>
                    <a:pt x="34754" y="0"/>
                  </a:moveTo>
                  <a:cubicBezTo>
                    <a:pt x="-3823" y="106680"/>
                    <a:pt x="21895" y="211741"/>
                    <a:pt x="42088" y="316611"/>
                  </a:cubicBezTo>
                  <a:cubicBezTo>
                    <a:pt x="53994" y="378238"/>
                    <a:pt x="68568" y="439388"/>
                    <a:pt x="77140" y="502920"/>
                  </a:cubicBezTo>
                  <a:cubicBezTo>
                    <a:pt x="74283" y="497967"/>
                    <a:pt x="69901" y="493395"/>
                    <a:pt x="68949" y="488156"/>
                  </a:cubicBezTo>
                  <a:cubicBezTo>
                    <a:pt x="46374" y="371570"/>
                    <a:pt x="22181" y="255175"/>
                    <a:pt x="2750" y="138017"/>
                  </a:cubicBezTo>
                  <a:cubicBezTo>
                    <a:pt x="-5347" y="89725"/>
                    <a:pt x="4178" y="41529"/>
                    <a:pt x="34754" y="0"/>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79" name="Freeform: Shape 278">
              <a:extLst>
                <a:ext uri="{FF2B5EF4-FFF2-40B4-BE49-F238E27FC236}">
                  <a16:creationId xmlns:a16="http://schemas.microsoft.com/office/drawing/2014/main" id="{5DB65D6E-2FD9-482B-B646-6CAE3275444C}"/>
                </a:ext>
              </a:extLst>
            </p:cNvPr>
            <p:cNvSpPr/>
            <p:nvPr/>
          </p:nvSpPr>
          <p:spPr>
            <a:xfrm>
              <a:off x="2711741" y="4301695"/>
              <a:ext cx="184404" cy="18027"/>
            </a:xfrm>
            <a:custGeom>
              <a:avLst/>
              <a:gdLst>
                <a:gd name="connsiteX0" fmla="*/ 0 w 184404"/>
                <a:gd name="connsiteY0" fmla="*/ 18028 h 18027"/>
                <a:gd name="connsiteX1" fmla="*/ 184404 w 184404"/>
                <a:gd name="connsiteY1" fmla="*/ 18028 h 18027"/>
                <a:gd name="connsiteX2" fmla="*/ 0 w 184404"/>
                <a:gd name="connsiteY2" fmla="*/ 18028 h 18027"/>
              </a:gdLst>
              <a:ahLst/>
              <a:cxnLst>
                <a:cxn ang="0">
                  <a:pos x="connsiteX0" y="connsiteY0"/>
                </a:cxn>
                <a:cxn ang="0">
                  <a:pos x="connsiteX1" y="connsiteY1"/>
                </a:cxn>
                <a:cxn ang="0">
                  <a:pos x="connsiteX2" y="connsiteY2"/>
                </a:cxn>
              </a:cxnLst>
              <a:rect l="l" t="t" r="r" b="b"/>
              <a:pathLst>
                <a:path w="184404" h="18027">
                  <a:moveTo>
                    <a:pt x="0" y="18028"/>
                  </a:moveTo>
                  <a:cubicBezTo>
                    <a:pt x="65246" y="-8737"/>
                    <a:pt x="124587" y="-3118"/>
                    <a:pt x="184404" y="18028"/>
                  </a:cubicBezTo>
                  <a:cubicBezTo>
                    <a:pt x="125635" y="18028"/>
                    <a:pt x="66961" y="18028"/>
                    <a:pt x="0" y="18028"/>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80" name="Freeform: Shape 279">
              <a:extLst>
                <a:ext uri="{FF2B5EF4-FFF2-40B4-BE49-F238E27FC236}">
                  <a16:creationId xmlns:a16="http://schemas.microsoft.com/office/drawing/2014/main" id="{89E23509-F02A-4033-A052-99FA8346ACA7}"/>
                </a:ext>
              </a:extLst>
            </p:cNvPr>
            <p:cNvSpPr/>
            <p:nvPr/>
          </p:nvSpPr>
          <p:spPr>
            <a:xfrm>
              <a:off x="2049375" y="2314701"/>
              <a:ext cx="1574957" cy="2399311"/>
            </a:xfrm>
            <a:custGeom>
              <a:avLst/>
              <a:gdLst>
                <a:gd name="connsiteX0" fmla="*/ 756605 w 1574957"/>
                <a:gd name="connsiteY0" fmla="*/ 1987056 h 2399311"/>
                <a:gd name="connsiteX1" fmla="*/ 662366 w 1574957"/>
                <a:gd name="connsiteY1" fmla="*/ 2005022 h 2399311"/>
                <a:gd name="connsiteX2" fmla="*/ 846770 w 1574957"/>
                <a:gd name="connsiteY2" fmla="*/ 2005022 h 2399311"/>
                <a:gd name="connsiteX3" fmla="*/ 756605 w 1574957"/>
                <a:gd name="connsiteY3" fmla="*/ 1987056 h 2399311"/>
                <a:gd name="connsiteX4" fmla="*/ 664096 w 1574957"/>
                <a:gd name="connsiteY4" fmla="*/ 1888992 h 2399311"/>
                <a:gd name="connsiteX5" fmla="*/ 512443 w 1574957"/>
                <a:gd name="connsiteY5" fmla="*/ 1975399 h 2399311"/>
                <a:gd name="connsiteX6" fmla="*/ 1043938 w 1574957"/>
                <a:gd name="connsiteY6" fmla="*/ 1975114 h 2399311"/>
                <a:gd name="connsiteX7" fmla="*/ 823244 w 1574957"/>
                <a:gd name="connsiteY7" fmla="*/ 1890722 h 2399311"/>
                <a:gd name="connsiteX8" fmla="*/ 726565 w 1574957"/>
                <a:gd name="connsiteY8" fmla="*/ 1890246 h 2399311"/>
                <a:gd name="connsiteX9" fmla="*/ 664096 w 1574957"/>
                <a:gd name="connsiteY9" fmla="*/ 1888992 h 2399311"/>
                <a:gd name="connsiteX10" fmla="*/ 1060607 w 1574957"/>
                <a:gd name="connsiteY10" fmla="*/ 1609449 h 2399311"/>
                <a:gd name="connsiteX11" fmla="*/ 1021364 w 1574957"/>
                <a:gd name="connsiteY11" fmla="*/ 1672600 h 2399311"/>
                <a:gd name="connsiteX12" fmla="*/ 1060607 w 1574957"/>
                <a:gd name="connsiteY12" fmla="*/ 1609449 h 2399311"/>
                <a:gd name="connsiteX13" fmla="*/ 253172 w 1574957"/>
                <a:gd name="connsiteY13" fmla="*/ 1049284 h 2399311"/>
                <a:gd name="connsiteX14" fmla="*/ 239647 w 1574957"/>
                <a:gd name="connsiteY14" fmla="*/ 1168060 h 2399311"/>
                <a:gd name="connsiteX15" fmla="*/ 230408 w 1574957"/>
                <a:gd name="connsiteY15" fmla="*/ 1173013 h 2399311"/>
                <a:gd name="connsiteX16" fmla="*/ 170781 w 1574957"/>
                <a:gd name="connsiteY16" fmla="*/ 1105957 h 2399311"/>
                <a:gd name="connsiteX17" fmla="*/ 165257 w 1574957"/>
                <a:gd name="connsiteY17" fmla="*/ 1109291 h 2399311"/>
                <a:gd name="connsiteX18" fmla="*/ 220216 w 1574957"/>
                <a:gd name="connsiteY18" fmla="*/ 1184729 h 2399311"/>
                <a:gd name="connsiteX19" fmla="*/ 255839 w 1574957"/>
                <a:gd name="connsiteY19" fmla="*/ 1267692 h 2399311"/>
                <a:gd name="connsiteX20" fmla="*/ 223645 w 1574957"/>
                <a:gd name="connsiteY20" fmla="*/ 1454477 h 2399311"/>
                <a:gd name="connsiteX21" fmla="*/ 231646 w 1574957"/>
                <a:gd name="connsiteY21" fmla="*/ 1697746 h 2399311"/>
                <a:gd name="connsiteX22" fmla="*/ 393380 w 1574957"/>
                <a:gd name="connsiteY22" fmla="*/ 1832334 h 2399311"/>
                <a:gd name="connsiteX23" fmla="*/ 553877 w 1574957"/>
                <a:gd name="connsiteY23" fmla="*/ 1826143 h 2399311"/>
                <a:gd name="connsiteX24" fmla="*/ 933829 w 1574957"/>
                <a:gd name="connsiteY24" fmla="*/ 1816237 h 2399311"/>
                <a:gd name="connsiteX25" fmla="*/ 1111184 w 1574957"/>
                <a:gd name="connsiteY25" fmla="*/ 1836430 h 2399311"/>
                <a:gd name="connsiteX26" fmla="*/ 1334736 w 1574957"/>
                <a:gd name="connsiteY26" fmla="*/ 1640405 h 2399311"/>
                <a:gd name="connsiteX27" fmla="*/ 1308162 w 1574957"/>
                <a:gd name="connsiteY27" fmla="*/ 1330652 h 2399311"/>
                <a:gd name="connsiteX28" fmla="*/ 1297398 w 1574957"/>
                <a:gd name="connsiteY28" fmla="*/ 1230259 h 2399311"/>
                <a:gd name="connsiteX29" fmla="*/ 1322163 w 1574957"/>
                <a:gd name="connsiteY29" fmla="*/ 1194064 h 2399311"/>
                <a:gd name="connsiteX30" fmla="*/ 1376075 w 1574957"/>
                <a:gd name="connsiteY30" fmla="*/ 1112911 h 2399311"/>
                <a:gd name="connsiteX31" fmla="*/ 1316258 w 1574957"/>
                <a:gd name="connsiteY31" fmla="*/ 1174823 h 2399311"/>
                <a:gd name="connsiteX32" fmla="*/ 1293398 w 1574957"/>
                <a:gd name="connsiteY32" fmla="*/ 1049855 h 2399311"/>
                <a:gd name="connsiteX33" fmla="*/ 1274633 w 1574957"/>
                <a:gd name="connsiteY33" fmla="*/ 1140152 h 2399311"/>
                <a:gd name="connsiteX34" fmla="*/ 1226628 w 1574957"/>
                <a:gd name="connsiteY34" fmla="*/ 1175014 h 2399311"/>
                <a:gd name="connsiteX35" fmla="*/ 1109375 w 1574957"/>
                <a:gd name="connsiteY35" fmla="*/ 1160345 h 2399311"/>
                <a:gd name="connsiteX36" fmla="*/ 1108041 w 1574957"/>
                <a:gd name="connsiteY36" fmla="*/ 1167298 h 2399311"/>
                <a:gd name="connsiteX37" fmla="*/ 1242153 w 1574957"/>
                <a:gd name="connsiteY37" fmla="*/ 1201779 h 2399311"/>
                <a:gd name="connsiteX38" fmla="*/ 1280539 w 1574957"/>
                <a:gd name="connsiteY38" fmla="*/ 1467336 h 2399311"/>
                <a:gd name="connsiteX39" fmla="*/ 1291302 w 1574957"/>
                <a:gd name="connsiteY39" fmla="*/ 1624498 h 2399311"/>
                <a:gd name="connsiteX40" fmla="*/ 1214721 w 1574957"/>
                <a:gd name="connsiteY40" fmla="*/ 1705651 h 2399311"/>
                <a:gd name="connsiteX41" fmla="*/ 1162334 w 1574957"/>
                <a:gd name="connsiteY41" fmla="*/ 1707938 h 2399311"/>
                <a:gd name="connsiteX42" fmla="*/ 938782 w 1574957"/>
                <a:gd name="connsiteY42" fmla="*/ 1689364 h 2399311"/>
                <a:gd name="connsiteX43" fmla="*/ 934781 w 1574957"/>
                <a:gd name="connsiteY43" fmla="*/ 1680791 h 2399311"/>
                <a:gd name="connsiteX44" fmla="*/ 987455 w 1574957"/>
                <a:gd name="connsiteY44" fmla="*/ 1648882 h 2399311"/>
                <a:gd name="connsiteX45" fmla="*/ 1006981 w 1574957"/>
                <a:gd name="connsiteY45" fmla="*/ 1604115 h 2399311"/>
                <a:gd name="connsiteX46" fmla="*/ 979549 w 1574957"/>
                <a:gd name="connsiteY46" fmla="*/ 1585446 h 2399311"/>
                <a:gd name="connsiteX47" fmla="*/ 942973 w 1574957"/>
                <a:gd name="connsiteY47" fmla="*/ 1615354 h 2399311"/>
                <a:gd name="connsiteX48" fmla="*/ 833435 w 1574957"/>
                <a:gd name="connsiteY48" fmla="*/ 1716129 h 2399311"/>
                <a:gd name="connsiteX49" fmla="*/ 608074 w 1574957"/>
                <a:gd name="connsiteY49" fmla="*/ 1618117 h 2399311"/>
                <a:gd name="connsiteX50" fmla="*/ 595406 w 1574957"/>
                <a:gd name="connsiteY50" fmla="*/ 1597733 h 2399311"/>
                <a:gd name="connsiteX51" fmla="*/ 551114 w 1574957"/>
                <a:gd name="connsiteY51" fmla="*/ 1588970 h 2399311"/>
                <a:gd name="connsiteX52" fmla="*/ 545018 w 1574957"/>
                <a:gd name="connsiteY52" fmla="*/ 1632500 h 2399311"/>
                <a:gd name="connsiteX53" fmla="*/ 575498 w 1574957"/>
                <a:gd name="connsiteY53" fmla="*/ 1658788 h 2399311"/>
                <a:gd name="connsiteX54" fmla="*/ 623504 w 1574957"/>
                <a:gd name="connsiteY54" fmla="*/ 1686982 h 2399311"/>
                <a:gd name="connsiteX55" fmla="*/ 397571 w 1574957"/>
                <a:gd name="connsiteY55" fmla="*/ 1706604 h 2399311"/>
                <a:gd name="connsiteX56" fmla="*/ 263174 w 1574957"/>
                <a:gd name="connsiteY56" fmla="*/ 1573159 h 2399311"/>
                <a:gd name="connsiteX57" fmla="*/ 310037 w 1574957"/>
                <a:gd name="connsiteY57" fmla="*/ 1202160 h 2399311"/>
                <a:gd name="connsiteX58" fmla="*/ 447673 w 1574957"/>
                <a:gd name="connsiteY58" fmla="*/ 1165775 h 2399311"/>
                <a:gd name="connsiteX59" fmla="*/ 321276 w 1574957"/>
                <a:gd name="connsiteY59" fmla="*/ 1174442 h 2399311"/>
                <a:gd name="connsiteX60" fmla="*/ 281652 w 1574957"/>
                <a:gd name="connsiteY60" fmla="*/ 1147010 h 2399311"/>
                <a:gd name="connsiteX61" fmla="*/ 253172 w 1574957"/>
                <a:gd name="connsiteY61" fmla="*/ 1049284 h 2399311"/>
                <a:gd name="connsiteX62" fmla="*/ 872107 w 1574957"/>
                <a:gd name="connsiteY62" fmla="*/ 905170 h 2399311"/>
                <a:gd name="connsiteX63" fmla="*/ 840103 w 1574957"/>
                <a:gd name="connsiteY63" fmla="*/ 1043188 h 2399311"/>
                <a:gd name="connsiteX64" fmla="*/ 906302 w 1574957"/>
                <a:gd name="connsiteY64" fmla="*/ 1393327 h 2399311"/>
                <a:gd name="connsiteX65" fmla="*/ 914493 w 1574957"/>
                <a:gd name="connsiteY65" fmla="*/ 1408090 h 2399311"/>
                <a:gd name="connsiteX66" fmla="*/ 879441 w 1574957"/>
                <a:gd name="connsiteY66" fmla="*/ 1221781 h 2399311"/>
                <a:gd name="connsiteX67" fmla="*/ 872107 w 1574957"/>
                <a:gd name="connsiteY67" fmla="*/ 905170 h 2399311"/>
                <a:gd name="connsiteX68" fmla="*/ 679892 w 1574957"/>
                <a:gd name="connsiteY68" fmla="*/ 901837 h 2399311"/>
                <a:gd name="connsiteX69" fmla="*/ 671606 w 1574957"/>
                <a:gd name="connsiteY69" fmla="*/ 905075 h 2399311"/>
                <a:gd name="connsiteX70" fmla="*/ 691037 w 1574957"/>
                <a:gd name="connsiteY70" fmla="*/ 1100909 h 2399311"/>
                <a:gd name="connsiteX71" fmla="*/ 666557 w 1574957"/>
                <a:gd name="connsiteY71" fmla="*/ 1238926 h 2399311"/>
                <a:gd name="connsiteX72" fmla="*/ 623028 w 1574957"/>
                <a:gd name="connsiteY72" fmla="*/ 1458192 h 2399311"/>
                <a:gd name="connsiteX73" fmla="*/ 632934 w 1574957"/>
                <a:gd name="connsiteY73" fmla="*/ 1460192 h 2399311"/>
                <a:gd name="connsiteX74" fmla="*/ 640268 w 1574957"/>
                <a:gd name="connsiteY74" fmla="*/ 1441618 h 2399311"/>
                <a:gd name="connsiteX75" fmla="*/ 708563 w 1574957"/>
                <a:gd name="connsiteY75" fmla="*/ 1058904 h 2399311"/>
                <a:gd name="connsiteX76" fmla="*/ 699514 w 1574957"/>
                <a:gd name="connsiteY76" fmla="*/ 941270 h 2399311"/>
                <a:gd name="connsiteX77" fmla="*/ 679892 w 1574957"/>
                <a:gd name="connsiteY77" fmla="*/ 901837 h 2399311"/>
                <a:gd name="connsiteX78" fmla="*/ 1233986 w 1574957"/>
                <a:gd name="connsiteY78" fmla="*/ 827649 h 2399311"/>
                <a:gd name="connsiteX79" fmla="*/ 1181003 w 1574957"/>
                <a:gd name="connsiteY79" fmla="*/ 829256 h 2399311"/>
                <a:gd name="connsiteX80" fmla="*/ 948212 w 1574957"/>
                <a:gd name="connsiteY80" fmla="*/ 1007755 h 2399311"/>
                <a:gd name="connsiteX81" fmla="*/ 1201958 w 1574957"/>
                <a:gd name="connsiteY81" fmla="*/ 1069572 h 2399311"/>
                <a:gd name="connsiteX82" fmla="*/ 1292826 w 1574957"/>
                <a:gd name="connsiteY82" fmla="*/ 1037282 h 2399311"/>
                <a:gd name="connsiteX83" fmla="*/ 1284825 w 1574957"/>
                <a:gd name="connsiteY83" fmla="*/ 842686 h 2399311"/>
                <a:gd name="connsiteX84" fmla="*/ 1233986 w 1574957"/>
                <a:gd name="connsiteY84" fmla="*/ 827649 h 2399311"/>
                <a:gd name="connsiteX85" fmla="*/ 339564 w 1574957"/>
                <a:gd name="connsiteY85" fmla="*/ 823827 h 2399311"/>
                <a:gd name="connsiteX86" fmla="*/ 201547 w 1574957"/>
                <a:gd name="connsiteY86" fmla="*/ 917839 h 2399311"/>
                <a:gd name="connsiteX87" fmla="*/ 285557 w 1574957"/>
                <a:gd name="connsiteY87" fmla="*/ 1054808 h 2399311"/>
                <a:gd name="connsiteX88" fmla="*/ 592453 w 1574957"/>
                <a:gd name="connsiteY88" fmla="*/ 1009374 h 2399311"/>
                <a:gd name="connsiteX89" fmla="*/ 598835 w 1574957"/>
                <a:gd name="connsiteY89" fmla="*/ 993943 h 2399311"/>
                <a:gd name="connsiteX90" fmla="*/ 428432 w 1574957"/>
                <a:gd name="connsiteY90" fmla="*/ 851545 h 2399311"/>
                <a:gd name="connsiteX91" fmla="*/ 339564 w 1574957"/>
                <a:gd name="connsiteY91" fmla="*/ 823827 h 2399311"/>
                <a:gd name="connsiteX92" fmla="*/ 388618 w 1574957"/>
                <a:gd name="connsiteY92" fmla="*/ 763819 h 2399311"/>
                <a:gd name="connsiteX93" fmla="*/ 136967 w 1574957"/>
                <a:gd name="connsiteY93" fmla="*/ 924601 h 2399311"/>
                <a:gd name="connsiteX94" fmla="*/ 34955 w 1574957"/>
                <a:gd name="connsiteY94" fmla="*/ 910504 h 2399311"/>
                <a:gd name="connsiteX95" fmla="*/ 35145 w 1574957"/>
                <a:gd name="connsiteY95" fmla="*/ 914886 h 2399311"/>
                <a:gd name="connsiteX96" fmla="*/ 128681 w 1574957"/>
                <a:gd name="connsiteY96" fmla="*/ 944318 h 2399311"/>
                <a:gd name="connsiteX97" fmla="*/ 125442 w 1574957"/>
                <a:gd name="connsiteY97" fmla="*/ 951938 h 2399311"/>
                <a:gd name="connsiteX98" fmla="*/ 23810 w 1574957"/>
                <a:gd name="connsiteY98" fmla="*/ 970893 h 2399311"/>
                <a:gd name="connsiteX99" fmla="*/ 26001 w 1574957"/>
                <a:gd name="connsiteY99" fmla="*/ 982323 h 2399311"/>
                <a:gd name="connsiteX100" fmla="*/ 49718 w 1574957"/>
                <a:gd name="connsiteY100" fmla="*/ 979846 h 2399311"/>
                <a:gd name="connsiteX101" fmla="*/ 184497 w 1574957"/>
                <a:gd name="connsiteY101" fmla="*/ 895550 h 2399311"/>
                <a:gd name="connsiteX102" fmla="*/ 456436 w 1574957"/>
                <a:gd name="connsiteY102" fmla="*/ 806682 h 2399311"/>
                <a:gd name="connsiteX103" fmla="*/ 588452 w 1574957"/>
                <a:gd name="connsiteY103" fmla="*/ 888692 h 2399311"/>
                <a:gd name="connsiteX104" fmla="*/ 388618 w 1574957"/>
                <a:gd name="connsiteY104" fmla="*/ 763819 h 2399311"/>
                <a:gd name="connsiteX105" fmla="*/ 1167226 w 1574957"/>
                <a:gd name="connsiteY105" fmla="*/ 763781 h 2399311"/>
                <a:gd name="connsiteX106" fmla="*/ 970691 w 1574957"/>
                <a:gd name="connsiteY106" fmla="*/ 894026 h 2399311"/>
                <a:gd name="connsiteX107" fmla="*/ 1303113 w 1574957"/>
                <a:gd name="connsiteY107" fmla="*/ 812587 h 2399311"/>
                <a:gd name="connsiteX108" fmla="*/ 1167226 w 1574957"/>
                <a:gd name="connsiteY108" fmla="*/ 763781 h 2399311"/>
                <a:gd name="connsiteX109" fmla="*/ 1268424 w 1574957"/>
                <a:gd name="connsiteY109" fmla="*/ 404428 h 2399311"/>
                <a:gd name="connsiteX110" fmla="*/ 1212721 w 1574957"/>
                <a:gd name="connsiteY110" fmla="*/ 422729 h 2399311"/>
                <a:gd name="connsiteX111" fmla="*/ 898872 w 1574957"/>
                <a:gd name="connsiteY111" fmla="*/ 707622 h 2399311"/>
                <a:gd name="connsiteX112" fmla="*/ 904397 w 1574957"/>
                <a:gd name="connsiteY112" fmla="*/ 759629 h 2399311"/>
                <a:gd name="connsiteX113" fmla="*/ 953070 w 1574957"/>
                <a:gd name="connsiteY113" fmla="*/ 752675 h 2399311"/>
                <a:gd name="connsiteX114" fmla="*/ 1031746 w 1574957"/>
                <a:gd name="connsiteY114" fmla="*/ 668188 h 2399311"/>
                <a:gd name="connsiteX115" fmla="*/ 1170621 w 1574957"/>
                <a:gd name="connsiteY115" fmla="*/ 546554 h 2399311"/>
                <a:gd name="connsiteX116" fmla="*/ 1413698 w 1574957"/>
                <a:gd name="connsiteY116" fmla="*/ 616563 h 2399311"/>
                <a:gd name="connsiteX117" fmla="*/ 1457132 w 1574957"/>
                <a:gd name="connsiteY117" fmla="*/ 714670 h 2399311"/>
                <a:gd name="connsiteX118" fmla="*/ 1393315 w 1574957"/>
                <a:gd name="connsiteY118" fmla="*/ 478165 h 2399311"/>
                <a:gd name="connsiteX119" fmla="*/ 1268424 w 1574957"/>
                <a:gd name="connsiteY119" fmla="*/ 404428 h 2399311"/>
                <a:gd name="connsiteX120" fmla="*/ 276339 w 1574957"/>
                <a:gd name="connsiteY120" fmla="*/ 384242 h 2399311"/>
                <a:gd name="connsiteX121" fmla="*/ 193641 w 1574957"/>
                <a:gd name="connsiteY121" fmla="*/ 425015 h 2399311"/>
                <a:gd name="connsiteX122" fmla="*/ 89438 w 1574957"/>
                <a:gd name="connsiteY122" fmla="*/ 721433 h 2399311"/>
                <a:gd name="connsiteX123" fmla="*/ 98772 w 1574957"/>
                <a:gd name="connsiteY123" fmla="*/ 724195 h 2399311"/>
                <a:gd name="connsiteX124" fmla="*/ 119441 w 1574957"/>
                <a:gd name="connsiteY124" fmla="*/ 669712 h 2399311"/>
                <a:gd name="connsiteX125" fmla="*/ 199642 w 1574957"/>
                <a:gd name="connsiteY125" fmla="*/ 530838 h 2399311"/>
                <a:gd name="connsiteX126" fmla="*/ 342422 w 1574957"/>
                <a:gd name="connsiteY126" fmla="*/ 509692 h 2399311"/>
                <a:gd name="connsiteX127" fmla="*/ 406906 w 1574957"/>
                <a:gd name="connsiteY127" fmla="*/ 563413 h 2399311"/>
                <a:gd name="connsiteX128" fmla="*/ 512157 w 1574957"/>
                <a:gd name="connsiteY128" fmla="*/ 685524 h 2399311"/>
                <a:gd name="connsiteX129" fmla="*/ 576260 w 1574957"/>
                <a:gd name="connsiteY129" fmla="*/ 754771 h 2399311"/>
                <a:gd name="connsiteX130" fmla="*/ 632077 w 1574957"/>
                <a:gd name="connsiteY130" fmla="*/ 756866 h 2399311"/>
                <a:gd name="connsiteX131" fmla="*/ 634077 w 1574957"/>
                <a:gd name="connsiteY131" fmla="*/ 702574 h 2399311"/>
                <a:gd name="connsiteX132" fmla="*/ 620361 w 1574957"/>
                <a:gd name="connsiteY132" fmla="*/ 682666 h 2399311"/>
                <a:gd name="connsiteX133" fmla="*/ 432528 w 1574957"/>
                <a:gd name="connsiteY133" fmla="*/ 483880 h 2399311"/>
                <a:gd name="connsiteX134" fmla="*/ 310608 w 1574957"/>
                <a:gd name="connsiteY134" fmla="*/ 396916 h 2399311"/>
                <a:gd name="connsiteX135" fmla="*/ 276339 w 1574957"/>
                <a:gd name="connsiteY135" fmla="*/ 384242 h 2399311"/>
                <a:gd name="connsiteX136" fmla="*/ 1164441 w 1574957"/>
                <a:gd name="connsiteY136" fmla="*/ 1498 h 2399311"/>
                <a:gd name="connsiteX137" fmla="*/ 1271776 w 1574957"/>
                <a:gd name="connsiteY137" fmla="*/ 57541 h 2399311"/>
                <a:gd name="connsiteX138" fmla="*/ 1481040 w 1574957"/>
                <a:gd name="connsiteY138" fmla="*/ 502834 h 2399311"/>
                <a:gd name="connsiteX139" fmla="*/ 1551335 w 1574957"/>
                <a:gd name="connsiteY139" fmla="*/ 877262 h 2399311"/>
                <a:gd name="connsiteX140" fmla="*/ 1574957 w 1574957"/>
                <a:gd name="connsiteY140" fmla="*/ 1036044 h 2399311"/>
                <a:gd name="connsiteX141" fmla="*/ 1512092 w 1574957"/>
                <a:gd name="connsiteY141" fmla="*/ 1323985 h 2399311"/>
                <a:gd name="connsiteX142" fmla="*/ 1409031 w 1574957"/>
                <a:gd name="connsiteY142" fmla="*/ 1658979 h 2399311"/>
                <a:gd name="connsiteX143" fmla="*/ 1400840 w 1574957"/>
                <a:gd name="connsiteY143" fmla="*/ 1731940 h 2399311"/>
                <a:gd name="connsiteX144" fmla="*/ 1275586 w 1574957"/>
                <a:gd name="connsiteY144" fmla="*/ 2083699 h 2399311"/>
                <a:gd name="connsiteX145" fmla="*/ 1114042 w 1574957"/>
                <a:gd name="connsiteY145" fmla="*/ 2273151 h 2399311"/>
                <a:gd name="connsiteX146" fmla="*/ 870583 w 1574957"/>
                <a:gd name="connsiteY146" fmla="*/ 2385641 h 2399311"/>
                <a:gd name="connsiteX147" fmla="*/ 766189 w 1574957"/>
                <a:gd name="connsiteY147" fmla="*/ 2398024 h 2399311"/>
                <a:gd name="connsiteX148" fmla="*/ 481582 w 1574957"/>
                <a:gd name="connsiteY148" fmla="*/ 2291058 h 2399311"/>
                <a:gd name="connsiteX149" fmla="*/ 208214 w 1574957"/>
                <a:gd name="connsiteY149" fmla="*/ 1971113 h 2399311"/>
                <a:gd name="connsiteX150" fmla="*/ 163447 w 1574957"/>
                <a:gd name="connsiteY150" fmla="*/ 1833286 h 2399311"/>
                <a:gd name="connsiteX151" fmla="*/ 151350 w 1574957"/>
                <a:gd name="connsiteY151" fmla="*/ 1619546 h 2399311"/>
                <a:gd name="connsiteX152" fmla="*/ 89533 w 1574957"/>
                <a:gd name="connsiteY152" fmla="*/ 1383230 h 2399311"/>
                <a:gd name="connsiteX153" fmla="*/ 474 w 1574957"/>
                <a:gd name="connsiteY153" fmla="*/ 906123 h 2399311"/>
                <a:gd name="connsiteX154" fmla="*/ 3427 w 1574957"/>
                <a:gd name="connsiteY154" fmla="*/ 888978 h 2399311"/>
                <a:gd name="connsiteX155" fmla="*/ 71626 w 1574957"/>
                <a:gd name="connsiteY155" fmla="*/ 495881 h 2399311"/>
                <a:gd name="connsiteX156" fmla="*/ 195451 w 1574957"/>
                <a:gd name="connsiteY156" fmla="*/ 142885 h 2399311"/>
                <a:gd name="connsiteX157" fmla="*/ 487583 w 1574957"/>
                <a:gd name="connsiteY157" fmla="*/ 34395 h 2399311"/>
                <a:gd name="connsiteX158" fmla="*/ 616170 w 1574957"/>
                <a:gd name="connsiteY158" fmla="*/ 97450 h 2399311"/>
                <a:gd name="connsiteX159" fmla="*/ 690084 w 1574957"/>
                <a:gd name="connsiteY159" fmla="*/ 144599 h 2399311"/>
                <a:gd name="connsiteX160" fmla="*/ 853819 w 1574957"/>
                <a:gd name="connsiteY160" fmla="*/ 148123 h 2399311"/>
                <a:gd name="connsiteX161" fmla="*/ 954117 w 1574957"/>
                <a:gd name="connsiteY161" fmla="*/ 83925 h 2399311"/>
                <a:gd name="connsiteX162" fmla="*/ 1046033 w 1574957"/>
                <a:gd name="connsiteY162" fmla="*/ 26108 h 2399311"/>
                <a:gd name="connsiteX163" fmla="*/ 1164441 w 1574957"/>
                <a:gd name="connsiteY163" fmla="*/ 1498 h 239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574957" h="2399311">
                  <a:moveTo>
                    <a:pt x="756605" y="1987056"/>
                  </a:moveTo>
                  <a:cubicBezTo>
                    <a:pt x="726136" y="1986353"/>
                    <a:pt x="694989" y="1991640"/>
                    <a:pt x="662366" y="2005022"/>
                  </a:cubicBezTo>
                  <a:cubicBezTo>
                    <a:pt x="729327" y="2005022"/>
                    <a:pt x="788001" y="2005022"/>
                    <a:pt x="846770" y="2005022"/>
                  </a:cubicBezTo>
                  <a:cubicBezTo>
                    <a:pt x="816862" y="1994450"/>
                    <a:pt x="787073" y="1987758"/>
                    <a:pt x="756605" y="1987056"/>
                  </a:cubicBezTo>
                  <a:close/>
                  <a:moveTo>
                    <a:pt x="664096" y="1888992"/>
                  </a:moveTo>
                  <a:cubicBezTo>
                    <a:pt x="605026" y="1895961"/>
                    <a:pt x="555734" y="1926894"/>
                    <a:pt x="512443" y="1975399"/>
                  </a:cubicBezTo>
                  <a:cubicBezTo>
                    <a:pt x="689798" y="1940062"/>
                    <a:pt x="866392" y="1940633"/>
                    <a:pt x="1043938" y="1975114"/>
                  </a:cubicBezTo>
                  <a:cubicBezTo>
                    <a:pt x="983930" y="1911201"/>
                    <a:pt x="911921" y="1881102"/>
                    <a:pt x="823244" y="1890722"/>
                  </a:cubicBezTo>
                  <a:cubicBezTo>
                    <a:pt x="791335" y="1894151"/>
                    <a:pt x="758188" y="1894818"/>
                    <a:pt x="726565" y="1890246"/>
                  </a:cubicBezTo>
                  <a:cubicBezTo>
                    <a:pt x="704562" y="1887008"/>
                    <a:pt x="683786" y="1886668"/>
                    <a:pt x="664096" y="1888992"/>
                  </a:cubicBezTo>
                  <a:close/>
                  <a:moveTo>
                    <a:pt x="1060607" y="1609449"/>
                  </a:moveTo>
                  <a:cubicBezTo>
                    <a:pt x="1047653" y="1630309"/>
                    <a:pt x="1034318" y="1651740"/>
                    <a:pt x="1021364" y="1672600"/>
                  </a:cubicBezTo>
                  <a:cubicBezTo>
                    <a:pt x="1061750" y="1664313"/>
                    <a:pt x="1071275" y="1647739"/>
                    <a:pt x="1060607" y="1609449"/>
                  </a:cubicBezTo>
                  <a:close/>
                  <a:moveTo>
                    <a:pt x="253172" y="1049284"/>
                  </a:moveTo>
                  <a:cubicBezTo>
                    <a:pt x="218882" y="1090527"/>
                    <a:pt x="242314" y="1130818"/>
                    <a:pt x="239647" y="1168060"/>
                  </a:cubicBezTo>
                  <a:cubicBezTo>
                    <a:pt x="236599" y="1169680"/>
                    <a:pt x="233456" y="1171394"/>
                    <a:pt x="230408" y="1173013"/>
                  </a:cubicBezTo>
                  <a:cubicBezTo>
                    <a:pt x="210500" y="1150534"/>
                    <a:pt x="190688" y="1128246"/>
                    <a:pt x="170781" y="1105957"/>
                  </a:cubicBezTo>
                  <a:cubicBezTo>
                    <a:pt x="168971" y="1107100"/>
                    <a:pt x="167162" y="1108148"/>
                    <a:pt x="165257" y="1109291"/>
                  </a:cubicBezTo>
                  <a:cubicBezTo>
                    <a:pt x="183164" y="1135294"/>
                    <a:pt x="195451" y="1172918"/>
                    <a:pt x="220216" y="1184729"/>
                  </a:cubicBezTo>
                  <a:cubicBezTo>
                    <a:pt x="262507" y="1204922"/>
                    <a:pt x="260507" y="1235117"/>
                    <a:pt x="255839" y="1267692"/>
                  </a:cubicBezTo>
                  <a:cubicBezTo>
                    <a:pt x="247076" y="1330271"/>
                    <a:pt x="234027" y="1392184"/>
                    <a:pt x="223645" y="1454477"/>
                  </a:cubicBezTo>
                  <a:cubicBezTo>
                    <a:pt x="210024" y="1536011"/>
                    <a:pt x="205452" y="1617450"/>
                    <a:pt x="231646" y="1697746"/>
                  </a:cubicBezTo>
                  <a:cubicBezTo>
                    <a:pt x="257363" y="1776422"/>
                    <a:pt x="309560" y="1826524"/>
                    <a:pt x="393380" y="1832334"/>
                  </a:cubicBezTo>
                  <a:cubicBezTo>
                    <a:pt x="446530" y="1836049"/>
                    <a:pt x="501108" y="1833667"/>
                    <a:pt x="553877" y="1826143"/>
                  </a:cubicBezTo>
                  <a:cubicBezTo>
                    <a:pt x="680369" y="1808140"/>
                    <a:pt x="805718" y="1788329"/>
                    <a:pt x="933829" y="1816237"/>
                  </a:cubicBezTo>
                  <a:cubicBezTo>
                    <a:pt x="991741" y="1828810"/>
                    <a:pt x="1051939" y="1835572"/>
                    <a:pt x="1111184" y="1836430"/>
                  </a:cubicBezTo>
                  <a:cubicBezTo>
                    <a:pt x="1245963" y="1838430"/>
                    <a:pt x="1318448" y="1773469"/>
                    <a:pt x="1334736" y="1640405"/>
                  </a:cubicBezTo>
                  <a:cubicBezTo>
                    <a:pt x="1347500" y="1535535"/>
                    <a:pt x="1331498" y="1432855"/>
                    <a:pt x="1308162" y="1330652"/>
                  </a:cubicBezTo>
                  <a:cubicBezTo>
                    <a:pt x="1300732" y="1297981"/>
                    <a:pt x="1297208" y="1263787"/>
                    <a:pt x="1297398" y="1230259"/>
                  </a:cubicBezTo>
                  <a:cubicBezTo>
                    <a:pt x="1297493" y="1217876"/>
                    <a:pt x="1310638" y="1201779"/>
                    <a:pt x="1322163" y="1194064"/>
                  </a:cubicBezTo>
                  <a:cubicBezTo>
                    <a:pt x="1350738" y="1175014"/>
                    <a:pt x="1373122" y="1142724"/>
                    <a:pt x="1376075" y="1112911"/>
                  </a:cubicBezTo>
                  <a:cubicBezTo>
                    <a:pt x="1360549" y="1128913"/>
                    <a:pt x="1341404" y="1148820"/>
                    <a:pt x="1316258" y="1174823"/>
                  </a:cubicBezTo>
                  <a:cubicBezTo>
                    <a:pt x="1309495" y="1127103"/>
                    <a:pt x="1338165" y="1084907"/>
                    <a:pt x="1293398" y="1049855"/>
                  </a:cubicBezTo>
                  <a:cubicBezTo>
                    <a:pt x="1286349" y="1083479"/>
                    <a:pt x="1280253" y="1111768"/>
                    <a:pt x="1274633" y="1140152"/>
                  </a:cubicBezTo>
                  <a:cubicBezTo>
                    <a:pt x="1269395" y="1166917"/>
                    <a:pt x="1257393" y="1180634"/>
                    <a:pt x="1226628" y="1175014"/>
                  </a:cubicBezTo>
                  <a:cubicBezTo>
                    <a:pt x="1187956" y="1167870"/>
                    <a:pt x="1148522" y="1165013"/>
                    <a:pt x="1109375" y="1160345"/>
                  </a:cubicBezTo>
                  <a:cubicBezTo>
                    <a:pt x="1108898" y="1162631"/>
                    <a:pt x="1108517" y="1165013"/>
                    <a:pt x="1108041" y="1167298"/>
                  </a:cubicBezTo>
                  <a:cubicBezTo>
                    <a:pt x="1154047" y="1179109"/>
                    <a:pt x="1200053" y="1190921"/>
                    <a:pt x="1242153" y="1201779"/>
                  </a:cubicBezTo>
                  <a:cubicBezTo>
                    <a:pt x="1255298" y="1291600"/>
                    <a:pt x="1269585" y="1379230"/>
                    <a:pt x="1280539" y="1467336"/>
                  </a:cubicBezTo>
                  <a:cubicBezTo>
                    <a:pt x="1287111" y="1519438"/>
                    <a:pt x="1292159" y="1572206"/>
                    <a:pt x="1291302" y="1624498"/>
                  </a:cubicBezTo>
                  <a:cubicBezTo>
                    <a:pt x="1290540" y="1672695"/>
                    <a:pt x="1262537" y="1698508"/>
                    <a:pt x="1214721" y="1705651"/>
                  </a:cubicBezTo>
                  <a:cubicBezTo>
                    <a:pt x="1197481" y="1708223"/>
                    <a:pt x="1179669" y="1709176"/>
                    <a:pt x="1162334" y="1707938"/>
                  </a:cubicBezTo>
                  <a:cubicBezTo>
                    <a:pt x="1087753" y="1702413"/>
                    <a:pt x="1013267" y="1695841"/>
                    <a:pt x="938782" y="1689364"/>
                  </a:cubicBezTo>
                  <a:cubicBezTo>
                    <a:pt x="937734" y="1689268"/>
                    <a:pt x="936972" y="1685554"/>
                    <a:pt x="934781" y="1680791"/>
                  </a:cubicBezTo>
                  <a:cubicBezTo>
                    <a:pt x="952498" y="1670504"/>
                    <a:pt x="973072" y="1662884"/>
                    <a:pt x="987455" y="1648882"/>
                  </a:cubicBezTo>
                  <a:cubicBezTo>
                    <a:pt x="998504" y="1638119"/>
                    <a:pt x="1004981" y="1619831"/>
                    <a:pt x="1006981" y="1604115"/>
                  </a:cubicBezTo>
                  <a:cubicBezTo>
                    <a:pt x="1007648" y="1598686"/>
                    <a:pt x="985931" y="1583065"/>
                    <a:pt x="979549" y="1585446"/>
                  </a:cubicBezTo>
                  <a:cubicBezTo>
                    <a:pt x="965166" y="1590875"/>
                    <a:pt x="945164" y="1603067"/>
                    <a:pt x="942973" y="1615354"/>
                  </a:cubicBezTo>
                  <a:cubicBezTo>
                    <a:pt x="931638" y="1678219"/>
                    <a:pt x="884870" y="1700127"/>
                    <a:pt x="833435" y="1716129"/>
                  </a:cubicBezTo>
                  <a:cubicBezTo>
                    <a:pt x="734566" y="1746800"/>
                    <a:pt x="653413" y="1710604"/>
                    <a:pt x="608074" y="1618117"/>
                  </a:cubicBezTo>
                  <a:cubicBezTo>
                    <a:pt x="604454" y="1610782"/>
                    <a:pt x="601311" y="1600019"/>
                    <a:pt x="595406" y="1597733"/>
                  </a:cubicBezTo>
                  <a:cubicBezTo>
                    <a:pt x="581499" y="1592590"/>
                    <a:pt x="565973" y="1591637"/>
                    <a:pt x="551114" y="1588970"/>
                  </a:cubicBezTo>
                  <a:cubicBezTo>
                    <a:pt x="548543" y="1603639"/>
                    <a:pt x="541113" y="1619831"/>
                    <a:pt x="545018" y="1632500"/>
                  </a:cubicBezTo>
                  <a:cubicBezTo>
                    <a:pt x="548447" y="1643453"/>
                    <a:pt x="564259" y="1651168"/>
                    <a:pt x="575498" y="1658788"/>
                  </a:cubicBezTo>
                  <a:cubicBezTo>
                    <a:pt x="588262" y="1667456"/>
                    <a:pt x="602073" y="1674505"/>
                    <a:pt x="623504" y="1686982"/>
                  </a:cubicBezTo>
                  <a:cubicBezTo>
                    <a:pt x="541018" y="1694317"/>
                    <a:pt x="469485" y="1703080"/>
                    <a:pt x="397571" y="1706604"/>
                  </a:cubicBezTo>
                  <a:cubicBezTo>
                    <a:pt x="287558" y="1711938"/>
                    <a:pt x="254030" y="1681839"/>
                    <a:pt x="263174" y="1573159"/>
                  </a:cubicBezTo>
                  <a:cubicBezTo>
                    <a:pt x="273651" y="1448953"/>
                    <a:pt x="294035" y="1325604"/>
                    <a:pt x="310037" y="1202160"/>
                  </a:cubicBezTo>
                  <a:cubicBezTo>
                    <a:pt x="355185" y="1190254"/>
                    <a:pt x="401381" y="1177967"/>
                    <a:pt x="447673" y="1165775"/>
                  </a:cubicBezTo>
                  <a:cubicBezTo>
                    <a:pt x="404239" y="1163679"/>
                    <a:pt x="362615" y="1167870"/>
                    <a:pt x="321276" y="1174442"/>
                  </a:cubicBezTo>
                  <a:cubicBezTo>
                    <a:pt x="297559" y="1178157"/>
                    <a:pt x="287177" y="1168918"/>
                    <a:pt x="281652" y="1147010"/>
                  </a:cubicBezTo>
                  <a:cubicBezTo>
                    <a:pt x="273746" y="1115959"/>
                    <a:pt x="263840" y="1085384"/>
                    <a:pt x="253172" y="1049284"/>
                  </a:cubicBezTo>
                  <a:close/>
                  <a:moveTo>
                    <a:pt x="872107" y="905170"/>
                  </a:moveTo>
                  <a:cubicBezTo>
                    <a:pt x="841532" y="946699"/>
                    <a:pt x="832102" y="994896"/>
                    <a:pt x="840103" y="1043188"/>
                  </a:cubicBezTo>
                  <a:cubicBezTo>
                    <a:pt x="859534" y="1160345"/>
                    <a:pt x="883728" y="1276646"/>
                    <a:pt x="906302" y="1393327"/>
                  </a:cubicBezTo>
                  <a:cubicBezTo>
                    <a:pt x="907349" y="1398565"/>
                    <a:pt x="911731" y="1403233"/>
                    <a:pt x="914493" y="1408090"/>
                  </a:cubicBezTo>
                  <a:cubicBezTo>
                    <a:pt x="906016" y="1344559"/>
                    <a:pt x="891347" y="1283408"/>
                    <a:pt x="879441" y="1221781"/>
                  </a:cubicBezTo>
                  <a:cubicBezTo>
                    <a:pt x="859153" y="1116911"/>
                    <a:pt x="833531" y="1011946"/>
                    <a:pt x="872107" y="905170"/>
                  </a:cubicBezTo>
                  <a:close/>
                  <a:moveTo>
                    <a:pt x="679892" y="901837"/>
                  </a:moveTo>
                  <a:cubicBezTo>
                    <a:pt x="677130" y="902884"/>
                    <a:pt x="674368" y="903932"/>
                    <a:pt x="671606" y="905075"/>
                  </a:cubicBezTo>
                  <a:cubicBezTo>
                    <a:pt x="703705" y="968226"/>
                    <a:pt x="700943" y="1034520"/>
                    <a:pt x="691037" y="1100909"/>
                  </a:cubicBezTo>
                  <a:cubicBezTo>
                    <a:pt x="684179" y="1147105"/>
                    <a:pt x="675416" y="1193016"/>
                    <a:pt x="666557" y="1238926"/>
                  </a:cubicBezTo>
                  <a:cubicBezTo>
                    <a:pt x="652460" y="1312079"/>
                    <a:pt x="637601" y="1385135"/>
                    <a:pt x="623028" y="1458192"/>
                  </a:cubicBezTo>
                  <a:cubicBezTo>
                    <a:pt x="626362" y="1458859"/>
                    <a:pt x="629600" y="1459525"/>
                    <a:pt x="632934" y="1460192"/>
                  </a:cubicBezTo>
                  <a:cubicBezTo>
                    <a:pt x="635411" y="1454001"/>
                    <a:pt x="639030" y="1448096"/>
                    <a:pt x="640268" y="1441618"/>
                  </a:cubicBezTo>
                  <a:cubicBezTo>
                    <a:pt x="663700" y="1314174"/>
                    <a:pt x="689037" y="1187015"/>
                    <a:pt x="708563" y="1058904"/>
                  </a:cubicBezTo>
                  <a:cubicBezTo>
                    <a:pt x="714373" y="1020994"/>
                    <a:pt x="704943" y="980227"/>
                    <a:pt x="699514" y="941270"/>
                  </a:cubicBezTo>
                  <a:cubicBezTo>
                    <a:pt x="697609" y="927459"/>
                    <a:pt x="686750" y="914981"/>
                    <a:pt x="679892" y="901837"/>
                  </a:cubicBezTo>
                  <a:close/>
                  <a:moveTo>
                    <a:pt x="1233986" y="827649"/>
                  </a:moveTo>
                  <a:cubicBezTo>
                    <a:pt x="1215793" y="825279"/>
                    <a:pt x="1197243" y="825684"/>
                    <a:pt x="1181003" y="829256"/>
                  </a:cubicBezTo>
                  <a:cubicBezTo>
                    <a:pt x="1079085" y="851640"/>
                    <a:pt x="1018030" y="930983"/>
                    <a:pt x="948212" y="1007755"/>
                  </a:cubicBezTo>
                  <a:cubicBezTo>
                    <a:pt x="1034032" y="1050713"/>
                    <a:pt x="1114709" y="1077478"/>
                    <a:pt x="1201958" y="1069572"/>
                  </a:cubicBezTo>
                  <a:cubicBezTo>
                    <a:pt x="1233105" y="1066714"/>
                    <a:pt x="1266156" y="1054142"/>
                    <a:pt x="1292826" y="1037282"/>
                  </a:cubicBezTo>
                  <a:cubicBezTo>
                    <a:pt x="1373313" y="986133"/>
                    <a:pt x="1370074" y="886025"/>
                    <a:pt x="1284825" y="842686"/>
                  </a:cubicBezTo>
                  <a:cubicBezTo>
                    <a:pt x="1270014" y="835161"/>
                    <a:pt x="1252178" y="830018"/>
                    <a:pt x="1233986" y="827649"/>
                  </a:cubicBezTo>
                  <a:close/>
                  <a:moveTo>
                    <a:pt x="339564" y="823827"/>
                  </a:moveTo>
                  <a:cubicBezTo>
                    <a:pt x="275270" y="816493"/>
                    <a:pt x="216025" y="859260"/>
                    <a:pt x="201547" y="917839"/>
                  </a:cubicBezTo>
                  <a:cubicBezTo>
                    <a:pt x="188402" y="971083"/>
                    <a:pt x="223740" y="1033853"/>
                    <a:pt x="285557" y="1054808"/>
                  </a:cubicBezTo>
                  <a:cubicBezTo>
                    <a:pt x="395381" y="1092051"/>
                    <a:pt x="495774" y="1059190"/>
                    <a:pt x="592453" y="1009374"/>
                  </a:cubicBezTo>
                  <a:cubicBezTo>
                    <a:pt x="594548" y="1004230"/>
                    <a:pt x="596739" y="999087"/>
                    <a:pt x="598835" y="993943"/>
                  </a:cubicBezTo>
                  <a:cubicBezTo>
                    <a:pt x="542351" y="946033"/>
                    <a:pt x="487964" y="895360"/>
                    <a:pt x="428432" y="851545"/>
                  </a:cubicBezTo>
                  <a:cubicBezTo>
                    <a:pt x="404620" y="834114"/>
                    <a:pt x="370139" y="827351"/>
                    <a:pt x="339564" y="823827"/>
                  </a:cubicBezTo>
                  <a:close/>
                  <a:moveTo>
                    <a:pt x="388618" y="763819"/>
                  </a:moveTo>
                  <a:cubicBezTo>
                    <a:pt x="271079" y="762486"/>
                    <a:pt x="191355" y="829447"/>
                    <a:pt x="136967" y="924601"/>
                  </a:cubicBezTo>
                  <a:cubicBezTo>
                    <a:pt x="102201" y="919839"/>
                    <a:pt x="68578" y="915172"/>
                    <a:pt x="34955" y="910504"/>
                  </a:cubicBezTo>
                  <a:cubicBezTo>
                    <a:pt x="35050" y="911933"/>
                    <a:pt x="35050" y="913457"/>
                    <a:pt x="35145" y="914886"/>
                  </a:cubicBezTo>
                  <a:cubicBezTo>
                    <a:pt x="66292" y="924697"/>
                    <a:pt x="97439" y="934507"/>
                    <a:pt x="128681" y="944318"/>
                  </a:cubicBezTo>
                  <a:cubicBezTo>
                    <a:pt x="127633" y="946890"/>
                    <a:pt x="126490" y="949462"/>
                    <a:pt x="125442" y="951938"/>
                  </a:cubicBezTo>
                  <a:cubicBezTo>
                    <a:pt x="91533" y="958225"/>
                    <a:pt x="57719" y="964606"/>
                    <a:pt x="23810" y="970893"/>
                  </a:cubicBezTo>
                  <a:cubicBezTo>
                    <a:pt x="24572" y="974703"/>
                    <a:pt x="25239" y="978513"/>
                    <a:pt x="26001" y="982323"/>
                  </a:cubicBezTo>
                  <a:cubicBezTo>
                    <a:pt x="33907" y="981466"/>
                    <a:pt x="41813" y="979561"/>
                    <a:pt x="49718" y="979846"/>
                  </a:cubicBezTo>
                  <a:cubicBezTo>
                    <a:pt x="114012" y="982228"/>
                    <a:pt x="152207" y="955843"/>
                    <a:pt x="184497" y="895550"/>
                  </a:cubicBezTo>
                  <a:cubicBezTo>
                    <a:pt x="243266" y="785822"/>
                    <a:pt x="342707" y="756676"/>
                    <a:pt x="456436" y="806682"/>
                  </a:cubicBezTo>
                  <a:cubicBezTo>
                    <a:pt x="503394" y="827446"/>
                    <a:pt x="544828" y="861165"/>
                    <a:pt x="588452" y="888692"/>
                  </a:cubicBezTo>
                  <a:cubicBezTo>
                    <a:pt x="541018" y="819064"/>
                    <a:pt x="477962" y="764867"/>
                    <a:pt x="388618" y="763819"/>
                  </a:cubicBezTo>
                  <a:close/>
                  <a:moveTo>
                    <a:pt x="1167226" y="763781"/>
                  </a:moveTo>
                  <a:cubicBezTo>
                    <a:pt x="1083830" y="766212"/>
                    <a:pt x="998908" y="814790"/>
                    <a:pt x="970691" y="894026"/>
                  </a:cubicBezTo>
                  <a:cubicBezTo>
                    <a:pt x="1065655" y="807730"/>
                    <a:pt x="1167096" y="743912"/>
                    <a:pt x="1303113" y="812587"/>
                  </a:cubicBezTo>
                  <a:cubicBezTo>
                    <a:pt x="1266751" y="777476"/>
                    <a:pt x="1217263" y="762322"/>
                    <a:pt x="1167226" y="763781"/>
                  </a:cubicBezTo>
                  <a:close/>
                  <a:moveTo>
                    <a:pt x="1268424" y="404428"/>
                  </a:moveTo>
                  <a:cubicBezTo>
                    <a:pt x="1251351" y="407031"/>
                    <a:pt x="1232890" y="413156"/>
                    <a:pt x="1212721" y="422729"/>
                  </a:cubicBezTo>
                  <a:cubicBezTo>
                    <a:pt x="1079562" y="485975"/>
                    <a:pt x="988312" y="596084"/>
                    <a:pt x="898872" y="707622"/>
                  </a:cubicBezTo>
                  <a:cubicBezTo>
                    <a:pt x="884585" y="725434"/>
                    <a:pt x="884585" y="749151"/>
                    <a:pt x="904397" y="759629"/>
                  </a:cubicBezTo>
                  <a:cubicBezTo>
                    <a:pt x="916493" y="766010"/>
                    <a:pt x="942401" y="762200"/>
                    <a:pt x="953070" y="752675"/>
                  </a:cubicBezTo>
                  <a:cubicBezTo>
                    <a:pt x="981740" y="727339"/>
                    <a:pt x="1003838" y="694668"/>
                    <a:pt x="1031746" y="668188"/>
                  </a:cubicBezTo>
                  <a:cubicBezTo>
                    <a:pt x="1076418" y="625802"/>
                    <a:pt x="1119471" y="579701"/>
                    <a:pt x="1170621" y="546554"/>
                  </a:cubicBezTo>
                  <a:cubicBezTo>
                    <a:pt x="1271681" y="481117"/>
                    <a:pt x="1359501" y="509026"/>
                    <a:pt x="1413698" y="616563"/>
                  </a:cubicBezTo>
                  <a:cubicBezTo>
                    <a:pt x="1429320" y="647519"/>
                    <a:pt x="1441892" y="679999"/>
                    <a:pt x="1457132" y="714670"/>
                  </a:cubicBezTo>
                  <a:cubicBezTo>
                    <a:pt x="1460276" y="651901"/>
                    <a:pt x="1428462" y="536267"/>
                    <a:pt x="1393315" y="478165"/>
                  </a:cubicBezTo>
                  <a:cubicBezTo>
                    <a:pt x="1358382" y="420515"/>
                    <a:pt x="1319645" y="396619"/>
                    <a:pt x="1268424" y="404428"/>
                  </a:cubicBezTo>
                  <a:close/>
                  <a:moveTo>
                    <a:pt x="276339" y="384242"/>
                  </a:moveTo>
                  <a:cubicBezTo>
                    <a:pt x="244112" y="378330"/>
                    <a:pt x="217644" y="392511"/>
                    <a:pt x="193641" y="425015"/>
                  </a:cubicBezTo>
                  <a:cubicBezTo>
                    <a:pt x="128681" y="513217"/>
                    <a:pt x="101820" y="615039"/>
                    <a:pt x="89438" y="721433"/>
                  </a:cubicBezTo>
                  <a:cubicBezTo>
                    <a:pt x="92581" y="722386"/>
                    <a:pt x="95629" y="723243"/>
                    <a:pt x="98772" y="724195"/>
                  </a:cubicBezTo>
                  <a:cubicBezTo>
                    <a:pt x="105535" y="706003"/>
                    <a:pt x="110297" y="686667"/>
                    <a:pt x="119441" y="669712"/>
                  </a:cubicBezTo>
                  <a:cubicBezTo>
                    <a:pt x="144873" y="622659"/>
                    <a:pt x="167828" y="573415"/>
                    <a:pt x="199642" y="530838"/>
                  </a:cubicBezTo>
                  <a:cubicBezTo>
                    <a:pt x="241838" y="474259"/>
                    <a:pt x="284033" y="470354"/>
                    <a:pt x="342422" y="509692"/>
                  </a:cubicBezTo>
                  <a:cubicBezTo>
                    <a:pt x="365567" y="525313"/>
                    <a:pt x="387951" y="543030"/>
                    <a:pt x="406906" y="563413"/>
                  </a:cubicBezTo>
                  <a:cubicBezTo>
                    <a:pt x="443387" y="602752"/>
                    <a:pt x="476819" y="644947"/>
                    <a:pt x="512157" y="685524"/>
                  </a:cubicBezTo>
                  <a:cubicBezTo>
                    <a:pt x="532826" y="709241"/>
                    <a:pt x="553496" y="733149"/>
                    <a:pt x="576260" y="754771"/>
                  </a:cubicBezTo>
                  <a:cubicBezTo>
                    <a:pt x="593024" y="770773"/>
                    <a:pt x="617885" y="776583"/>
                    <a:pt x="632077" y="756866"/>
                  </a:cubicBezTo>
                  <a:cubicBezTo>
                    <a:pt x="640935" y="744484"/>
                    <a:pt x="635696" y="720862"/>
                    <a:pt x="634077" y="702574"/>
                  </a:cubicBezTo>
                  <a:cubicBezTo>
                    <a:pt x="633410" y="695525"/>
                    <a:pt x="625886" y="688667"/>
                    <a:pt x="620361" y="682666"/>
                  </a:cubicBezTo>
                  <a:cubicBezTo>
                    <a:pt x="558163" y="615991"/>
                    <a:pt x="498060" y="547126"/>
                    <a:pt x="432528" y="483880"/>
                  </a:cubicBezTo>
                  <a:cubicBezTo>
                    <a:pt x="396905" y="449494"/>
                    <a:pt x="354328" y="420348"/>
                    <a:pt x="310608" y="396916"/>
                  </a:cubicBezTo>
                  <a:cubicBezTo>
                    <a:pt x="298464" y="390415"/>
                    <a:pt x="287081" y="386212"/>
                    <a:pt x="276339" y="384242"/>
                  </a:cubicBezTo>
                  <a:close/>
                  <a:moveTo>
                    <a:pt x="1164441" y="1498"/>
                  </a:moveTo>
                  <a:cubicBezTo>
                    <a:pt x="1201815" y="6677"/>
                    <a:pt x="1237343" y="25298"/>
                    <a:pt x="1271776" y="57541"/>
                  </a:cubicBezTo>
                  <a:cubicBezTo>
                    <a:pt x="1400363" y="177937"/>
                    <a:pt x="1472468" y="325003"/>
                    <a:pt x="1481040" y="502834"/>
                  </a:cubicBezTo>
                  <a:cubicBezTo>
                    <a:pt x="1487231" y="630565"/>
                    <a:pt x="1508377" y="755533"/>
                    <a:pt x="1551335" y="877262"/>
                  </a:cubicBezTo>
                  <a:cubicBezTo>
                    <a:pt x="1568956" y="926792"/>
                    <a:pt x="1567622" y="982894"/>
                    <a:pt x="1574957" y="1036044"/>
                  </a:cubicBezTo>
                  <a:cubicBezTo>
                    <a:pt x="1572385" y="1136723"/>
                    <a:pt x="1541238" y="1230163"/>
                    <a:pt x="1512092" y="1323985"/>
                  </a:cubicBezTo>
                  <a:cubicBezTo>
                    <a:pt x="1477421" y="1435522"/>
                    <a:pt x="1442273" y="1546965"/>
                    <a:pt x="1409031" y="1658979"/>
                  </a:cubicBezTo>
                  <a:cubicBezTo>
                    <a:pt x="1402173" y="1682125"/>
                    <a:pt x="1399125" y="1707842"/>
                    <a:pt x="1400840" y="1731940"/>
                  </a:cubicBezTo>
                  <a:cubicBezTo>
                    <a:pt x="1410555" y="1867862"/>
                    <a:pt x="1356739" y="1981114"/>
                    <a:pt x="1275586" y="2083699"/>
                  </a:cubicBezTo>
                  <a:cubicBezTo>
                    <a:pt x="1224151" y="2148755"/>
                    <a:pt x="1168239" y="2210286"/>
                    <a:pt x="1114042" y="2273151"/>
                  </a:cubicBezTo>
                  <a:cubicBezTo>
                    <a:pt x="1050034" y="2347446"/>
                    <a:pt x="960023" y="2366687"/>
                    <a:pt x="870583" y="2385641"/>
                  </a:cubicBezTo>
                  <a:cubicBezTo>
                    <a:pt x="836388" y="2392880"/>
                    <a:pt x="801146" y="2395452"/>
                    <a:pt x="766189" y="2398024"/>
                  </a:cubicBezTo>
                  <a:cubicBezTo>
                    <a:pt x="655032" y="2406120"/>
                    <a:pt x="556639" y="2376688"/>
                    <a:pt x="481582" y="2291058"/>
                  </a:cubicBezTo>
                  <a:cubicBezTo>
                    <a:pt x="389094" y="2185616"/>
                    <a:pt x="298797" y="2078174"/>
                    <a:pt x="208214" y="1971113"/>
                  </a:cubicBezTo>
                  <a:cubicBezTo>
                    <a:pt x="174782" y="1931680"/>
                    <a:pt x="166400" y="1883102"/>
                    <a:pt x="163447" y="1833286"/>
                  </a:cubicBezTo>
                  <a:cubicBezTo>
                    <a:pt x="159161" y="1762039"/>
                    <a:pt x="155732" y="1690792"/>
                    <a:pt x="151350" y="1619546"/>
                  </a:cubicBezTo>
                  <a:cubicBezTo>
                    <a:pt x="146207" y="1536773"/>
                    <a:pt x="126395" y="1456859"/>
                    <a:pt x="89533" y="1383230"/>
                  </a:cubicBezTo>
                  <a:cubicBezTo>
                    <a:pt x="13809" y="1232164"/>
                    <a:pt x="-3241" y="1071382"/>
                    <a:pt x="474" y="906123"/>
                  </a:cubicBezTo>
                  <a:cubicBezTo>
                    <a:pt x="569" y="900408"/>
                    <a:pt x="1712" y="894407"/>
                    <a:pt x="3427" y="888978"/>
                  </a:cubicBezTo>
                  <a:cubicBezTo>
                    <a:pt x="44480" y="761057"/>
                    <a:pt x="59720" y="628945"/>
                    <a:pt x="71626" y="495881"/>
                  </a:cubicBezTo>
                  <a:cubicBezTo>
                    <a:pt x="83056" y="368437"/>
                    <a:pt x="116774" y="247183"/>
                    <a:pt x="195451" y="142885"/>
                  </a:cubicBezTo>
                  <a:cubicBezTo>
                    <a:pt x="279366" y="31633"/>
                    <a:pt x="372997" y="-4658"/>
                    <a:pt x="487583" y="34395"/>
                  </a:cubicBezTo>
                  <a:cubicBezTo>
                    <a:pt x="532445" y="49635"/>
                    <a:pt x="574165" y="74876"/>
                    <a:pt x="616170" y="97450"/>
                  </a:cubicBezTo>
                  <a:cubicBezTo>
                    <a:pt x="641792" y="111262"/>
                    <a:pt x="664938" y="129740"/>
                    <a:pt x="690084" y="144599"/>
                  </a:cubicBezTo>
                  <a:cubicBezTo>
                    <a:pt x="743710" y="176317"/>
                    <a:pt x="799241" y="178508"/>
                    <a:pt x="853819" y="148123"/>
                  </a:cubicBezTo>
                  <a:cubicBezTo>
                    <a:pt x="888395" y="128788"/>
                    <a:pt x="920684" y="105356"/>
                    <a:pt x="954117" y="83925"/>
                  </a:cubicBezTo>
                  <a:cubicBezTo>
                    <a:pt x="984597" y="64399"/>
                    <a:pt x="1014029" y="42586"/>
                    <a:pt x="1046033" y="26108"/>
                  </a:cubicBezTo>
                  <a:cubicBezTo>
                    <a:pt x="1087848" y="4581"/>
                    <a:pt x="1127067" y="-3682"/>
                    <a:pt x="1164441" y="1498"/>
                  </a:cubicBezTo>
                  <a:close/>
                </a:path>
              </a:pathLst>
            </a:custGeom>
            <a:solidFill>
              <a:schemeClr val="bg1">
                <a:lumMod val="95000"/>
              </a:schemeClr>
            </a:solidFill>
            <a:ln w="9525" cap="flat">
              <a:noFill/>
              <a:prstDash val="solid"/>
              <a:miter/>
            </a:ln>
          </p:spPr>
          <p:txBody>
            <a:bodyPr rtlCol="0" anchor="ctr"/>
            <a:lstStyle/>
            <a:p>
              <a:endParaRPr lang="en-GB" dirty="0"/>
            </a:p>
          </p:txBody>
        </p:sp>
        <p:sp>
          <p:nvSpPr>
            <p:cNvPr id="281" name="Freeform: Shape 280">
              <a:extLst>
                <a:ext uri="{FF2B5EF4-FFF2-40B4-BE49-F238E27FC236}">
                  <a16:creationId xmlns:a16="http://schemas.microsoft.com/office/drawing/2014/main" id="{A9AEE8B3-58F1-4AC1-BAEB-D9F3E45DFC61}"/>
                </a:ext>
              </a:extLst>
            </p:cNvPr>
            <p:cNvSpPr/>
            <p:nvPr/>
          </p:nvSpPr>
          <p:spPr>
            <a:xfrm>
              <a:off x="3070739" y="3924150"/>
              <a:ext cx="43291" cy="63150"/>
            </a:xfrm>
            <a:custGeom>
              <a:avLst/>
              <a:gdLst>
                <a:gd name="connsiteX0" fmla="*/ 39243 w 43291"/>
                <a:gd name="connsiteY0" fmla="*/ 0 h 63150"/>
                <a:gd name="connsiteX1" fmla="*/ 0 w 43291"/>
                <a:gd name="connsiteY1" fmla="*/ 63151 h 63150"/>
                <a:gd name="connsiteX2" fmla="*/ 39243 w 43291"/>
                <a:gd name="connsiteY2" fmla="*/ 0 h 63150"/>
              </a:gdLst>
              <a:ahLst/>
              <a:cxnLst>
                <a:cxn ang="0">
                  <a:pos x="connsiteX0" y="connsiteY0"/>
                </a:cxn>
                <a:cxn ang="0">
                  <a:pos x="connsiteX1" y="connsiteY1"/>
                </a:cxn>
                <a:cxn ang="0">
                  <a:pos x="connsiteX2" y="connsiteY2"/>
                </a:cxn>
              </a:cxnLst>
              <a:rect l="l" t="t" r="r" b="b"/>
              <a:pathLst>
                <a:path w="43291" h="63150">
                  <a:moveTo>
                    <a:pt x="39243" y="0"/>
                  </a:moveTo>
                  <a:cubicBezTo>
                    <a:pt x="49911" y="38291"/>
                    <a:pt x="40386" y="54864"/>
                    <a:pt x="0" y="63151"/>
                  </a:cubicBezTo>
                  <a:cubicBezTo>
                    <a:pt x="12954" y="42291"/>
                    <a:pt x="26289" y="20860"/>
                    <a:pt x="39243" y="0"/>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82" name="Freeform: Shape 281">
              <a:extLst>
                <a:ext uri="{FF2B5EF4-FFF2-40B4-BE49-F238E27FC236}">
                  <a16:creationId xmlns:a16="http://schemas.microsoft.com/office/drawing/2014/main" id="{443A1C1D-3C6D-48E4-A304-29C277EFCDBC}"/>
                </a:ext>
              </a:extLst>
            </p:cNvPr>
            <p:cNvSpPr/>
            <p:nvPr/>
          </p:nvSpPr>
          <p:spPr>
            <a:xfrm>
              <a:off x="2269118" y="3159037"/>
              <a:ext cx="353183" cy="210762"/>
            </a:xfrm>
            <a:custGeom>
              <a:avLst/>
              <a:gdLst>
                <a:gd name="connsiteX0" fmla="*/ 353184 w 353183"/>
                <a:gd name="connsiteY0" fmla="*/ 149702 h 210762"/>
                <a:gd name="connsiteX1" fmla="*/ 131728 w 353183"/>
                <a:gd name="connsiteY1" fmla="*/ 208091 h 210762"/>
                <a:gd name="connsiteX2" fmla="*/ 56385 w 353183"/>
                <a:gd name="connsiteY2" fmla="*/ 181611 h 210762"/>
                <a:gd name="connsiteX3" fmla="*/ 2283 w 353183"/>
                <a:gd name="connsiteY3" fmla="*/ 81123 h 210762"/>
                <a:gd name="connsiteX4" fmla="*/ 101438 w 353183"/>
                <a:gd name="connsiteY4" fmla="*/ 65 h 210762"/>
                <a:gd name="connsiteX5" fmla="*/ 206975 w 353183"/>
                <a:gd name="connsiteY5" fmla="*/ 28735 h 210762"/>
                <a:gd name="connsiteX6" fmla="*/ 353184 w 353183"/>
                <a:gd name="connsiteY6" fmla="*/ 149702 h 210762"/>
                <a:gd name="connsiteX7" fmla="*/ 227644 w 353183"/>
                <a:gd name="connsiteY7" fmla="*/ 124366 h 210762"/>
                <a:gd name="connsiteX8" fmla="*/ 162208 w 353183"/>
                <a:gd name="connsiteY8" fmla="*/ 61692 h 210762"/>
                <a:gd name="connsiteX9" fmla="*/ 103343 w 353183"/>
                <a:gd name="connsiteY9" fmla="*/ 121890 h 210762"/>
                <a:gd name="connsiteX10" fmla="*/ 161541 w 353183"/>
                <a:gd name="connsiteY10" fmla="*/ 187231 h 210762"/>
                <a:gd name="connsiteX11" fmla="*/ 227644 w 353183"/>
                <a:gd name="connsiteY11" fmla="*/ 124366 h 21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183" h="210762">
                  <a:moveTo>
                    <a:pt x="353184" y="149702"/>
                  </a:moveTo>
                  <a:cubicBezTo>
                    <a:pt x="275841" y="191136"/>
                    <a:pt x="208404" y="219902"/>
                    <a:pt x="131728" y="208091"/>
                  </a:cubicBezTo>
                  <a:cubicBezTo>
                    <a:pt x="105820" y="204090"/>
                    <a:pt x="79340" y="194375"/>
                    <a:pt x="56385" y="181611"/>
                  </a:cubicBezTo>
                  <a:cubicBezTo>
                    <a:pt x="11522" y="156561"/>
                    <a:pt x="-6861" y="118556"/>
                    <a:pt x="2283" y="81123"/>
                  </a:cubicBezTo>
                  <a:cubicBezTo>
                    <a:pt x="12665" y="38546"/>
                    <a:pt x="55432" y="-1840"/>
                    <a:pt x="101438" y="65"/>
                  </a:cubicBezTo>
                  <a:cubicBezTo>
                    <a:pt x="137347" y="1589"/>
                    <a:pt x="177733" y="9590"/>
                    <a:pt x="206975" y="28735"/>
                  </a:cubicBezTo>
                  <a:cubicBezTo>
                    <a:pt x="257172" y="61406"/>
                    <a:pt x="300225" y="105030"/>
                    <a:pt x="353184" y="149702"/>
                  </a:cubicBezTo>
                  <a:close/>
                  <a:moveTo>
                    <a:pt x="227644" y="124366"/>
                  </a:moveTo>
                  <a:cubicBezTo>
                    <a:pt x="228406" y="89790"/>
                    <a:pt x="199355" y="61977"/>
                    <a:pt x="162208" y="61692"/>
                  </a:cubicBezTo>
                  <a:cubicBezTo>
                    <a:pt x="128299" y="61501"/>
                    <a:pt x="104391" y="85885"/>
                    <a:pt x="103343" y="121890"/>
                  </a:cubicBezTo>
                  <a:cubicBezTo>
                    <a:pt x="102295" y="157799"/>
                    <a:pt x="127441" y="185993"/>
                    <a:pt x="161541" y="187231"/>
                  </a:cubicBezTo>
                  <a:cubicBezTo>
                    <a:pt x="196307" y="188565"/>
                    <a:pt x="226882" y="159418"/>
                    <a:pt x="227644" y="124366"/>
                  </a:cubicBezTo>
                  <a:close/>
                </a:path>
              </a:pathLst>
            </a:custGeom>
            <a:solidFill>
              <a:srgbClr val="FFFFFF"/>
            </a:solidFill>
            <a:ln w="9525" cap="flat">
              <a:noFill/>
              <a:prstDash val="solid"/>
              <a:miter/>
            </a:ln>
          </p:spPr>
          <p:txBody>
            <a:bodyPr rtlCol="0" anchor="ctr"/>
            <a:lstStyle/>
            <a:p>
              <a:endParaRPr lang="en-GB" dirty="0"/>
            </a:p>
          </p:txBody>
        </p:sp>
        <p:sp>
          <p:nvSpPr>
            <p:cNvPr id="283" name="Freeform: Shape 282">
              <a:extLst>
                <a:ext uri="{FF2B5EF4-FFF2-40B4-BE49-F238E27FC236}">
                  <a16:creationId xmlns:a16="http://schemas.microsoft.com/office/drawing/2014/main" id="{503B04A9-3121-48D1-96F2-E0CA1CE360FB}"/>
                </a:ext>
              </a:extLst>
            </p:cNvPr>
            <p:cNvSpPr/>
            <p:nvPr/>
          </p:nvSpPr>
          <p:spPr>
            <a:xfrm>
              <a:off x="3030543" y="3158862"/>
              <a:ext cx="347722" cy="210477"/>
            </a:xfrm>
            <a:custGeom>
              <a:avLst/>
              <a:gdLst>
                <a:gd name="connsiteX0" fmla="*/ 0 w 347722"/>
                <a:gd name="connsiteY0" fmla="*/ 154735 h 210477"/>
                <a:gd name="connsiteX1" fmla="*/ 200692 w 347722"/>
                <a:gd name="connsiteY1" fmla="*/ 3383 h 210477"/>
                <a:gd name="connsiteX2" fmla="*/ 282130 w 347722"/>
                <a:gd name="connsiteY2" fmla="*/ 9384 h 210477"/>
                <a:gd name="connsiteX3" fmla="*/ 347186 w 347722"/>
                <a:gd name="connsiteY3" fmla="*/ 93775 h 210477"/>
                <a:gd name="connsiteX4" fmla="*/ 298418 w 347722"/>
                <a:gd name="connsiteY4" fmla="*/ 176167 h 210477"/>
                <a:gd name="connsiteX5" fmla="*/ 183261 w 347722"/>
                <a:gd name="connsiteY5" fmla="*/ 209980 h 210477"/>
                <a:gd name="connsiteX6" fmla="*/ 0 w 347722"/>
                <a:gd name="connsiteY6" fmla="*/ 154735 h 210477"/>
                <a:gd name="connsiteX7" fmla="*/ 181166 w 347722"/>
                <a:gd name="connsiteY7" fmla="*/ 61486 h 210477"/>
                <a:gd name="connsiteX8" fmla="*/ 121348 w 347722"/>
                <a:gd name="connsiteY8" fmla="*/ 126160 h 210477"/>
                <a:gd name="connsiteX9" fmla="*/ 183833 w 347722"/>
                <a:gd name="connsiteY9" fmla="*/ 187501 h 210477"/>
                <a:gd name="connsiteX10" fmla="*/ 246412 w 347722"/>
                <a:gd name="connsiteY10" fmla="*/ 125017 h 210477"/>
                <a:gd name="connsiteX11" fmla="*/ 181166 w 347722"/>
                <a:gd name="connsiteY11" fmla="*/ 61486 h 2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722" h="210477">
                  <a:moveTo>
                    <a:pt x="0" y="154735"/>
                  </a:moveTo>
                  <a:cubicBezTo>
                    <a:pt x="60008" y="89203"/>
                    <a:pt x="115729" y="25767"/>
                    <a:pt x="200692" y="3383"/>
                  </a:cubicBezTo>
                  <a:cubicBezTo>
                    <a:pt x="225838" y="-3284"/>
                    <a:pt x="257080" y="526"/>
                    <a:pt x="282130" y="9384"/>
                  </a:cubicBezTo>
                  <a:cubicBezTo>
                    <a:pt x="319373" y="22433"/>
                    <a:pt x="342710" y="53675"/>
                    <a:pt x="347186" y="93775"/>
                  </a:cubicBezTo>
                  <a:cubicBezTo>
                    <a:pt x="351472" y="131875"/>
                    <a:pt x="329565" y="161498"/>
                    <a:pt x="298418" y="176167"/>
                  </a:cubicBezTo>
                  <a:cubicBezTo>
                    <a:pt x="262509" y="193121"/>
                    <a:pt x="222504" y="206932"/>
                    <a:pt x="183261" y="209980"/>
                  </a:cubicBezTo>
                  <a:cubicBezTo>
                    <a:pt x="118967" y="214838"/>
                    <a:pt x="62389" y="183215"/>
                    <a:pt x="0" y="154735"/>
                  </a:cubicBezTo>
                  <a:close/>
                  <a:moveTo>
                    <a:pt x="181166" y="61486"/>
                  </a:moveTo>
                  <a:cubicBezTo>
                    <a:pt x="147828" y="61295"/>
                    <a:pt x="121634" y="89584"/>
                    <a:pt x="121348" y="126160"/>
                  </a:cubicBezTo>
                  <a:cubicBezTo>
                    <a:pt x="121063" y="161308"/>
                    <a:pt x="148114" y="187882"/>
                    <a:pt x="183833" y="187501"/>
                  </a:cubicBezTo>
                  <a:cubicBezTo>
                    <a:pt x="218408" y="187120"/>
                    <a:pt x="245554" y="159974"/>
                    <a:pt x="246412" y="125017"/>
                  </a:cubicBezTo>
                  <a:cubicBezTo>
                    <a:pt x="247269" y="90156"/>
                    <a:pt x="218027" y="61676"/>
                    <a:pt x="181166" y="61486"/>
                  </a:cubicBezTo>
                  <a:close/>
                </a:path>
              </a:pathLst>
            </a:custGeom>
            <a:solidFill>
              <a:srgbClr val="FFFFFF"/>
            </a:solidFill>
            <a:ln w="9525" cap="flat">
              <a:noFill/>
              <a:prstDash val="solid"/>
              <a:miter/>
            </a:ln>
          </p:spPr>
          <p:txBody>
            <a:bodyPr rtlCol="0" anchor="ctr"/>
            <a:lstStyle/>
            <a:p>
              <a:endParaRPr lang="en-GB" dirty="0"/>
            </a:p>
          </p:txBody>
        </p:sp>
        <p:sp>
          <p:nvSpPr>
            <p:cNvPr id="284" name="Freeform: Shape 283">
              <a:extLst>
                <a:ext uri="{FF2B5EF4-FFF2-40B4-BE49-F238E27FC236}">
                  <a16:creationId xmlns:a16="http://schemas.microsoft.com/office/drawing/2014/main" id="{BC355985-8B11-46A3-B278-8674BBFD6909}"/>
                </a:ext>
              </a:extLst>
            </p:cNvPr>
            <p:cNvSpPr/>
            <p:nvPr/>
          </p:nvSpPr>
          <p:spPr>
            <a:xfrm>
              <a:off x="2372429" y="3220728"/>
              <a:ext cx="124351" cy="125584"/>
            </a:xfrm>
            <a:custGeom>
              <a:avLst/>
              <a:gdLst>
                <a:gd name="connsiteX0" fmla="*/ 124333 w 124351"/>
                <a:gd name="connsiteY0" fmla="*/ 62676 h 125584"/>
                <a:gd name="connsiteX1" fmla="*/ 58229 w 124351"/>
                <a:gd name="connsiteY1" fmla="*/ 125541 h 125584"/>
                <a:gd name="connsiteX2" fmla="*/ 32 w 124351"/>
                <a:gd name="connsiteY2" fmla="*/ 60199 h 125584"/>
                <a:gd name="connsiteX3" fmla="*/ 58896 w 124351"/>
                <a:gd name="connsiteY3" fmla="*/ 1 h 125584"/>
                <a:gd name="connsiteX4" fmla="*/ 124333 w 124351"/>
                <a:gd name="connsiteY4" fmla="*/ 62676 h 125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51" h="125584">
                  <a:moveTo>
                    <a:pt x="124333" y="62676"/>
                  </a:moveTo>
                  <a:cubicBezTo>
                    <a:pt x="123476" y="97728"/>
                    <a:pt x="92900" y="126874"/>
                    <a:pt x="58229" y="125541"/>
                  </a:cubicBezTo>
                  <a:cubicBezTo>
                    <a:pt x="24035" y="124302"/>
                    <a:pt x="-1016" y="96108"/>
                    <a:pt x="32" y="60199"/>
                  </a:cubicBezTo>
                  <a:cubicBezTo>
                    <a:pt x="1079" y="24290"/>
                    <a:pt x="24987" y="-189"/>
                    <a:pt x="58896" y="1"/>
                  </a:cubicBezTo>
                  <a:cubicBezTo>
                    <a:pt x="96044" y="287"/>
                    <a:pt x="125190" y="28195"/>
                    <a:pt x="124333" y="62676"/>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85" name="Freeform: Shape 284">
              <a:extLst>
                <a:ext uri="{FF2B5EF4-FFF2-40B4-BE49-F238E27FC236}">
                  <a16:creationId xmlns:a16="http://schemas.microsoft.com/office/drawing/2014/main" id="{784A5AF3-3EC4-4F06-AE4F-8AC0BA0C916E}"/>
                </a:ext>
              </a:extLst>
            </p:cNvPr>
            <p:cNvSpPr/>
            <p:nvPr/>
          </p:nvSpPr>
          <p:spPr>
            <a:xfrm>
              <a:off x="3151794" y="3220347"/>
              <a:ext cx="125083" cy="126020"/>
            </a:xfrm>
            <a:custGeom>
              <a:avLst/>
              <a:gdLst>
                <a:gd name="connsiteX0" fmla="*/ 59915 w 125083"/>
                <a:gd name="connsiteY0" fmla="*/ 1 h 126020"/>
                <a:gd name="connsiteX1" fmla="*/ 125066 w 125083"/>
                <a:gd name="connsiteY1" fmla="*/ 63533 h 126020"/>
                <a:gd name="connsiteX2" fmla="*/ 62486 w 125083"/>
                <a:gd name="connsiteY2" fmla="*/ 126017 h 126020"/>
                <a:gd name="connsiteX3" fmla="*/ 2 w 125083"/>
                <a:gd name="connsiteY3" fmla="*/ 64676 h 126020"/>
                <a:gd name="connsiteX4" fmla="*/ 59915 w 125083"/>
                <a:gd name="connsiteY4" fmla="*/ 1 h 12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3" h="126020">
                  <a:moveTo>
                    <a:pt x="59915" y="1"/>
                  </a:moveTo>
                  <a:cubicBezTo>
                    <a:pt x="96776" y="191"/>
                    <a:pt x="125923" y="28576"/>
                    <a:pt x="125066" y="63533"/>
                  </a:cubicBezTo>
                  <a:cubicBezTo>
                    <a:pt x="124208" y="98490"/>
                    <a:pt x="97062" y="125636"/>
                    <a:pt x="62486" y="126017"/>
                  </a:cubicBezTo>
                  <a:cubicBezTo>
                    <a:pt x="26767" y="126398"/>
                    <a:pt x="-283" y="99823"/>
                    <a:pt x="2" y="64676"/>
                  </a:cubicBezTo>
                  <a:cubicBezTo>
                    <a:pt x="478" y="28100"/>
                    <a:pt x="26577" y="-189"/>
                    <a:pt x="59915" y="1"/>
                  </a:cubicBezTo>
                  <a:close/>
                </a:path>
              </a:pathLst>
            </a:custGeom>
            <a:solidFill>
              <a:schemeClr val="bg2">
                <a:lumMod val="10000"/>
              </a:schemeClr>
            </a:solidFill>
            <a:ln w="9525" cap="flat">
              <a:noFill/>
              <a:prstDash val="solid"/>
              <a:miter/>
            </a:ln>
          </p:spPr>
          <p:txBody>
            <a:bodyPr rtlCol="0" anchor="ctr"/>
            <a:lstStyle/>
            <a:p>
              <a:endParaRPr lang="en-GB" dirty="0"/>
            </a:p>
          </p:txBody>
        </p:sp>
      </p:grpSp>
      <p:grpSp>
        <p:nvGrpSpPr>
          <p:cNvPr id="286" name="Group 285">
            <a:extLst>
              <a:ext uri="{FF2B5EF4-FFF2-40B4-BE49-F238E27FC236}">
                <a16:creationId xmlns:a16="http://schemas.microsoft.com/office/drawing/2014/main" id="{43F20567-644D-4E44-AC7C-B024ED7D5E07}"/>
              </a:ext>
            </a:extLst>
          </p:cNvPr>
          <p:cNvGrpSpPr/>
          <p:nvPr/>
        </p:nvGrpSpPr>
        <p:grpSpPr>
          <a:xfrm rot="20484676">
            <a:off x="11345227" y="1138974"/>
            <a:ext cx="793415" cy="1208700"/>
            <a:chOff x="2049375" y="2314701"/>
            <a:chExt cx="1574957" cy="2399311"/>
          </a:xfrm>
          <a:effectLst>
            <a:outerShdw blurRad="50800" dist="38100" dir="5400000" algn="t" rotWithShape="0">
              <a:prstClr val="black">
                <a:alpha val="20000"/>
              </a:prstClr>
            </a:outerShdw>
          </a:effectLst>
        </p:grpSpPr>
        <p:sp>
          <p:nvSpPr>
            <p:cNvPr id="287" name="Freeform: Shape 286">
              <a:extLst>
                <a:ext uri="{FF2B5EF4-FFF2-40B4-BE49-F238E27FC236}">
                  <a16:creationId xmlns:a16="http://schemas.microsoft.com/office/drawing/2014/main" id="{6C6C0648-F337-47E0-A7E4-4A13AC7DB929}"/>
                </a:ext>
              </a:extLst>
            </p:cNvPr>
            <p:cNvSpPr/>
            <p:nvPr/>
          </p:nvSpPr>
          <p:spPr>
            <a:xfrm>
              <a:off x="2214632" y="3363794"/>
              <a:ext cx="1210817" cy="787190"/>
            </a:xfrm>
            <a:custGeom>
              <a:avLst/>
              <a:gdLst>
                <a:gd name="connsiteX0" fmla="*/ 5524 w 1210817"/>
                <a:gd name="connsiteY0" fmla="*/ 56864 h 787190"/>
                <a:gd name="connsiteX1" fmla="*/ 65151 w 1210817"/>
                <a:gd name="connsiteY1" fmla="*/ 123730 h 787190"/>
                <a:gd name="connsiteX2" fmla="*/ 74390 w 1210817"/>
                <a:gd name="connsiteY2" fmla="*/ 118777 h 787190"/>
                <a:gd name="connsiteX3" fmla="*/ 87916 w 1210817"/>
                <a:gd name="connsiteY3" fmla="*/ 0 h 787190"/>
                <a:gd name="connsiteX4" fmla="*/ 116395 w 1210817"/>
                <a:gd name="connsiteY4" fmla="*/ 97726 h 787190"/>
                <a:gd name="connsiteX5" fmla="*/ 156019 w 1210817"/>
                <a:gd name="connsiteY5" fmla="*/ 125158 h 787190"/>
                <a:gd name="connsiteX6" fmla="*/ 282416 w 1210817"/>
                <a:gd name="connsiteY6" fmla="*/ 116491 h 787190"/>
                <a:gd name="connsiteX7" fmla="*/ 144780 w 1210817"/>
                <a:gd name="connsiteY7" fmla="*/ 152876 h 787190"/>
                <a:gd name="connsiteX8" fmla="*/ 97917 w 1210817"/>
                <a:gd name="connsiteY8" fmla="*/ 523875 h 787190"/>
                <a:gd name="connsiteX9" fmla="*/ 232315 w 1210817"/>
                <a:gd name="connsiteY9" fmla="*/ 657320 h 787190"/>
                <a:gd name="connsiteX10" fmla="*/ 458248 w 1210817"/>
                <a:gd name="connsiteY10" fmla="*/ 637699 h 787190"/>
                <a:gd name="connsiteX11" fmla="*/ 410242 w 1210817"/>
                <a:gd name="connsiteY11" fmla="*/ 609505 h 787190"/>
                <a:gd name="connsiteX12" fmla="*/ 379762 w 1210817"/>
                <a:gd name="connsiteY12" fmla="*/ 583216 h 787190"/>
                <a:gd name="connsiteX13" fmla="*/ 385858 w 1210817"/>
                <a:gd name="connsiteY13" fmla="*/ 539686 h 787190"/>
                <a:gd name="connsiteX14" fmla="*/ 430149 w 1210817"/>
                <a:gd name="connsiteY14" fmla="*/ 548449 h 787190"/>
                <a:gd name="connsiteX15" fmla="*/ 442817 w 1210817"/>
                <a:gd name="connsiteY15" fmla="*/ 568833 h 787190"/>
                <a:gd name="connsiteX16" fmla="*/ 668179 w 1210817"/>
                <a:gd name="connsiteY16" fmla="*/ 666845 h 787190"/>
                <a:gd name="connsiteX17" fmla="*/ 777716 w 1210817"/>
                <a:gd name="connsiteY17" fmla="*/ 566071 h 787190"/>
                <a:gd name="connsiteX18" fmla="*/ 814292 w 1210817"/>
                <a:gd name="connsiteY18" fmla="*/ 536162 h 787190"/>
                <a:gd name="connsiteX19" fmla="*/ 841724 w 1210817"/>
                <a:gd name="connsiteY19" fmla="*/ 554831 h 787190"/>
                <a:gd name="connsiteX20" fmla="*/ 822198 w 1210817"/>
                <a:gd name="connsiteY20" fmla="*/ 599599 h 787190"/>
                <a:gd name="connsiteX21" fmla="*/ 769525 w 1210817"/>
                <a:gd name="connsiteY21" fmla="*/ 631507 h 787190"/>
                <a:gd name="connsiteX22" fmla="*/ 773525 w 1210817"/>
                <a:gd name="connsiteY22" fmla="*/ 640080 h 787190"/>
                <a:gd name="connsiteX23" fmla="*/ 997077 w 1210817"/>
                <a:gd name="connsiteY23" fmla="*/ 658654 h 787190"/>
                <a:gd name="connsiteX24" fmla="*/ 1049465 w 1210817"/>
                <a:gd name="connsiteY24" fmla="*/ 656368 h 787190"/>
                <a:gd name="connsiteX25" fmla="*/ 1126045 w 1210817"/>
                <a:gd name="connsiteY25" fmla="*/ 575215 h 787190"/>
                <a:gd name="connsiteX26" fmla="*/ 1115282 w 1210817"/>
                <a:gd name="connsiteY26" fmla="*/ 418052 h 787190"/>
                <a:gd name="connsiteX27" fmla="*/ 1076896 w 1210817"/>
                <a:gd name="connsiteY27" fmla="*/ 152495 h 787190"/>
                <a:gd name="connsiteX28" fmla="*/ 942784 w 1210817"/>
                <a:gd name="connsiteY28" fmla="*/ 118015 h 787190"/>
                <a:gd name="connsiteX29" fmla="*/ 944118 w 1210817"/>
                <a:gd name="connsiteY29" fmla="*/ 111061 h 787190"/>
                <a:gd name="connsiteX30" fmla="*/ 1061371 w 1210817"/>
                <a:gd name="connsiteY30" fmla="*/ 125730 h 787190"/>
                <a:gd name="connsiteX31" fmla="*/ 1109377 w 1210817"/>
                <a:gd name="connsiteY31" fmla="*/ 90868 h 787190"/>
                <a:gd name="connsiteX32" fmla="*/ 1128141 w 1210817"/>
                <a:gd name="connsiteY32" fmla="*/ 571 h 787190"/>
                <a:gd name="connsiteX33" fmla="*/ 1151001 w 1210817"/>
                <a:gd name="connsiteY33" fmla="*/ 125539 h 787190"/>
                <a:gd name="connsiteX34" fmla="*/ 1210818 w 1210817"/>
                <a:gd name="connsiteY34" fmla="*/ 63627 h 787190"/>
                <a:gd name="connsiteX35" fmla="*/ 1156907 w 1210817"/>
                <a:gd name="connsiteY35" fmla="*/ 144780 h 787190"/>
                <a:gd name="connsiteX36" fmla="*/ 1132142 w 1210817"/>
                <a:gd name="connsiteY36" fmla="*/ 180975 h 787190"/>
                <a:gd name="connsiteX37" fmla="*/ 1142905 w 1210817"/>
                <a:gd name="connsiteY37" fmla="*/ 281368 h 787190"/>
                <a:gd name="connsiteX38" fmla="*/ 1169479 w 1210817"/>
                <a:gd name="connsiteY38" fmla="*/ 591122 h 787190"/>
                <a:gd name="connsiteX39" fmla="*/ 945928 w 1210817"/>
                <a:gd name="connsiteY39" fmla="*/ 787146 h 787190"/>
                <a:gd name="connsiteX40" fmla="*/ 768572 w 1210817"/>
                <a:gd name="connsiteY40" fmla="*/ 766953 h 787190"/>
                <a:gd name="connsiteX41" fmla="*/ 388620 w 1210817"/>
                <a:gd name="connsiteY41" fmla="*/ 776859 h 787190"/>
                <a:gd name="connsiteX42" fmla="*/ 228124 w 1210817"/>
                <a:gd name="connsiteY42" fmla="*/ 783050 h 787190"/>
                <a:gd name="connsiteX43" fmla="*/ 66389 w 1210817"/>
                <a:gd name="connsiteY43" fmla="*/ 648462 h 787190"/>
                <a:gd name="connsiteX44" fmla="*/ 58388 w 1210817"/>
                <a:gd name="connsiteY44" fmla="*/ 405193 h 787190"/>
                <a:gd name="connsiteX45" fmla="*/ 90583 w 1210817"/>
                <a:gd name="connsiteY45" fmla="*/ 218408 h 787190"/>
                <a:gd name="connsiteX46" fmla="*/ 54959 w 1210817"/>
                <a:gd name="connsiteY46" fmla="*/ 135445 h 787190"/>
                <a:gd name="connsiteX47" fmla="*/ 0 w 1210817"/>
                <a:gd name="connsiteY47" fmla="*/ 60007 h 787190"/>
                <a:gd name="connsiteX48" fmla="*/ 5524 w 1210817"/>
                <a:gd name="connsiteY48" fmla="*/ 56864 h 78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0817" h="787190">
                  <a:moveTo>
                    <a:pt x="5524" y="56864"/>
                  </a:moveTo>
                  <a:cubicBezTo>
                    <a:pt x="25432" y="79153"/>
                    <a:pt x="45244" y="101441"/>
                    <a:pt x="65151" y="123730"/>
                  </a:cubicBezTo>
                  <a:cubicBezTo>
                    <a:pt x="68199" y="122110"/>
                    <a:pt x="71342" y="120396"/>
                    <a:pt x="74390" y="118777"/>
                  </a:cubicBezTo>
                  <a:cubicBezTo>
                    <a:pt x="77057" y="81534"/>
                    <a:pt x="53530" y="41243"/>
                    <a:pt x="87916" y="0"/>
                  </a:cubicBezTo>
                  <a:cubicBezTo>
                    <a:pt x="98584" y="36100"/>
                    <a:pt x="108490" y="66675"/>
                    <a:pt x="116395" y="97726"/>
                  </a:cubicBezTo>
                  <a:cubicBezTo>
                    <a:pt x="121920" y="119634"/>
                    <a:pt x="132397" y="128873"/>
                    <a:pt x="156019" y="125158"/>
                  </a:cubicBezTo>
                  <a:cubicBezTo>
                    <a:pt x="197358" y="118586"/>
                    <a:pt x="238982" y="114395"/>
                    <a:pt x="282416" y="116491"/>
                  </a:cubicBezTo>
                  <a:cubicBezTo>
                    <a:pt x="236220" y="128683"/>
                    <a:pt x="189928" y="140970"/>
                    <a:pt x="144780" y="152876"/>
                  </a:cubicBezTo>
                  <a:cubicBezTo>
                    <a:pt x="128778" y="276320"/>
                    <a:pt x="108299" y="399669"/>
                    <a:pt x="97917" y="523875"/>
                  </a:cubicBezTo>
                  <a:cubicBezTo>
                    <a:pt x="88773" y="632555"/>
                    <a:pt x="122301" y="662749"/>
                    <a:pt x="232315" y="657320"/>
                  </a:cubicBezTo>
                  <a:cubicBezTo>
                    <a:pt x="304133" y="653796"/>
                    <a:pt x="375761" y="645033"/>
                    <a:pt x="458248" y="637699"/>
                  </a:cubicBezTo>
                  <a:cubicBezTo>
                    <a:pt x="436817" y="625221"/>
                    <a:pt x="423005" y="618172"/>
                    <a:pt x="410242" y="609505"/>
                  </a:cubicBezTo>
                  <a:cubicBezTo>
                    <a:pt x="398907" y="601789"/>
                    <a:pt x="383095" y="594074"/>
                    <a:pt x="379762" y="583216"/>
                  </a:cubicBezTo>
                  <a:cubicBezTo>
                    <a:pt x="375856" y="570547"/>
                    <a:pt x="383286" y="554355"/>
                    <a:pt x="385858" y="539686"/>
                  </a:cubicBezTo>
                  <a:cubicBezTo>
                    <a:pt x="400717" y="542353"/>
                    <a:pt x="416242" y="543306"/>
                    <a:pt x="430149" y="548449"/>
                  </a:cubicBezTo>
                  <a:cubicBezTo>
                    <a:pt x="436150" y="550640"/>
                    <a:pt x="439293" y="561499"/>
                    <a:pt x="442817" y="568833"/>
                  </a:cubicBezTo>
                  <a:cubicBezTo>
                    <a:pt x="488156" y="661321"/>
                    <a:pt x="569309" y="697516"/>
                    <a:pt x="668179" y="666845"/>
                  </a:cubicBezTo>
                  <a:cubicBezTo>
                    <a:pt x="719614" y="650843"/>
                    <a:pt x="766382" y="629031"/>
                    <a:pt x="777716" y="566071"/>
                  </a:cubicBezTo>
                  <a:cubicBezTo>
                    <a:pt x="779907" y="553784"/>
                    <a:pt x="799909" y="541592"/>
                    <a:pt x="814292" y="536162"/>
                  </a:cubicBezTo>
                  <a:cubicBezTo>
                    <a:pt x="820769" y="533781"/>
                    <a:pt x="842486" y="549402"/>
                    <a:pt x="841724" y="554831"/>
                  </a:cubicBezTo>
                  <a:cubicBezTo>
                    <a:pt x="839724" y="570547"/>
                    <a:pt x="833247" y="588931"/>
                    <a:pt x="822198" y="599599"/>
                  </a:cubicBezTo>
                  <a:cubicBezTo>
                    <a:pt x="807720" y="613601"/>
                    <a:pt x="787241" y="621220"/>
                    <a:pt x="769525" y="631507"/>
                  </a:cubicBezTo>
                  <a:cubicBezTo>
                    <a:pt x="771716" y="636270"/>
                    <a:pt x="772477" y="639985"/>
                    <a:pt x="773525" y="640080"/>
                  </a:cubicBezTo>
                  <a:cubicBezTo>
                    <a:pt x="848011" y="646557"/>
                    <a:pt x="922496" y="653129"/>
                    <a:pt x="997077" y="658654"/>
                  </a:cubicBezTo>
                  <a:cubicBezTo>
                    <a:pt x="1014412" y="659892"/>
                    <a:pt x="1032224" y="658939"/>
                    <a:pt x="1049465" y="656368"/>
                  </a:cubicBezTo>
                  <a:cubicBezTo>
                    <a:pt x="1097280" y="649224"/>
                    <a:pt x="1125188" y="623411"/>
                    <a:pt x="1126045" y="575215"/>
                  </a:cubicBezTo>
                  <a:cubicBezTo>
                    <a:pt x="1126903" y="522827"/>
                    <a:pt x="1121854" y="470154"/>
                    <a:pt x="1115282" y="418052"/>
                  </a:cubicBezTo>
                  <a:cubicBezTo>
                    <a:pt x="1104233" y="330041"/>
                    <a:pt x="1090041" y="242411"/>
                    <a:pt x="1076896" y="152495"/>
                  </a:cubicBezTo>
                  <a:cubicBezTo>
                    <a:pt x="1034796" y="141637"/>
                    <a:pt x="988790" y="129826"/>
                    <a:pt x="942784" y="118015"/>
                  </a:cubicBezTo>
                  <a:cubicBezTo>
                    <a:pt x="943261" y="115729"/>
                    <a:pt x="943642" y="113347"/>
                    <a:pt x="944118" y="111061"/>
                  </a:cubicBezTo>
                  <a:cubicBezTo>
                    <a:pt x="983266" y="115729"/>
                    <a:pt x="1022699" y="118586"/>
                    <a:pt x="1061371" y="125730"/>
                  </a:cubicBezTo>
                  <a:cubicBezTo>
                    <a:pt x="1092232" y="131445"/>
                    <a:pt x="1104138" y="117634"/>
                    <a:pt x="1109377" y="90868"/>
                  </a:cubicBezTo>
                  <a:cubicBezTo>
                    <a:pt x="1114996" y="62484"/>
                    <a:pt x="1121093" y="34195"/>
                    <a:pt x="1128141" y="571"/>
                  </a:cubicBezTo>
                  <a:cubicBezTo>
                    <a:pt x="1172909" y="35528"/>
                    <a:pt x="1144238" y="77819"/>
                    <a:pt x="1151001" y="125539"/>
                  </a:cubicBezTo>
                  <a:cubicBezTo>
                    <a:pt x="1176147" y="99536"/>
                    <a:pt x="1195387" y="79629"/>
                    <a:pt x="1210818" y="63627"/>
                  </a:cubicBezTo>
                  <a:cubicBezTo>
                    <a:pt x="1207960" y="93440"/>
                    <a:pt x="1185482" y="125730"/>
                    <a:pt x="1156907" y="144780"/>
                  </a:cubicBezTo>
                  <a:cubicBezTo>
                    <a:pt x="1145286" y="152495"/>
                    <a:pt x="1132142" y="168688"/>
                    <a:pt x="1132142" y="180975"/>
                  </a:cubicBezTo>
                  <a:cubicBezTo>
                    <a:pt x="1132046" y="214503"/>
                    <a:pt x="1135475" y="248698"/>
                    <a:pt x="1142905" y="281368"/>
                  </a:cubicBezTo>
                  <a:cubicBezTo>
                    <a:pt x="1166146" y="383572"/>
                    <a:pt x="1182243" y="486251"/>
                    <a:pt x="1169479" y="591122"/>
                  </a:cubicBezTo>
                  <a:cubicBezTo>
                    <a:pt x="1153287" y="724186"/>
                    <a:pt x="1080707" y="789146"/>
                    <a:pt x="945928" y="787146"/>
                  </a:cubicBezTo>
                  <a:cubicBezTo>
                    <a:pt x="886682" y="786289"/>
                    <a:pt x="826484" y="779621"/>
                    <a:pt x="768572" y="766953"/>
                  </a:cubicBezTo>
                  <a:cubicBezTo>
                    <a:pt x="640461" y="739045"/>
                    <a:pt x="515112" y="758761"/>
                    <a:pt x="388620" y="776859"/>
                  </a:cubicBezTo>
                  <a:cubicBezTo>
                    <a:pt x="335851" y="784384"/>
                    <a:pt x="281273" y="786765"/>
                    <a:pt x="228124" y="783050"/>
                  </a:cubicBezTo>
                  <a:cubicBezTo>
                    <a:pt x="144304" y="777240"/>
                    <a:pt x="92011" y="727043"/>
                    <a:pt x="66389" y="648462"/>
                  </a:cubicBezTo>
                  <a:cubicBezTo>
                    <a:pt x="40195" y="568261"/>
                    <a:pt x="44767" y="486727"/>
                    <a:pt x="58388" y="405193"/>
                  </a:cubicBezTo>
                  <a:cubicBezTo>
                    <a:pt x="68770" y="342900"/>
                    <a:pt x="81820" y="280892"/>
                    <a:pt x="90583" y="218408"/>
                  </a:cubicBezTo>
                  <a:cubicBezTo>
                    <a:pt x="95155" y="185738"/>
                    <a:pt x="97250" y="155638"/>
                    <a:pt x="54959" y="135445"/>
                  </a:cubicBezTo>
                  <a:cubicBezTo>
                    <a:pt x="30289" y="123634"/>
                    <a:pt x="17907" y="86011"/>
                    <a:pt x="0" y="60007"/>
                  </a:cubicBezTo>
                  <a:cubicBezTo>
                    <a:pt x="1905" y="59055"/>
                    <a:pt x="3715" y="58007"/>
                    <a:pt x="5524" y="56864"/>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88" name="Freeform: Shape 287">
              <a:extLst>
                <a:ext uri="{FF2B5EF4-FFF2-40B4-BE49-F238E27FC236}">
                  <a16:creationId xmlns:a16="http://schemas.microsoft.com/office/drawing/2014/main" id="{50CDF45A-F102-4245-8838-AE88BC2605CF}"/>
                </a:ext>
              </a:extLst>
            </p:cNvPr>
            <p:cNvSpPr/>
            <p:nvPr/>
          </p:nvSpPr>
          <p:spPr>
            <a:xfrm>
              <a:off x="2938138" y="2717743"/>
              <a:ext cx="568597" cy="359811"/>
            </a:xfrm>
            <a:custGeom>
              <a:avLst/>
              <a:gdLst>
                <a:gd name="connsiteX0" fmla="*/ 568369 w 568597"/>
                <a:gd name="connsiteY0" fmla="*/ 311629 h 359811"/>
                <a:gd name="connsiteX1" fmla="*/ 524936 w 568597"/>
                <a:gd name="connsiteY1" fmla="*/ 213616 h 359811"/>
                <a:gd name="connsiteX2" fmla="*/ 281858 w 568597"/>
                <a:gd name="connsiteY2" fmla="*/ 143607 h 359811"/>
                <a:gd name="connsiteX3" fmla="*/ 142983 w 568597"/>
                <a:gd name="connsiteY3" fmla="*/ 265242 h 359811"/>
                <a:gd name="connsiteX4" fmla="*/ 64307 w 568597"/>
                <a:gd name="connsiteY4" fmla="*/ 349729 h 359811"/>
                <a:gd name="connsiteX5" fmla="*/ 15634 w 568597"/>
                <a:gd name="connsiteY5" fmla="*/ 356682 h 359811"/>
                <a:gd name="connsiteX6" fmla="*/ 10109 w 568597"/>
                <a:gd name="connsiteY6" fmla="*/ 304675 h 359811"/>
                <a:gd name="connsiteX7" fmla="*/ 323958 w 568597"/>
                <a:gd name="connsiteY7" fmla="*/ 19782 h 359811"/>
                <a:gd name="connsiteX8" fmla="*/ 504552 w 568597"/>
                <a:gd name="connsiteY8" fmla="*/ 75218 h 359811"/>
                <a:gd name="connsiteX9" fmla="*/ 568369 w 568597"/>
                <a:gd name="connsiteY9" fmla="*/ 311629 h 35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597" h="359811">
                  <a:moveTo>
                    <a:pt x="568369" y="311629"/>
                  </a:moveTo>
                  <a:cubicBezTo>
                    <a:pt x="553034" y="276862"/>
                    <a:pt x="540461" y="244477"/>
                    <a:pt x="524936" y="213616"/>
                  </a:cubicBezTo>
                  <a:cubicBezTo>
                    <a:pt x="470643" y="106079"/>
                    <a:pt x="382918" y="78171"/>
                    <a:pt x="281858" y="143607"/>
                  </a:cubicBezTo>
                  <a:cubicBezTo>
                    <a:pt x="230708" y="176754"/>
                    <a:pt x="187655" y="222855"/>
                    <a:pt x="142983" y="265242"/>
                  </a:cubicBezTo>
                  <a:cubicBezTo>
                    <a:pt x="115075" y="291721"/>
                    <a:pt x="92977" y="324392"/>
                    <a:pt x="64307" y="349729"/>
                  </a:cubicBezTo>
                  <a:cubicBezTo>
                    <a:pt x="53638" y="359158"/>
                    <a:pt x="27730" y="363063"/>
                    <a:pt x="15634" y="356682"/>
                  </a:cubicBezTo>
                  <a:cubicBezTo>
                    <a:pt x="-4178" y="346204"/>
                    <a:pt x="-4178" y="322487"/>
                    <a:pt x="10109" y="304675"/>
                  </a:cubicBezTo>
                  <a:cubicBezTo>
                    <a:pt x="99549" y="193042"/>
                    <a:pt x="190799" y="83028"/>
                    <a:pt x="323958" y="19782"/>
                  </a:cubicBezTo>
                  <a:cubicBezTo>
                    <a:pt x="404635" y="-18603"/>
                    <a:pt x="457975" y="-1649"/>
                    <a:pt x="504552" y="75218"/>
                  </a:cubicBezTo>
                  <a:cubicBezTo>
                    <a:pt x="539794" y="133225"/>
                    <a:pt x="571608" y="248859"/>
                    <a:pt x="568369" y="311629"/>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89" name="Freeform: Shape 288">
              <a:extLst>
                <a:ext uri="{FF2B5EF4-FFF2-40B4-BE49-F238E27FC236}">
                  <a16:creationId xmlns:a16="http://schemas.microsoft.com/office/drawing/2014/main" id="{CEC54A3F-DCD9-4011-9A71-7F1A52ADA35A}"/>
                </a:ext>
              </a:extLst>
            </p:cNvPr>
            <p:cNvSpPr/>
            <p:nvPr/>
          </p:nvSpPr>
          <p:spPr>
            <a:xfrm>
              <a:off x="2138813" y="2697686"/>
              <a:ext cx="547655" cy="386413"/>
            </a:xfrm>
            <a:custGeom>
              <a:avLst/>
              <a:gdLst>
                <a:gd name="connsiteX0" fmla="*/ 0 w 547655"/>
                <a:gd name="connsiteY0" fmla="*/ 338448 h 386413"/>
                <a:gd name="connsiteX1" fmla="*/ 104204 w 547655"/>
                <a:gd name="connsiteY1" fmla="*/ 42125 h 386413"/>
                <a:gd name="connsiteX2" fmla="*/ 221171 w 547655"/>
                <a:gd name="connsiteY2" fmla="*/ 14026 h 386413"/>
                <a:gd name="connsiteX3" fmla="*/ 343091 w 547655"/>
                <a:gd name="connsiteY3" fmla="*/ 100990 h 386413"/>
                <a:gd name="connsiteX4" fmla="*/ 530923 w 547655"/>
                <a:gd name="connsiteY4" fmla="*/ 299776 h 386413"/>
                <a:gd name="connsiteX5" fmla="*/ 544639 w 547655"/>
                <a:gd name="connsiteY5" fmla="*/ 319684 h 386413"/>
                <a:gd name="connsiteX6" fmla="*/ 542639 w 547655"/>
                <a:gd name="connsiteY6" fmla="*/ 373976 h 386413"/>
                <a:gd name="connsiteX7" fmla="*/ 486823 w 547655"/>
                <a:gd name="connsiteY7" fmla="*/ 371881 h 386413"/>
                <a:gd name="connsiteX8" fmla="*/ 422720 w 547655"/>
                <a:gd name="connsiteY8" fmla="*/ 302634 h 386413"/>
                <a:gd name="connsiteX9" fmla="*/ 317468 w 547655"/>
                <a:gd name="connsiteY9" fmla="*/ 180523 h 386413"/>
                <a:gd name="connsiteX10" fmla="*/ 252984 w 547655"/>
                <a:gd name="connsiteY10" fmla="*/ 126802 h 386413"/>
                <a:gd name="connsiteX11" fmla="*/ 110204 w 547655"/>
                <a:gd name="connsiteY11" fmla="*/ 147948 h 386413"/>
                <a:gd name="connsiteX12" fmla="*/ 30004 w 547655"/>
                <a:gd name="connsiteY12" fmla="*/ 286822 h 386413"/>
                <a:gd name="connsiteX13" fmla="*/ 9334 w 547655"/>
                <a:gd name="connsiteY13" fmla="*/ 341305 h 386413"/>
                <a:gd name="connsiteX14" fmla="*/ 0 w 547655"/>
                <a:gd name="connsiteY14" fmla="*/ 338448 h 38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7655" h="386413">
                  <a:moveTo>
                    <a:pt x="0" y="338448"/>
                  </a:moveTo>
                  <a:cubicBezTo>
                    <a:pt x="12383" y="232054"/>
                    <a:pt x="39148" y="130231"/>
                    <a:pt x="104204" y="42125"/>
                  </a:cubicBezTo>
                  <a:cubicBezTo>
                    <a:pt x="136208" y="-1214"/>
                    <a:pt x="172593" y="-12072"/>
                    <a:pt x="221171" y="14026"/>
                  </a:cubicBezTo>
                  <a:cubicBezTo>
                    <a:pt x="264890" y="37458"/>
                    <a:pt x="307467" y="66604"/>
                    <a:pt x="343091" y="100990"/>
                  </a:cubicBezTo>
                  <a:cubicBezTo>
                    <a:pt x="408622" y="164236"/>
                    <a:pt x="468725" y="233101"/>
                    <a:pt x="530923" y="299776"/>
                  </a:cubicBezTo>
                  <a:cubicBezTo>
                    <a:pt x="536448" y="305682"/>
                    <a:pt x="543973" y="312635"/>
                    <a:pt x="544639" y="319684"/>
                  </a:cubicBezTo>
                  <a:cubicBezTo>
                    <a:pt x="546259" y="337972"/>
                    <a:pt x="551497" y="361594"/>
                    <a:pt x="542639" y="373976"/>
                  </a:cubicBezTo>
                  <a:cubicBezTo>
                    <a:pt x="528542" y="393598"/>
                    <a:pt x="503587" y="387788"/>
                    <a:pt x="486823" y="371881"/>
                  </a:cubicBezTo>
                  <a:cubicBezTo>
                    <a:pt x="464058" y="350259"/>
                    <a:pt x="443389" y="326351"/>
                    <a:pt x="422720" y="302634"/>
                  </a:cubicBezTo>
                  <a:cubicBezTo>
                    <a:pt x="387382" y="262153"/>
                    <a:pt x="353949" y="219957"/>
                    <a:pt x="317468" y="180523"/>
                  </a:cubicBezTo>
                  <a:cubicBezTo>
                    <a:pt x="298609" y="160140"/>
                    <a:pt x="276130" y="142328"/>
                    <a:pt x="252984" y="126802"/>
                  </a:cubicBezTo>
                  <a:cubicBezTo>
                    <a:pt x="194596" y="87464"/>
                    <a:pt x="152400" y="91369"/>
                    <a:pt x="110204" y="147948"/>
                  </a:cubicBezTo>
                  <a:cubicBezTo>
                    <a:pt x="78486" y="190525"/>
                    <a:pt x="55436" y="239769"/>
                    <a:pt x="30004" y="286822"/>
                  </a:cubicBezTo>
                  <a:cubicBezTo>
                    <a:pt x="20860" y="303777"/>
                    <a:pt x="16097" y="323017"/>
                    <a:pt x="9334" y="341305"/>
                  </a:cubicBezTo>
                  <a:cubicBezTo>
                    <a:pt x="6287" y="340258"/>
                    <a:pt x="3143" y="339305"/>
                    <a:pt x="0" y="338448"/>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90" name="Freeform: Shape 289">
              <a:extLst>
                <a:ext uri="{FF2B5EF4-FFF2-40B4-BE49-F238E27FC236}">
                  <a16:creationId xmlns:a16="http://schemas.microsoft.com/office/drawing/2014/main" id="{9D3698D5-44E2-453E-8A7D-BA736C9FF11F}"/>
                </a:ext>
              </a:extLst>
            </p:cNvPr>
            <p:cNvSpPr/>
            <p:nvPr/>
          </p:nvSpPr>
          <p:spPr>
            <a:xfrm>
              <a:off x="2561818" y="4202136"/>
              <a:ext cx="531590" cy="87964"/>
            </a:xfrm>
            <a:custGeom>
              <a:avLst/>
              <a:gdLst>
                <a:gd name="connsiteX0" fmla="*/ 0 w 531590"/>
                <a:gd name="connsiteY0" fmla="*/ 87964 h 87964"/>
                <a:gd name="connsiteX1" fmla="*/ 214217 w 531590"/>
                <a:gd name="connsiteY1" fmla="*/ 2716 h 87964"/>
                <a:gd name="connsiteX2" fmla="*/ 310896 w 531590"/>
                <a:gd name="connsiteY2" fmla="*/ 3192 h 87964"/>
                <a:gd name="connsiteX3" fmla="*/ 531590 w 531590"/>
                <a:gd name="connsiteY3" fmla="*/ 87584 h 87964"/>
                <a:gd name="connsiteX4" fmla="*/ 0 w 531590"/>
                <a:gd name="connsiteY4" fmla="*/ 87964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590" h="87964">
                  <a:moveTo>
                    <a:pt x="0" y="87964"/>
                  </a:moveTo>
                  <a:cubicBezTo>
                    <a:pt x="57817" y="23385"/>
                    <a:pt x="126206" y="-10143"/>
                    <a:pt x="214217" y="2716"/>
                  </a:cubicBezTo>
                  <a:cubicBezTo>
                    <a:pt x="245840" y="7383"/>
                    <a:pt x="278987" y="6621"/>
                    <a:pt x="310896" y="3192"/>
                  </a:cubicBezTo>
                  <a:cubicBezTo>
                    <a:pt x="399574" y="-6428"/>
                    <a:pt x="471488" y="23766"/>
                    <a:pt x="531590" y="87584"/>
                  </a:cubicBezTo>
                  <a:cubicBezTo>
                    <a:pt x="353854" y="53103"/>
                    <a:pt x="177260" y="52627"/>
                    <a:pt x="0" y="87964"/>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91" name="Freeform: Shape 290">
              <a:extLst>
                <a:ext uri="{FF2B5EF4-FFF2-40B4-BE49-F238E27FC236}">
                  <a16:creationId xmlns:a16="http://schemas.microsoft.com/office/drawing/2014/main" id="{1BFD48CD-23E2-424B-BEFA-DFA0CB3E6592}"/>
                </a:ext>
              </a:extLst>
            </p:cNvPr>
            <p:cNvSpPr/>
            <p:nvPr/>
          </p:nvSpPr>
          <p:spPr>
            <a:xfrm>
              <a:off x="2248096" y="3137689"/>
              <a:ext cx="400018" cy="247845"/>
            </a:xfrm>
            <a:custGeom>
              <a:avLst/>
              <a:gdLst>
                <a:gd name="connsiteX0" fmla="*/ 393732 w 400018"/>
                <a:gd name="connsiteY0" fmla="*/ 186386 h 247845"/>
                <a:gd name="connsiteX1" fmla="*/ 86741 w 400018"/>
                <a:gd name="connsiteY1" fmla="*/ 231820 h 247845"/>
                <a:gd name="connsiteX2" fmla="*/ 2730 w 400018"/>
                <a:gd name="connsiteY2" fmla="*/ 94851 h 247845"/>
                <a:gd name="connsiteX3" fmla="*/ 140748 w 400018"/>
                <a:gd name="connsiteY3" fmla="*/ 839 h 247845"/>
                <a:gd name="connsiteX4" fmla="*/ 229616 w 400018"/>
                <a:gd name="connsiteY4" fmla="*/ 28557 h 247845"/>
                <a:gd name="connsiteX5" fmla="*/ 400018 w 400018"/>
                <a:gd name="connsiteY5" fmla="*/ 170956 h 247845"/>
                <a:gd name="connsiteX6" fmla="*/ 393732 w 400018"/>
                <a:gd name="connsiteY6" fmla="*/ 186386 h 247845"/>
                <a:gd name="connsiteX7" fmla="*/ 374205 w 400018"/>
                <a:gd name="connsiteY7" fmla="*/ 171051 h 247845"/>
                <a:gd name="connsiteX8" fmla="*/ 227997 w 400018"/>
                <a:gd name="connsiteY8" fmla="*/ 50083 h 247845"/>
                <a:gd name="connsiteX9" fmla="*/ 122460 w 400018"/>
                <a:gd name="connsiteY9" fmla="*/ 21413 h 247845"/>
                <a:gd name="connsiteX10" fmla="*/ 23304 w 400018"/>
                <a:gd name="connsiteY10" fmla="*/ 102471 h 247845"/>
                <a:gd name="connsiteX11" fmla="*/ 77406 w 400018"/>
                <a:gd name="connsiteY11" fmla="*/ 202960 h 247845"/>
                <a:gd name="connsiteX12" fmla="*/ 152749 w 400018"/>
                <a:gd name="connsiteY12" fmla="*/ 229439 h 247845"/>
                <a:gd name="connsiteX13" fmla="*/ 374205 w 400018"/>
                <a:gd name="connsiteY13" fmla="*/ 171051 h 2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018" h="247845">
                  <a:moveTo>
                    <a:pt x="393732" y="186386"/>
                  </a:moveTo>
                  <a:cubicBezTo>
                    <a:pt x="297053" y="236202"/>
                    <a:pt x="196659" y="269063"/>
                    <a:pt x="86741" y="231820"/>
                  </a:cubicBezTo>
                  <a:cubicBezTo>
                    <a:pt x="24924" y="210865"/>
                    <a:pt x="-10414" y="148096"/>
                    <a:pt x="2730" y="94851"/>
                  </a:cubicBezTo>
                  <a:cubicBezTo>
                    <a:pt x="17208" y="36177"/>
                    <a:pt x="76454" y="-6590"/>
                    <a:pt x="140748" y="839"/>
                  </a:cubicBezTo>
                  <a:cubicBezTo>
                    <a:pt x="171323" y="4363"/>
                    <a:pt x="205899" y="11126"/>
                    <a:pt x="229616" y="28557"/>
                  </a:cubicBezTo>
                  <a:cubicBezTo>
                    <a:pt x="289147" y="72277"/>
                    <a:pt x="343535" y="123045"/>
                    <a:pt x="400018" y="170956"/>
                  </a:cubicBezTo>
                  <a:cubicBezTo>
                    <a:pt x="398018" y="176099"/>
                    <a:pt x="395827" y="181243"/>
                    <a:pt x="393732" y="186386"/>
                  </a:cubicBezTo>
                  <a:close/>
                  <a:moveTo>
                    <a:pt x="374205" y="171051"/>
                  </a:moveTo>
                  <a:cubicBezTo>
                    <a:pt x="321342" y="126283"/>
                    <a:pt x="278193" y="82754"/>
                    <a:pt x="227997" y="50083"/>
                  </a:cubicBezTo>
                  <a:cubicBezTo>
                    <a:pt x="198660" y="31033"/>
                    <a:pt x="158274" y="22937"/>
                    <a:pt x="122460" y="21413"/>
                  </a:cubicBezTo>
                  <a:cubicBezTo>
                    <a:pt x="76454" y="19413"/>
                    <a:pt x="33687" y="59799"/>
                    <a:pt x="23304" y="102471"/>
                  </a:cubicBezTo>
                  <a:cubicBezTo>
                    <a:pt x="14160" y="139904"/>
                    <a:pt x="32544" y="177909"/>
                    <a:pt x="77406" y="202960"/>
                  </a:cubicBezTo>
                  <a:cubicBezTo>
                    <a:pt x="100362" y="215818"/>
                    <a:pt x="126841" y="225534"/>
                    <a:pt x="152749" y="229439"/>
                  </a:cubicBezTo>
                  <a:cubicBezTo>
                    <a:pt x="229425" y="241250"/>
                    <a:pt x="296862" y="212485"/>
                    <a:pt x="374205" y="171051"/>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92" name="Freeform: Shape 291">
              <a:extLst>
                <a:ext uri="{FF2B5EF4-FFF2-40B4-BE49-F238E27FC236}">
                  <a16:creationId xmlns:a16="http://schemas.microsoft.com/office/drawing/2014/main" id="{EEF41F19-709F-44B4-97FB-ECBB788A9656}"/>
                </a:ext>
              </a:extLst>
            </p:cNvPr>
            <p:cNvSpPr/>
            <p:nvPr/>
          </p:nvSpPr>
          <p:spPr>
            <a:xfrm>
              <a:off x="2997587" y="3140766"/>
              <a:ext cx="402777" cy="244818"/>
            </a:xfrm>
            <a:custGeom>
              <a:avLst/>
              <a:gdLst>
                <a:gd name="connsiteX0" fmla="*/ 0 w 402777"/>
                <a:gd name="connsiteY0" fmla="*/ 181690 h 244818"/>
                <a:gd name="connsiteX1" fmla="*/ 232696 w 402777"/>
                <a:gd name="connsiteY1" fmla="*/ 3096 h 244818"/>
                <a:gd name="connsiteX2" fmla="*/ 336518 w 402777"/>
                <a:gd name="connsiteY2" fmla="*/ 16526 h 244818"/>
                <a:gd name="connsiteX3" fmla="*/ 344519 w 402777"/>
                <a:gd name="connsiteY3" fmla="*/ 211122 h 244818"/>
                <a:gd name="connsiteX4" fmla="*/ 253651 w 402777"/>
                <a:gd name="connsiteY4" fmla="*/ 243412 h 244818"/>
                <a:gd name="connsiteX5" fmla="*/ 0 w 402777"/>
                <a:gd name="connsiteY5" fmla="*/ 181690 h 244818"/>
                <a:gd name="connsiteX6" fmla="*/ 32956 w 402777"/>
                <a:gd name="connsiteY6" fmla="*/ 172831 h 244818"/>
                <a:gd name="connsiteX7" fmla="*/ 216313 w 402777"/>
                <a:gd name="connsiteY7" fmla="*/ 227981 h 244818"/>
                <a:gd name="connsiteX8" fmla="*/ 331470 w 402777"/>
                <a:gd name="connsiteY8" fmla="*/ 194167 h 244818"/>
                <a:gd name="connsiteX9" fmla="*/ 380238 w 402777"/>
                <a:gd name="connsiteY9" fmla="*/ 111776 h 244818"/>
                <a:gd name="connsiteX10" fmla="*/ 315182 w 402777"/>
                <a:gd name="connsiteY10" fmla="*/ 27385 h 244818"/>
                <a:gd name="connsiteX11" fmla="*/ 233744 w 402777"/>
                <a:gd name="connsiteY11" fmla="*/ 21384 h 244818"/>
                <a:gd name="connsiteX12" fmla="*/ 32956 w 402777"/>
                <a:gd name="connsiteY12" fmla="*/ 172831 h 2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2777" h="244818">
                  <a:moveTo>
                    <a:pt x="0" y="181690"/>
                  </a:moveTo>
                  <a:cubicBezTo>
                    <a:pt x="69818" y="104918"/>
                    <a:pt x="130873" y="25670"/>
                    <a:pt x="232696" y="3096"/>
                  </a:cubicBezTo>
                  <a:cubicBezTo>
                    <a:pt x="265176" y="-4048"/>
                    <a:pt x="306800" y="1477"/>
                    <a:pt x="336518" y="16526"/>
                  </a:cubicBezTo>
                  <a:cubicBezTo>
                    <a:pt x="421767" y="59865"/>
                    <a:pt x="425101" y="160068"/>
                    <a:pt x="344519" y="211122"/>
                  </a:cubicBezTo>
                  <a:cubicBezTo>
                    <a:pt x="317945" y="227981"/>
                    <a:pt x="284893" y="240554"/>
                    <a:pt x="253651" y="243412"/>
                  </a:cubicBezTo>
                  <a:cubicBezTo>
                    <a:pt x="166497" y="251413"/>
                    <a:pt x="85820" y="224552"/>
                    <a:pt x="0" y="181690"/>
                  </a:cubicBezTo>
                  <a:close/>
                  <a:moveTo>
                    <a:pt x="32956" y="172831"/>
                  </a:moveTo>
                  <a:cubicBezTo>
                    <a:pt x="95250" y="201311"/>
                    <a:pt x="151829" y="232934"/>
                    <a:pt x="216313" y="227981"/>
                  </a:cubicBezTo>
                  <a:cubicBezTo>
                    <a:pt x="255461" y="224933"/>
                    <a:pt x="295561" y="211122"/>
                    <a:pt x="331470" y="194167"/>
                  </a:cubicBezTo>
                  <a:cubicBezTo>
                    <a:pt x="362617" y="179499"/>
                    <a:pt x="384524" y="149876"/>
                    <a:pt x="380238" y="111776"/>
                  </a:cubicBezTo>
                  <a:cubicBezTo>
                    <a:pt x="375666" y="71676"/>
                    <a:pt x="352330" y="40434"/>
                    <a:pt x="315182" y="27385"/>
                  </a:cubicBezTo>
                  <a:cubicBezTo>
                    <a:pt x="290131" y="18622"/>
                    <a:pt x="258889" y="14812"/>
                    <a:pt x="233744" y="21384"/>
                  </a:cubicBezTo>
                  <a:cubicBezTo>
                    <a:pt x="148780" y="43863"/>
                    <a:pt x="93059" y="107299"/>
                    <a:pt x="32956" y="172831"/>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93" name="Freeform: Shape 292">
              <a:extLst>
                <a:ext uri="{FF2B5EF4-FFF2-40B4-BE49-F238E27FC236}">
                  <a16:creationId xmlns:a16="http://schemas.microsoft.com/office/drawing/2014/main" id="{16D7031D-2BE2-4CFA-BDC9-2A0B51F2B190}"/>
                </a:ext>
              </a:extLst>
            </p:cNvPr>
            <p:cNvSpPr/>
            <p:nvPr/>
          </p:nvSpPr>
          <p:spPr>
            <a:xfrm>
              <a:off x="2072995" y="3078596"/>
              <a:ext cx="564832" cy="218523"/>
            </a:xfrm>
            <a:custGeom>
              <a:avLst/>
              <a:gdLst>
                <a:gd name="connsiteX0" fmla="*/ 564833 w 564832"/>
                <a:gd name="connsiteY0" fmla="*/ 124797 h 218523"/>
                <a:gd name="connsiteX1" fmla="*/ 432625 w 564832"/>
                <a:gd name="connsiteY1" fmla="*/ 42882 h 218523"/>
                <a:gd name="connsiteX2" fmla="*/ 160687 w 564832"/>
                <a:gd name="connsiteY2" fmla="*/ 131750 h 218523"/>
                <a:gd name="connsiteX3" fmla="*/ 25908 w 564832"/>
                <a:gd name="connsiteY3" fmla="*/ 216047 h 218523"/>
                <a:gd name="connsiteX4" fmla="*/ 2191 w 564832"/>
                <a:gd name="connsiteY4" fmla="*/ 218523 h 218523"/>
                <a:gd name="connsiteX5" fmla="*/ 0 w 564832"/>
                <a:gd name="connsiteY5" fmla="*/ 207093 h 218523"/>
                <a:gd name="connsiteX6" fmla="*/ 101632 w 564832"/>
                <a:gd name="connsiteY6" fmla="*/ 188138 h 218523"/>
                <a:gd name="connsiteX7" fmla="*/ 104870 w 564832"/>
                <a:gd name="connsiteY7" fmla="*/ 180518 h 218523"/>
                <a:gd name="connsiteX8" fmla="*/ 11335 w 564832"/>
                <a:gd name="connsiteY8" fmla="*/ 151086 h 218523"/>
                <a:gd name="connsiteX9" fmla="*/ 11144 w 564832"/>
                <a:gd name="connsiteY9" fmla="*/ 146705 h 218523"/>
                <a:gd name="connsiteX10" fmla="*/ 113157 w 564832"/>
                <a:gd name="connsiteY10" fmla="*/ 160801 h 218523"/>
                <a:gd name="connsiteX11" fmla="*/ 364808 w 564832"/>
                <a:gd name="connsiteY11" fmla="*/ 20 h 218523"/>
                <a:gd name="connsiteX12" fmla="*/ 564833 w 564832"/>
                <a:gd name="connsiteY12" fmla="*/ 124797 h 21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832" h="218523">
                  <a:moveTo>
                    <a:pt x="564833" y="124797"/>
                  </a:moveTo>
                  <a:cubicBezTo>
                    <a:pt x="521208" y="97270"/>
                    <a:pt x="479774" y="63551"/>
                    <a:pt x="432625" y="42882"/>
                  </a:cubicBezTo>
                  <a:cubicBezTo>
                    <a:pt x="318897" y="-7029"/>
                    <a:pt x="219456" y="22022"/>
                    <a:pt x="160687" y="131750"/>
                  </a:cubicBezTo>
                  <a:cubicBezTo>
                    <a:pt x="128397" y="192043"/>
                    <a:pt x="90202" y="218523"/>
                    <a:pt x="25908" y="216047"/>
                  </a:cubicBezTo>
                  <a:cubicBezTo>
                    <a:pt x="18002" y="215761"/>
                    <a:pt x="10096" y="217666"/>
                    <a:pt x="2191" y="218523"/>
                  </a:cubicBezTo>
                  <a:cubicBezTo>
                    <a:pt x="1429" y="214713"/>
                    <a:pt x="762" y="210903"/>
                    <a:pt x="0" y="207093"/>
                  </a:cubicBezTo>
                  <a:cubicBezTo>
                    <a:pt x="33909" y="200807"/>
                    <a:pt x="67723" y="194425"/>
                    <a:pt x="101632" y="188138"/>
                  </a:cubicBezTo>
                  <a:cubicBezTo>
                    <a:pt x="102679" y="185567"/>
                    <a:pt x="103823" y="182995"/>
                    <a:pt x="104870" y="180518"/>
                  </a:cubicBezTo>
                  <a:cubicBezTo>
                    <a:pt x="73724" y="170708"/>
                    <a:pt x="42577" y="160897"/>
                    <a:pt x="11335" y="151086"/>
                  </a:cubicBezTo>
                  <a:cubicBezTo>
                    <a:pt x="11240" y="149657"/>
                    <a:pt x="11240" y="148133"/>
                    <a:pt x="11144" y="146705"/>
                  </a:cubicBezTo>
                  <a:cubicBezTo>
                    <a:pt x="44767" y="151372"/>
                    <a:pt x="78486" y="156039"/>
                    <a:pt x="113157" y="160801"/>
                  </a:cubicBezTo>
                  <a:cubicBezTo>
                    <a:pt x="167545" y="65647"/>
                    <a:pt x="247269" y="-1314"/>
                    <a:pt x="364808" y="20"/>
                  </a:cubicBezTo>
                  <a:cubicBezTo>
                    <a:pt x="454247" y="972"/>
                    <a:pt x="517398" y="55169"/>
                    <a:pt x="564833" y="124797"/>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94" name="Freeform: Shape 293">
              <a:extLst>
                <a:ext uri="{FF2B5EF4-FFF2-40B4-BE49-F238E27FC236}">
                  <a16:creationId xmlns:a16="http://schemas.microsoft.com/office/drawing/2014/main" id="{465B0F90-4109-4696-A7FD-615A1B21951B}"/>
                </a:ext>
              </a:extLst>
            </p:cNvPr>
            <p:cNvSpPr/>
            <p:nvPr/>
          </p:nvSpPr>
          <p:spPr>
            <a:xfrm>
              <a:off x="2672403" y="3216538"/>
              <a:ext cx="87361" cy="558355"/>
            </a:xfrm>
            <a:custGeom>
              <a:avLst/>
              <a:gdLst>
                <a:gd name="connsiteX0" fmla="*/ 0 w 87361"/>
                <a:gd name="connsiteY0" fmla="*/ 556355 h 558355"/>
                <a:gd name="connsiteX1" fmla="*/ 43529 w 87361"/>
                <a:gd name="connsiteY1" fmla="*/ 337090 h 558355"/>
                <a:gd name="connsiteX2" fmla="*/ 68009 w 87361"/>
                <a:gd name="connsiteY2" fmla="*/ 199072 h 558355"/>
                <a:gd name="connsiteX3" fmla="*/ 48578 w 87361"/>
                <a:gd name="connsiteY3" fmla="*/ 3238 h 558355"/>
                <a:gd name="connsiteX4" fmla="*/ 56864 w 87361"/>
                <a:gd name="connsiteY4" fmla="*/ 0 h 558355"/>
                <a:gd name="connsiteX5" fmla="*/ 76486 w 87361"/>
                <a:gd name="connsiteY5" fmla="*/ 39433 h 558355"/>
                <a:gd name="connsiteX6" fmla="*/ 85535 w 87361"/>
                <a:gd name="connsiteY6" fmla="*/ 157067 h 558355"/>
                <a:gd name="connsiteX7" fmla="*/ 17240 w 87361"/>
                <a:gd name="connsiteY7" fmla="*/ 539782 h 558355"/>
                <a:gd name="connsiteX8" fmla="*/ 9906 w 87361"/>
                <a:gd name="connsiteY8" fmla="*/ 558355 h 558355"/>
                <a:gd name="connsiteX9" fmla="*/ 0 w 87361"/>
                <a:gd name="connsiteY9" fmla="*/ 556355 h 55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61" h="558355">
                  <a:moveTo>
                    <a:pt x="0" y="556355"/>
                  </a:moveTo>
                  <a:cubicBezTo>
                    <a:pt x="14573" y="483299"/>
                    <a:pt x="29432" y="410242"/>
                    <a:pt x="43529" y="337090"/>
                  </a:cubicBezTo>
                  <a:cubicBezTo>
                    <a:pt x="52388" y="291179"/>
                    <a:pt x="61151" y="245269"/>
                    <a:pt x="68009" y="199072"/>
                  </a:cubicBezTo>
                  <a:cubicBezTo>
                    <a:pt x="77915" y="132683"/>
                    <a:pt x="80677" y="66484"/>
                    <a:pt x="48578" y="3238"/>
                  </a:cubicBezTo>
                  <a:cubicBezTo>
                    <a:pt x="51340" y="2191"/>
                    <a:pt x="54102" y="1143"/>
                    <a:pt x="56864" y="0"/>
                  </a:cubicBezTo>
                  <a:cubicBezTo>
                    <a:pt x="63627" y="13145"/>
                    <a:pt x="74486" y="25622"/>
                    <a:pt x="76486" y="39433"/>
                  </a:cubicBezTo>
                  <a:cubicBezTo>
                    <a:pt x="81915" y="78486"/>
                    <a:pt x="91345" y="119158"/>
                    <a:pt x="85535" y="157067"/>
                  </a:cubicBezTo>
                  <a:cubicBezTo>
                    <a:pt x="66008" y="285083"/>
                    <a:pt x="40577" y="412242"/>
                    <a:pt x="17240" y="539782"/>
                  </a:cubicBezTo>
                  <a:cubicBezTo>
                    <a:pt x="16097" y="546163"/>
                    <a:pt x="12478" y="552164"/>
                    <a:pt x="9906" y="558355"/>
                  </a:cubicBezTo>
                  <a:cubicBezTo>
                    <a:pt x="6572" y="557689"/>
                    <a:pt x="3238" y="557022"/>
                    <a:pt x="0" y="556355"/>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95" name="Freeform: Shape 294">
              <a:extLst>
                <a:ext uri="{FF2B5EF4-FFF2-40B4-BE49-F238E27FC236}">
                  <a16:creationId xmlns:a16="http://schemas.microsoft.com/office/drawing/2014/main" id="{049385FE-81E9-4E93-9BC5-6DC21B158013}"/>
                </a:ext>
              </a:extLst>
            </p:cNvPr>
            <p:cNvSpPr/>
            <p:nvPr/>
          </p:nvSpPr>
          <p:spPr>
            <a:xfrm>
              <a:off x="3020066" y="3078410"/>
              <a:ext cx="332422" cy="130317"/>
            </a:xfrm>
            <a:custGeom>
              <a:avLst/>
              <a:gdLst>
                <a:gd name="connsiteX0" fmla="*/ 332423 w 332422"/>
                <a:gd name="connsiteY0" fmla="*/ 48879 h 130317"/>
                <a:gd name="connsiteX1" fmla="*/ 0 w 332422"/>
                <a:gd name="connsiteY1" fmla="*/ 130317 h 130317"/>
                <a:gd name="connsiteX2" fmla="*/ 332423 w 332422"/>
                <a:gd name="connsiteY2" fmla="*/ 48879 h 130317"/>
              </a:gdLst>
              <a:ahLst/>
              <a:cxnLst>
                <a:cxn ang="0">
                  <a:pos x="connsiteX0" y="connsiteY0"/>
                </a:cxn>
                <a:cxn ang="0">
                  <a:pos x="connsiteX1" y="connsiteY1"/>
                </a:cxn>
                <a:cxn ang="0">
                  <a:pos x="connsiteX2" y="connsiteY2"/>
                </a:cxn>
              </a:cxnLst>
              <a:rect l="l" t="t" r="r" b="b"/>
              <a:pathLst>
                <a:path w="332422" h="130317">
                  <a:moveTo>
                    <a:pt x="332423" y="48879"/>
                  </a:moveTo>
                  <a:cubicBezTo>
                    <a:pt x="196310" y="-19797"/>
                    <a:pt x="94869" y="43926"/>
                    <a:pt x="0" y="130317"/>
                  </a:cubicBezTo>
                  <a:cubicBezTo>
                    <a:pt x="45244" y="3635"/>
                    <a:pt x="235458" y="-44752"/>
                    <a:pt x="332423" y="48879"/>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96" name="Freeform: Shape 295">
              <a:extLst>
                <a:ext uri="{FF2B5EF4-FFF2-40B4-BE49-F238E27FC236}">
                  <a16:creationId xmlns:a16="http://schemas.microsoft.com/office/drawing/2014/main" id="{759E0923-12B7-46F0-A916-1C50535A454B}"/>
                </a:ext>
              </a:extLst>
            </p:cNvPr>
            <p:cNvSpPr/>
            <p:nvPr/>
          </p:nvSpPr>
          <p:spPr>
            <a:xfrm>
              <a:off x="2886728" y="3219872"/>
              <a:ext cx="77139" cy="502919"/>
            </a:xfrm>
            <a:custGeom>
              <a:avLst/>
              <a:gdLst>
                <a:gd name="connsiteX0" fmla="*/ 34754 w 77139"/>
                <a:gd name="connsiteY0" fmla="*/ 0 h 502919"/>
                <a:gd name="connsiteX1" fmla="*/ 42088 w 77139"/>
                <a:gd name="connsiteY1" fmla="*/ 316611 h 502919"/>
                <a:gd name="connsiteX2" fmla="*/ 77140 w 77139"/>
                <a:gd name="connsiteY2" fmla="*/ 502920 h 502919"/>
                <a:gd name="connsiteX3" fmla="*/ 68949 w 77139"/>
                <a:gd name="connsiteY3" fmla="*/ 488156 h 502919"/>
                <a:gd name="connsiteX4" fmla="*/ 2750 w 77139"/>
                <a:gd name="connsiteY4" fmla="*/ 138017 h 502919"/>
                <a:gd name="connsiteX5" fmla="*/ 34754 w 77139"/>
                <a:gd name="connsiteY5" fmla="*/ 0 h 50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39" h="502919">
                  <a:moveTo>
                    <a:pt x="34754" y="0"/>
                  </a:moveTo>
                  <a:cubicBezTo>
                    <a:pt x="-3823" y="106680"/>
                    <a:pt x="21895" y="211741"/>
                    <a:pt x="42088" y="316611"/>
                  </a:cubicBezTo>
                  <a:cubicBezTo>
                    <a:pt x="53994" y="378238"/>
                    <a:pt x="68568" y="439388"/>
                    <a:pt x="77140" y="502920"/>
                  </a:cubicBezTo>
                  <a:cubicBezTo>
                    <a:pt x="74283" y="497967"/>
                    <a:pt x="69901" y="493395"/>
                    <a:pt x="68949" y="488156"/>
                  </a:cubicBezTo>
                  <a:cubicBezTo>
                    <a:pt x="46374" y="371570"/>
                    <a:pt x="22181" y="255175"/>
                    <a:pt x="2750" y="138017"/>
                  </a:cubicBezTo>
                  <a:cubicBezTo>
                    <a:pt x="-5347" y="89725"/>
                    <a:pt x="4178" y="41529"/>
                    <a:pt x="34754" y="0"/>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97" name="Freeform: Shape 296">
              <a:extLst>
                <a:ext uri="{FF2B5EF4-FFF2-40B4-BE49-F238E27FC236}">
                  <a16:creationId xmlns:a16="http://schemas.microsoft.com/office/drawing/2014/main" id="{F38FCB14-5426-4E2A-A274-99E624EDEA47}"/>
                </a:ext>
              </a:extLst>
            </p:cNvPr>
            <p:cNvSpPr/>
            <p:nvPr/>
          </p:nvSpPr>
          <p:spPr>
            <a:xfrm>
              <a:off x="2711741" y="4301695"/>
              <a:ext cx="184404" cy="18027"/>
            </a:xfrm>
            <a:custGeom>
              <a:avLst/>
              <a:gdLst>
                <a:gd name="connsiteX0" fmla="*/ 0 w 184404"/>
                <a:gd name="connsiteY0" fmla="*/ 18028 h 18027"/>
                <a:gd name="connsiteX1" fmla="*/ 184404 w 184404"/>
                <a:gd name="connsiteY1" fmla="*/ 18028 h 18027"/>
                <a:gd name="connsiteX2" fmla="*/ 0 w 184404"/>
                <a:gd name="connsiteY2" fmla="*/ 18028 h 18027"/>
              </a:gdLst>
              <a:ahLst/>
              <a:cxnLst>
                <a:cxn ang="0">
                  <a:pos x="connsiteX0" y="connsiteY0"/>
                </a:cxn>
                <a:cxn ang="0">
                  <a:pos x="connsiteX1" y="connsiteY1"/>
                </a:cxn>
                <a:cxn ang="0">
                  <a:pos x="connsiteX2" y="connsiteY2"/>
                </a:cxn>
              </a:cxnLst>
              <a:rect l="l" t="t" r="r" b="b"/>
              <a:pathLst>
                <a:path w="184404" h="18027">
                  <a:moveTo>
                    <a:pt x="0" y="18028"/>
                  </a:moveTo>
                  <a:cubicBezTo>
                    <a:pt x="65246" y="-8737"/>
                    <a:pt x="124587" y="-3118"/>
                    <a:pt x="184404" y="18028"/>
                  </a:cubicBezTo>
                  <a:cubicBezTo>
                    <a:pt x="125635" y="18028"/>
                    <a:pt x="66961" y="18028"/>
                    <a:pt x="0" y="18028"/>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298" name="Freeform: Shape 297">
              <a:extLst>
                <a:ext uri="{FF2B5EF4-FFF2-40B4-BE49-F238E27FC236}">
                  <a16:creationId xmlns:a16="http://schemas.microsoft.com/office/drawing/2014/main" id="{91CCCBEA-606D-457C-B967-94A2964A824A}"/>
                </a:ext>
              </a:extLst>
            </p:cNvPr>
            <p:cNvSpPr/>
            <p:nvPr/>
          </p:nvSpPr>
          <p:spPr>
            <a:xfrm>
              <a:off x="2049375" y="2314701"/>
              <a:ext cx="1574957" cy="2399311"/>
            </a:xfrm>
            <a:custGeom>
              <a:avLst/>
              <a:gdLst>
                <a:gd name="connsiteX0" fmla="*/ 756605 w 1574957"/>
                <a:gd name="connsiteY0" fmla="*/ 1987056 h 2399311"/>
                <a:gd name="connsiteX1" fmla="*/ 662366 w 1574957"/>
                <a:gd name="connsiteY1" fmla="*/ 2005022 h 2399311"/>
                <a:gd name="connsiteX2" fmla="*/ 846770 w 1574957"/>
                <a:gd name="connsiteY2" fmla="*/ 2005022 h 2399311"/>
                <a:gd name="connsiteX3" fmla="*/ 756605 w 1574957"/>
                <a:gd name="connsiteY3" fmla="*/ 1987056 h 2399311"/>
                <a:gd name="connsiteX4" fmla="*/ 664096 w 1574957"/>
                <a:gd name="connsiteY4" fmla="*/ 1888992 h 2399311"/>
                <a:gd name="connsiteX5" fmla="*/ 512443 w 1574957"/>
                <a:gd name="connsiteY5" fmla="*/ 1975399 h 2399311"/>
                <a:gd name="connsiteX6" fmla="*/ 1043938 w 1574957"/>
                <a:gd name="connsiteY6" fmla="*/ 1975114 h 2399311"/>
                <a:gd name="connsiteX7" fmla="*/ 823244 w 1574957"/>
                <a:gd name="connsiteY7" fmla="*/ 1890722 h 2399311"/>
                <a:gd name="connsiteX8" fmla="*/ 726565 w 1574957"/>
                <a:gd name="connsiteY8" fmla="*/ 1890246 h 2399311"/>
                <a:gd name="connsiteX9" fmla="*/ 664096 w 1574957"/>
                <a:gd name="connsiteY9" fmla="*/ 1888992 h 2399311"/>
                <a:gd name="connsiteX10" fmla="*/ 1060607 w 1574957"/>
                <a:gd name="connsiteY10" fmla="*/ 1609449 h 2399311"/>
                <a:gd name="connsiteX11" fmla="*/ 1021364 w 1574957"/>
                <a:gd name="connsiteY11" fmla="*/ 1672600 h 2399311"/>
                <a:gd name="connsiteX12" fmla="*/ 1060607 w 1574957"/>
                <a:gd name="connsiteY12" fmla="*/ 1609449 h 2399311"/>
                <a:gd name="connsiteX13" fmla="*/ 253172 w 1574957"/>
                <a:gd name="connsiteY13" fmla="*/ 1049284 h 2399311"/>
                <a:gd name="connsiteX14" fmla="*/ 239647 w 1574957"/>
                <a:gd name="connsiteY14" fmla="*/ 1168060 h 2399311"/>
                <a:gd name="connsiteX15" fmla="*/ 230408 w 1574957"/>
                <a:gd name="connsiteY15" fmla="*/ 1173013 h 2399311"/>
                <a:gd name="connsiteX16" fmla="*/ 170781 w 1574957"/>
                <a:gd name="connsiteY16" fmla="*/ 1105957 h 2399311"/>
                <a:gd name="connsiteX17" fmla="*/ 165257 w 1574957"/>
                <a:gd name="connsiteY17" fmla="*/ 1109291 h 2399311"/>
                <a:gd name="connsiteX18" fmla="*/ 220216 w 1574957"/>
                <a:gd name="connsiteY18" fmla="*/ 1184729 h 2399311"/>
                <a:gd name="connsiteX19" fmla="*/ 255839 w 1574957"/>
                <a:gd name="connsiteY19" fmla="*/ 1267692 h 2399311"/>
                <a:gd name="connsiteX20" fmla="*/ 223645 w 1574957"/>
                <a:gd name="connsiteY20" fmla="*/ 1454477 h 2399311"/>
                <a:gd name="connsiteX21" fmla="*/ 231646 w 1574957"/>
                <a:gd name="connsiteY21" fmla="*/ 1697746 h 2399311"/>
                <a:gd name="connsiteX22" fmla="*/ 393380 w 1574957"/>
                <a:gd name="connsiteY22" fmla="*/ 1832334 h 2399311"/>
                <a:gd name="connsiteX23" fmla="*/ 553877 w 1574957"/>
                <a:gd name="connsiteY23" fmla="*/ 1826143 h 2399311"/>
                <a:gd name="connsiteX24" fmla="*/ 933829 w 1574957"/>
                <a:gd name="connsiteY24" fmla="*/ 1816237 h 2399311"/>
                <a:gd name="connsiteX25" fmla="*/ 1111184 w 1574957"/>
                <a:gd name="connsiteY25" fmla="*/ 1836430 h 2399311"/>
                <a:gd name="connsiteX26" fmla="*/ 1334736 w 1574957"/>
                <a:gd name="connsiteY26" fmla="*/ 1640405 h 2399311"/>
                <a:gd name="connsiteX27" fmla="*/ 1308162 w 1574957"/>
                <a:gd name="connsiteY27" fmla="*/ 1330652 h 2399311"/>
                <a:gd name="connsiteX28" fmla="*/ 1297398 w 1574957"/>
                <a:gd name="connsiteY28" fmla="*/ 1230259 h 2399311"/>
                <a:gd name="connsiteX29" fmla="*/ 1322163 w 1574957"/>
                <a:gd name="connsiteY29" fmla="*/ 1194064 h 2399311"/>
                <a:gd name="connsiteX30" fmla="*/ 1376075 w 1574957"/>
                <a:gd name="connsiteY30" fmla="*/ 1112911 h 2399311"/>
                <a:gd name="connsiteX31" fmla="*/ 1316258 w 1574957"/>
                <a:gd name="connsiteY31" fmla="*/ 1174823 h 2399311"/>
                <a:gd name="connsiteX32" fmla="*/ 1293398 w 1574957"/>
                <a:gd name="connsiteY32" fmla="*/ 1049855 h 2399311"/>
                <a:gd name="connsiteX33" fmla="*/ 1274633 w 1574957"/>
                <a:gd name="connsiteY33" fmla="*/ 1140152 h 2399311"/>
                <a:gd name="connsiteX34" fmla="*/ 1226628 w 1574957"/>
                <a:gd name="connsiteY34" fmla="*/ 1175014 h 2399311"/>
                <a:gd name="connsiteX35" fmla="*/ 1109375 w 1574957"/>
                <a:gd name="connsiteY35" fmla="*/ 1160345 h 2399311"/>
                <a:gd name="connsiteX36" fmla="*/ 1108041 w 1574957"/>
                <a:gd name="connsiteY36" fmla="*/ 1167298 h 2399311"/>
                <a:gd name="connsiteX37" fmla="*/ 1242153 w 1574957"/>
                <a:gd name="connsiteY37" fmla="*/ 1201779 h 2399311"/>
                <a:gd name="connsiteX38" fmla="*/ 1280539 w 1574957"/>
                <a:gd name="connsiteY38" fmla="*/ 1467336 h 2399311"/>
                <a:gd name="connsiteX39" fmla="*/ 1291302 w 1574957"/>
                <a:gd name="connsiteY39" fmla="*/ 1624498 h 2399311"/>
                <a:gd name="connsiteX40" fmla="*/ 1214721 w 1574957"/>
                <a:gd name="connsiteY40" fmla="*/ 1705651 h 2399311"/>
                <a:gd name="connsiteX41" fmla="*/ 1162334 w 1574957"/>
                <a:gd name="connsiteY41" fmla="*/ 1707938 h 2399311"/>
                <a:gd name="connsiteX42" fmla="*/ 938782 w 1574957"/>
                <a:gd name="connsiteY42" fmla="*/ 1689364 h 2399311"/>
                <a:gd name="connsiteX43" fmla="*/ 934781 w 1574957"/>
                <a:gd name="connsiteY43" fmla="*/ 1680791 h 2399311"/>
                <a:gd name="connsiteX44" fmla="*/ 987455 w 1574957"/>
                <a:gd name="connsiteY44" fmla="*/ 1648882 h 2399311"/>
                <a:gd name="connsiteX45" fmla="*/ 1006981 w 1574957"/>
                <a:gd name="connsiteY45" fmla="*/ 1604115 h 2399311"/>
                <a:gd name="connsiteX46" fmla="*/ 979549 w 1574957"/>
                <a:gd name="connsiteY46" fmla="*/ 1585446 h 2399311"/>
                <a:gd name="connsiteX47" fmla="*/ 942973 w 1574957"/>
                <a:gd name="connsiteY47" fmla="*/ 1615354 h 2399311"/>
                <a:gd name="connsiteX48" fmla="*/ 833435 w 1574957"/>
                <a:gd name="connsiteY48" fmla="*/ 1716129 h 2399311"/>
                <a:gd name="connsiteX49" fmla="*/ 608074 w 1574957"/>
                <a:gd name="connsiteY49" fmla="*/ 1618117 h 2399311"/>
                <a:gd name="connsiteX50" fmla="*/ 595406 w 1574957"/>
                <a:gd name="connsiteY50" fmla="*/ 1597733 h 2399311"/>
                <a:gd name="connsiteX51" fmla="*/ 551114 w 1574957"/>
                <a:gd name="connsiteY51" fmla="*/ 1588970 h 2399311"/>
                <a:gd name="connsiteX52" fmla="*/ 545018 w 1574957"/>
                <a:gd name="connsiteY52" fmla="*/ 1632500 h 2399311"/>
                <a:gd name="connsiteX53" fmla="*/ 575498 w 1574957"/>
                <a:gd name="connsiteY53" fmla="*/ 1658788 h 2399311"/>
                <a:gd name="connsiteX54" fmla="*/ 623504 w 1574957"/>
                <a:gd name="connsiteY54" fmla="*/ 1686982 h 2399311"/>
                <a:gd name="connsiteX55" fmla="*/ 397571 w 1574957"/>
                <a:gd name="connsiteY55" fmla="*/ 1706604 h 2399311"/>
                <a:gd name="connsiteX56" fmla="*/ 263174 w 1574957"/>
                <a:gd name="connsiteY56" fmla="*/ 1573159 h 2399311"/>
                <a:gd name="connsiteX57" fmla="*/ 310037 w 1574957"/>
                <a:gd name="connsiteY57" fmla="*/ 1202160 h 2399311"/>
                <a:gd name="connsiteX58" fmla="*/ 447673 w 1574957"/>
                <a:gd name="connsiteY58" fmla="*/ 1165775 h 2399311"/>
                <a:gd name="connsiteX59" fmla="*/ 321276 w 1574957"/>
                <a:gd name="connsiteY59" fmla="*/ 1174442 h 2399311"/>
                <a:gd name="connsiteX60" fmla="*/ 281652 w 1574957"/>
                <a:gd name="connsiteY60" fmla="*/ 1147010 h 2399311"/>
                <a:gd name="connsiteX61" fmla="*/ 253172 w 1574957"/>
                <a:gd name="connsiteY61" fmla="*/ 1049284 h 2399311"/>
                <a:gd name="connsiteX62" fmla="*/ 872107 w 1574957"/>
                <a:gd name="connsiteY62" fmla="*/ 905170 h 2399311"/>
                <a:gd name="connsiteX63" fmla="*/ 840103 w 1574957"/>
                <a:gd name="connsiteY63" fmla="*/ 1043188 h 2399311"/>
                <a:gd name="connsiteX64" fmla="*/ 906302 w 1574957"/>
                <a:gd name="connsiteY64" fmla="*/ 1393327 h 2399311"/>
                <a:gd name="connsiteX65" fmla="*/ 914493 w 1574957"/>
                <a:gd name="connsiteY65" fmla="*/ 1408090 h 2399311"/>
                <a:gd name="connsiteX66" fmla="*/ 879441 w 1574957"/>
                <a:gd name="connsiteY66" fmla="*/ 1221781 h 2399311"/>
                <a:gd name="connsiteX67" fmla="*/ 872107 w 1574957"/>
                <a:gd name="connsiteY67" fmla="*/ 905170 h 2399311"/>
                <a:gd name="connsiteX68" fmla="*/ 679892 w 1574957"/>
                <a:gd name="connsiteY68" fmla="*/ 901837 h 2399311"/>
                <a:gd name="connsiteX69" fmla="*/ 671606 w 1574957"/>
                <a:gd name="connsiteY69" fmla="*/ 905075 h 2399311"/>
                <a:gd name="connsiteX70" fmla="*/ 691037 w 1574957"/>
                <a:gd name="connsiteY70" fmla="*/ 1100909 h 2399311"/>
                <a:gd name="connsiteX71" fmla="*/ 666557 w 1574957"/>
                <a:gd name="connsiteY71" fmla="*/ 1238926 h 2399311"/>
                <a:gd name="connsiteX72" fmla="*/ 623028 w 1574957"/>
                <a:gd name="connsiteY72" fmla="*/ 1458192 h 2399311"/>
                <a:gd name="connsiteX73" fmla="*/ 632934 w 1574957"/>
                <a:gd name="connsiteY73" fmla="*/ 1460192 h 2399311"/>
                <a:gd name="connsiteX74" fmla="*/ 640268 w 1574957"/>
                <a:gd name="connsiteY74" fmla="*/ 1441618 h 2399311"/>
                <a:gd name="connsiteX75" fmla="*/ 708563 w 1574957"/>
                <a:gd name="connsiteY75" fmla="*/ 1058904 h 2399311"/>
                <a:gd name="connsiteX76" fmla="*/ 699514 w 1574957"/>
                <a:gd name="connsiteY76" fmla="*/ 941270 h 2399311"/>
                <a:gd name="connsiteX77" fmla="*/ 679892 w 1574957"/>
                <a:gd name="connsiteY77" fmla="*/ 901837 h 2399311"/>
                <a:gd name="connsiteX78" fmla="*/ 1233986 w 1574957"/>
                <a:gd name="connsiteY78" fmla="*/ 827649 h 2399311"/>
                <a:gd name="connsiteX79" fmla="*/ 1181003 w 1574957"/>
                <a:gd name="connsiteY79" fmla="*/ 829256 h 2399311"/>
                <a:gd name="connsiteX80" fmla="*/ 948212 w 1574957"/>
                <a:gd name="connsiteY80" fmla="*/ 1007755 h 2399311"/>
                <a:gd name="connsiteX81" fmla="*/ 1201958 w 1574957"/>
                <a:gd name="connsiteY81" fmla="*/ 1069572 h 2399311"/>
                <a:gd name="connsiteX82" fmla="*/ 1292826 w 1574957"/>
                <a:gd name="connsiteY82" fmla="*/ 1037282 h 2399311"/>
                <a:gd name="connsiteX83" fmla="*/ 1284825 w 1574957"/>
                <a:gd name="connsiteY83" fmla="*/ 842686 h 2399311"/>
                <a:gd name="connsiteX84" fmla="*/ 1233986 w 1574957"/>
                <a:gd name="connsiteY84" fmla="*/ 827649 h 2399311"/>
                <a:gd name="connsiteX85" fmla="*/ 339564 w 1574957"/>
                <a:gd name="connsiteY85" fmla="*/ 823827 h 2399311"/>
                <a:gd name="connsiteX86" fmla="*/ 201547 w 1574957"/>
                <a:gd name="connsiteY86" fmla="*/ 917839 h 2399311"/>
                <a:gd name="connsiteX87" fmla="*/ 285557 w 1574957"/>
                <a:gd name="connsiteY87" fmla="*/ 1054808 h 2399311"/>
                <a:gd name="connsiteX88" fmla="*/ 592453 w 1574957"/>
                <a:gd name="connsiteY88" fmla="*/ 1009374 h 2399311"/>
                <a:gd name="connsiteX89" fmla="*/ 598835 w 1574957"/>
                <a:gd name="connsiteY89" fmla="*/ 993943 h 2399311"/>
                <a:gd name="connsiteX90" fmla="*/ 428432 w 1574957"/>
                <a:gd name="connsiteY90" fmla="*/ 851545 h 2399311"/>
                <a:gd name="connsiteX91" fmla="*/ 339564 w 1574957"/>
                <a:gd name="connsiteY91" fmla="*/ 823827 h 2399311"/>
                <a:gd name="connsiteX92" fmla="*/ 388618 w 1574957"/>
                <a:gd name="connsiteY92" fmla="*/ 763819 h 2399311"/>
                <a:gd name="connsiteX93" fmla="*/ 136967 w 1574957"/>
                <a:gd name="connsiteY93" fmla="*/ 924601 h 2399311"/>
                <a:gd name="connsiteX94" fmla="*/ 34955 w 1574957"/>
                <a:gd name="connsiteY94" fmla="*/ 910504 h 2399311"/>
                <a:gd name="connsiteX95" fmla="*/ 35145 w 1574957"/>
                <a:gd name="connsiteY95" fmla="*/ 914886 h 2399311"/>
                <a:gd name="connsiteX96" fmla="*/ 128681 w 1574957"/>
                <a:gd name="connsiteY96" fmla="*/ 944318 h 2399311"/>
                <a:gd name="connsiteX97" fmla="*/ 125442 w 1574957"/>
                <a:gd name="connsiteY97" fmla="*/ 951938 h 2399311"/>
                <a:gd name="connsiteX98" fmla="*/ 23810 w 1574957"/>
                <a:gd name="connsiteY98" fmla="*/ 970893 h 2399311"/>
                <a:gd name="connsiteX99" fmla="*/ 26001 w 1574957"/>
                <a:gd name="connsiteY99" fmla="*/ 982323 h 2399311"/>
                <a:gd name="connsiteX100" fmla="*/ 49718 w 1574957"/>
                <a:gd name="connsiteY100" fmla="*/ 979846 h 2399311"/>
                <a:gd name="connsiteX101" fmla="*/ 184497 w 1574957"/>
                <a:gd name="connsiteY101" fmla="*/ 895550 h 2399311"/>
                <a:gd name="connsiteX102" fmla="*/ 456436 w 1574957"/>
                <a:gd name="connsiteY102" fmla="*/ 806682 h 2399311"/>
                <a:gd name="connsiteX103" fmla="*/ 588452 w 1574957"/>
                <a:gd name="connsiteY103" fmla="*/ 888692 h 2399311"/>
                <a:gd name="connsiteX104" fmla="*/ 388618 w 1574957"/>
                <a:gd name="connsiteY104" fmla="*/ 763819 h 2399311"/>
                <a:gd name="connsiteX105" fmla="*/ 1167226 w 1574957"/>
                <a:gd name="connsiteY105" fmla="*/ 763781 h 2399311"/>
                <a:gd name="connsiteX106" fmla="*/ 970691 w 1574957"/>
                <a:gd name="connsiteY106" fmla="*/ 894026 h 2399311"/>
                <a:gd name="connsiteX107" fmla="*/ 1303113 w 1574957"/>
                <a:gd name="connsiteY107" fmla="*/ 812587 h 2399311"/>
                <a:gd name="connsiteX108" fmla="*/ 1167226 w 1574957"/>
                <a:gd name="connsiteY108" fmla="*/ 763781 h 2399311"/>
                <a:gd name="connsiteX109" fmla="*/ 1268424 w 1574957"/>
                <a:gd name="connsiteY109" fmla="*/ 404428 h 2399311"/>
                <a:gd name="connsiteX110" fmla="*/ 1212721 w 1574957"/>
                <a:gd name="connsiteY110" fmla="*/ 422729 h 2399311"/>
                <a:gd name="connsiteX111" fmla="*/ 898872 w 1574957"/>
                <a:gd name="connsiteY111" fmla="*/ 707622 h 2399311"/>
                <a:gd name="connsiteX112" fmla="*/ 904397 w 1574957"/>
                <a:gd name="connsiteY112" fmla="*/ 759629 h 2399311"/>
                <a:gd name="connsiteX113" fmla="*/ 953070 w 1574957"/>
                <a:gd name="connsiteY113" fmla="*/ 752675 h 2399311"/>
                <a:gd name="connsiteX114" fmla="*/ 1031746 w 1574957"/>
                <a:gd name="connsiteY114" fmla="*/ 668188 h 2399311"/>
                <a:gd name="connsiteX115" fmla="*/ 1170621 w 1574957"/>
                <a:gd name="connsiteY115" fmla="*/ 546554 h 2399311"/>
                <a:gd name="connsiteX116" fmla="*/ 1413698 w 1574957"/>
                <a:gd name="connsiteY116" fmla="*/ 616563 h 2399311"/>
                <a:gd name="connsiteX117" fmla="*/ 1457132 w 1574957"/>
                <a:gd name="connsiteY117" fmla="*/ 714670 h 2399311"/>
                <a:gd name="connsiteX118" fmla="*/ 1393315 w 1574957"/>
                <a:gd name="connsiteY118" fmla="*/ 478165 h 2399311"/>
                <a:gd name="connsiteX119" fmla="*/ 1268424 w 1574957"/>
                <a:gd name="connsiteY119" fmla="*/ 404428 h 2399311"/>
                <a:gd name="connsiteX120" fmla="*/ 276339 w 1574957"/>
                <a:gd name="connsiteY120" fmla="*/ 384242 h 2399311"/>
                <a:gd name="connsiteX121" fmla="*/ 193641 w 1574957"/>
                <a:gd name="connsiteY121" fmla="*/ 425015 h 2399311"/>
                <a:gd name="connsiteX122" fmla="*/ 89438 w 1574957"/>
                <a:gd name="connsiteY122" fmla="*/ 721433 h 2399311"/>
                <a:gd name="connsiteX123" fmla="*/ 98772 w 1574957"/>
                <a:gd name="connsiteY123" fmla="*/ 724195 h 2399311"/>
                <a:gd name="connsiteX124" fmla="*/ 119441 w 1574957"/>
                <a:gd name="connsiteY124" fmla="*/ 669712 h 2399311"/>
                <a:gd name="connsiteX125" fmla="*/ 199642 w 1574957"/>
                <a:gd name="connsiteY125" fmla="*/ 530838 h 2399311"/>
                <a:gd name="connsiteX126" fmla="*/ 342422 w 1574957"/>
                <a:gd name="connsiteY126" fmla="*/ 509692 h 2399311"/>
                <a:gd name="connsiteX127" fmla="*/ 406906 w 1574957"/>
                <a:gd name="connsiteY127" fmla="*/ 563413 h 2399311"/>
                <a:gd name="connsiteX128" fmla="*/ 512157 w 1574957"/>
                <a:gd name="connsiteY128" fmla="*/ 685524 h 2399311"/>
                <a:gd name="connsiteX129" fmla="*/ 576260 w 1574957"/>
                <a:gd name="connsiteY129" fmla="*/ 754771 h 2399311"/>
                <a:gd name="connsiteX130" fmla="*/ 632077 w 1574957"/>
                <a:gd name="connsiteY130" fmla="*/ 756866 h 2399311"/>
                <a:gd name="connsiteX131" fmla="*/ 634077 w 1574957"/>
                <a:gd name="connsiteY131" fmla="*/ 702574 h 2399311"/>
                <a:gd name="connsiteX132" fmla="*/ 620361 w 1574957"/>
                <a:gd name="connsiteY132" fmla="*/ 682666 h 2399311"/>
                <a:gd name="connsiteX133" fmla="*/ 432528 w 1574957"/>
                <a:gd name="connsiteY133" fmla="*/ 483880 h 2399311"/>
                <a:gd name="connsiteX134" fmla="*/ 310608 w 1574957"/>
                <a:gd name="connsiteY134" fmla="*/ 396916 h 2399311"/>
                <a:gd name="connsiteX135" fmla="*/ 276339 w 1574957"/>
                <a:gd name="connsiteY135" fmla="*/ 384242 h 2399311"/>
                <a:gd name="connsiteX136" fmla="*/ 1164441 w 1574957"/>
                <a:gd name="connsiteY136" fmla="*/ 1498 h 2399311"/>
                <a:gd name="connsiteX137" fmla="*/ 1271776 w 1574957"/>
                <a:gd name="connsiteY137" fmla="*/ 57541 h 2399311"/>
                <a:gd name="connsiteX138" fmla="*/ 1481040 w 1574957"/>
                <a:gd name="connsiteY138" fmla="*/ 502834 h 2399311"/>
                <a:gd name="connsiteX139" fmla="*/ 1551335 w 1574957"/>
                <a:gd name="connsiteY139" fmla="*/ 877262 h 2399311"/>
                <a:gd name="connsiteX140" fmla="*/ 1574957 w 1574957"/>
                <a:gd name="connsiteY140" fmla="*/ 1036044 h 2399311"/>
                <a:gd name="connsiteX141" fmla="*/ 1512092 w 1574957"/>
                <a:gd name="connsiteY141" fmla="*/ 1323985 h 2399311"/>
                <a:gd name="connsiteX142" fmla="*/ 1409031 w 1574957"/>
                <a:gd name="connsiteY142" fmla="*/ 1658979 h 2399311"/>
                <a:gd name="connsiteX143" fmla="*/ 1400840 w 1574957"/>
                <a:gd name="connsiteY143" fmla="*/ 1731940 h 2399311"/>
                <a:gd name="connsiteX144" fmla="*/ 1275586 w 1574957"/>
                <a:gd name="connsiteY144" fmla="*/ 2083699 h 2399311"/>
                <a:gd name="connsiteX145" fmla="*/ 1114042 w 1574957"/>
                <a:gd name="connsiteY145" fmla="*/ 2273151 h 2399311"/>
                <a:gd name="connsiteX146" fmla="*/ 870583 w 1574957"/>
                <a:gd name="connsiteY146" fmla="*/ 2385641 h 2399311"/>
                <a:gd name="connsiteX147" fmla="*/ 766189 w 1574957"/>
                <a:gd name="connsiteY147" fmla="*/ 2398024 h 2399311"/>
                <a:gd name="connsiteX148" fmla="*/ 481582 w 1574957"/>
                <a:gd name="connsiteY148" fmla="*/ 2291058 h 2399311"/>
                <a:gd name="connsiteX149" fmla="*/ 208214 w 1574957"/>
                <a:gd name="connsiteY149" fmla="*/ 1971113 h 2399311"/>
                <a:gd name="connsiteX150" fmla="*/ 163447 w 1574957"/>
                <a:gd name="connsiteY150" fmla="*/ 1833286 h 2399311"/>
                <a:gd name="connsiteX151" fmla="*/ 151350 w 1574957"/>
                <a:gd name="connsiteY151" fmla="*/ 1619546 h 2399311"/>
                <a:gd name="connsiteX152" fmla="*/ 89533 w 1574957"/>
                <a:gd name="connsiteY152" fmla="*/ 1383230 h 2399311"/>
                <a:gd name="connsiteX153" fmla="*/ 474 w 1574957"/>
                <a:gd name="connsiteY153" fmla="*/ 906123 h 2399311"/>
                <a:gd name="connsiteX154" fmla="*/ 3427 w 1574957"/>
                <a:gd name="connsiteY154" fmla="*/ 888978 h 2399311"/>
                <a:gd name="connsiteX155" fmla="*/ 71626 w 1574957"/>
                <a:gd name="connsiteY155" fmla="*/ 495881 h 2399311"/>
                <a:gd name="connsiteX156" fmla="*/ 195451 w 1574957"/>
                <a:gd name="connsiteY156" fmla="*/ 142885 h 2399311"/>
                <a:gd name="connsiteX157" fmla="*/ 487583 w 1574957"/>
                <a:gd name="connsiteY157" fmla="*/ 34395 h 2399311"/>
                <a:gd name="connsiteX158" fmla="*/ 616170 w 1574957"/>
                <a:gd name="connsiteY158" fmla="*/ 97450 h 2399311"/>
                <a:gd name="connsiteX159" fmla="*/ 690084 w 1574957"/>
                <a:gd name="connsiteY159" fmla="*/ 144599 h 2399311"/>
                <a:gd name="connsiteX160" fmla="*/ 853819 w 1574957"/>
                <a:gd name="connsiteY160" fmla="*/ 148123 h 2399311"/>
                <a:gd name="connsiteX161" fmla="*/ 954117 w 1574957"/>
                <a:gd name="connsiteY161" fmla="*/ 83925 h 2399311"/>
                <a:gd name="connsiteX162" fmla="*/ 1046033 w 1574957"/>
                <a:gd name="connsiteY162" fmla="*/ 26108 h 2399311"/>
                <a:gd name="connsiteX163" fmla="*/ 1164441 w 1574957"/>
                <a:gd name="connsiteY163" fmla="*/ 1498 h 239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574957" h="2399311">
                  <a:moveTo>
                    <a:pt x="756605" y="1987056"/>
                  </a:moveTo>
                  <a:cubicBezTo>
                    <a:pt x="726136" y="1986353"/>
                    <a:pt x="694989" y="1991640"/>
                    <a:pt x="662366" y="2005022"/>
                  </a:cubicBezTo>
                  <a:cubicBezTo>
                    <a:pt x="729327" y="2005022"/>
                    <a:pt x="788001" y="2005022"/>
                    <a:pt x="846770" y="2005022"/>
                  </a:cubicBezTo>
                  <a:cubicBezTo>
                    <a:pt x="816862" y="1994450"/>
                    <a:pt x="787073" y="1987758"/>
                    <a:pt x="756605" y="1987056"/>
                  </a:cubicBezTo>
                  <a:close/>
                  <a:moveTo>
                    <a:pt x="664096" y="1888992"/>
                  </a:moveTo>
                  <a:cubicBezTo>
                    <a:pt x="605026" y="1895961"/>
                    <a:pt x="555734" y="1926894"/>
                    <a:pt x="512443" y="1975399"/>
                  </a:cubicBezTo>
                  <a:cubicBezTo>
                    <a:pt x="689798" y="1940062"/>
                    <a:pt x="866392" y="1940633"/>
                    <a:pt x="1043938" y="1975114"/>
                  </a:cubicBezTo>
                  <a:cubicBezTo>
                    <a:pt x="983930" y="1911201"/>
                    <a:pt x="911921" y="1881102"/>
                    <a:pt x="823244" y="1890722"/>
                  </a:cubicBezTo>
                  <a:cubicBezTo>
                    <a:pt x="791335" y="1894151"/>
                    <a:pt x="758188" y="1894818"/>
                    <a:pt x="726565" y="1890246"/>
                  </a:cubicBezTo>
                  <a:cubicBezTo>
                    <a:pt x="704562" y="1887008"/>
                    <a:pt x="683786" y="1886668"/>
                    <a:pt x="664096" y="1888992"/>
                  </a:cubicBezTo>
                  <a:close/>
                  <a:moveTo>
                    <a:pt x="1060607" y="1609449"/>
                  </a:moveTo>
                  <a:cubicBezTo>
                    <a:pt x="1047653" y="1630309"/>
                    <a:pt x="1034318" y="1651740"/>
                    <a:pt x="1021364" y="1672600"/>
                  </a:cubicBezTo>
                  <a:cubicBezTo>
                    <a:pt x="1061750" y="1664313"/>
                    <a:pt x="1071275" y="1647739"/>
                    <a:pt x="1060607" y="1609449"/>
                  </a:cubicBezTo>
                  <a:close/>
                  <a:moveTo>
                    <a:pt x="253172" y="1049284"/>
                  </a:moveTo>
                  <a:cubicBezTo>
                    <a:pt x="218882" y="1090527"/>
                    <a:pt x="242314" y="1130818"/>
                    <a:pt x="239647" y="1168060"/>
                  </a:cubicBezTo>
                  <a:cubicBezTo>
                    <a:pt x="236599" y="1169680"/>
                    <a:pt x="233456" y="1171394"/>
                    <a:pt x="230408" y="1173013"/>
                  </a:cubicBezTo>
                  <a:cubicBezTo>
                    <a:pt x="210500" y="1150534"/>
                    <a:pt x="190688" y="1128246"/>
                    <a:pt x="170781" y="1105957"/>
                  </a:cubicBezTo>
                  <a:cubicBezTo>
                    <a:pt x="168971" y="1107100"/>
                    <a:pt x="167162" y="1108148"/>
                    <a:pt x="165257" y="1109291"/>
                  </a:cubicBezTo>
                  <a:cubicBezTo>
                    <a:pt x="183164" y="1135294"/>
                    <a:pt x="195451" y="1172918"/>
                    <a:pt x="220216" y="1184729"/>
                  </a:cubicBezTo>
                  <a:cubicBezTo>
                    <a:pt x="262507" y="1204922"/>
                    <a:pt x="260507" y="1235117"/>
                    <a:pt x="255839" y="1267692"/>
                  </a:cubicBezTo>
                  <a:cubicBezTo>
                    <a:pt x="247076" y="1330271"/>
                    <a:pt x="234027" y="1392184"/>
                    <a:pt x="223645" y="1454477"/>
                  </a:cubicBezTo>
                  <a:cubicBezTo>
                    <a:pt x="210024" y="1536011"/>
                    <a:pt x="205452" y="1617450"/>
                    <a:pt x="231646" y="1697746"/>
                  </a:cubicBezTo>
                  <a:cubicBezTo>
                    <a:pt x="257363" y="1776422"/>
                    <a:pt x="309560" y="1826524"/>
                    <a:pt x="393380" y="1832334"/>
                  </a:cubicBezTo>
                  <a:cubicBezTo>
                    <a:pt x="446530" y="1836049"/>
                    <a:pt x="501108" y="1833667"/>
                    <a:pt x="553877" y="1826143"/>
                  </a:cubicBezTo>
                  <a:cubicBezTo>
                    <a:pt x="680369" y="1808140"/>
                    <a:pt x="805718" y="1788329"/>
                    <a:pt x="933829" y="1816237"/>
                  </a:cubicBezTo>
                  <a:cubicBezTo>
                    <a:pt x="991741" y="1828810"/>
                    <a:pt x="1051939" y="1835572"/>
                    <a:pt x="1111184" y="1836430"/>
                  </a:cubicBezTo>
                  <a:cubicBezTo>
                    <a:pt x="1245963" y="1838430"/>
                    <a:pt x="1318448" y="1773469"/>
                    <a:pt x="1334736" y="1640405"/>
                  </a:cubicBezTo>
                  <a:cubicBezTo>
                    <a:pt x="1347500" y="1535535"/>
                    <a:pt x="1331498" y="1432855"/>
                    <a:pt x="1308162" y="1330652"/>
                  </a:cubicBezTo>
                  <a:cubicBezTo>
                    <a:pt x="1300732" y="1297981"/>
                    <a:pt x="1297208" y="1263787"/>
                    <a:pt x="1297398" y="1230259"/>
                  </a:cubicBezTo>
                  <a:cubicBezTo>
                    <a:pt x="1297493" y="1217876"/>
                    <a:pt x="1310638" y="1201779"/>
                    <a:pt x="1322163" y="1194064"/>
                  </a:cubicBezTo>
                  <a:cubicBezTo>
                    <a:pt x="1350738" y="1175014"/>
                    <a:pt x="1373122" y="1142724"/>
                    <a:pt x="1376075" y="1112911"/>
                  </a:cubicBezTo>
                  <a:cubicBezTo>
                    <a:pt x="1360549" y="1128913"/>
                    <a:pt x="1341404" y="1148820"/>
                    <a:pt x="1316258" y="1174823"/>
                  </a:cubicBezTo>
                  <a:cubicBezTo>
                    <a:pt x="1309495" y="1127103"/>
                    <a:pt x="1338165" y="1084907"/>
                    <a:pt x="1293398" y="1049855"/>
                  </a:cubicBezTo>
                  <a:cubicBezTo>
                    <a:pt x="1286349" y="1083479"/>
                    <a:pt x="1280253" y="1111768"/>
                    <a:pt x="1274633" y="1140152"/>
                  </a:cubicBezTo>
                  <a:cubicBezTo>
                    <a:pt x="1269395" y="1166917"/>
                    <a:pt x="1257393" y="1180634"/>
                    <a:pt x="1226628" y="1175014"/>
                  </a:cubicBezTo>
                  <a:cubicBezTo>
                    <a:pt x="1187956" y="1167870"/>
                    <a:pt x="1148522" y="1165013"/>
                    <a:pt x="1109375" y="1160345"/>
                  </a:cubicBezTo>
                  <a:cubicBezTo>
                    <a:pt x="1108898" y="1162631"/>
                    <a:pt x="1108517" y="1165013"/>
                    <a:pt x="1108041" y="1167298"/>
                  </a:cubicBezTo>
                  <a:cubicBezTo>
                    <a:pt x="1154047" y="1179109"/>
                    <a:pt x="1200053" y="1190921"/>
                    <a:pt x="1242153" y="1201779"/>
                  </a:cubicBezTo>
                  <a:cubicBezTo>
                    <a:pt x="1255298" y="1291600"/>
                    <a:pt x="1269585" y="1379230"/>
                    <a:pt x="1280539" y="1467336"/>
                  </a:cubicBezTo>
                  <a:cubicBezTo>
                    <a:pt x="1287111" y="1519438"/>
                    <a:pt x="1292159" y="1572206"/>
                    <a:pt x="1291302" y="1624498"/>
                  </a:cubicBezTo>
                  <a:cubicBezTo>
                    <a:pt x="1290540" y="1672695"/>
                    <a:pt x="1262537" y="1698508"/>
                    <a:pt x="1214721" y="1705651"/>
                  </a:cubicBezTo>
                  <a:cubicBezTo>
                    <a:pt x="1197481" y="1708223"/>
                    <a:pt x="1179669" y="1709176"/>
                    <a:pt x="1162334" y="1707938"/>
                  </a:cubicBezTo>
                  <a:cubicBezTo>
                    <a:pt x="1087753" y="1702413"/>
                    <a:pt x="1013267" y="1695841"/>
                    <a:pt x="938782" y="1689364"/>
                  </a:cubicBezTo>
                  <a:cubicBezTo>
                    <a:pt x="937734" y="1689268"/>
                    <a:pt x="936972" y="1685554"/>
                    <a:pt x="934781" y="1680791"/>
                  </a:cubicBezTo>
                  <a:cubicBezTo>
                    <a:pt x="952498" y="1670504"/>
                    <a:pt x="973072" y="1662884"/>
                    <a:pt x="987455" y="1648882"/>
                  </a:cubicBezTo>
                  <a:cubicBezTo>
                    <a:pt x="998504" y="1638119"/>
                    <a:pt x="1004981" y="1619831"/>
                    <a:pt x="1006981" y="1604115"/>
                  </a:cubicBezTo>
                  <a:cubicBezTo>
                    <a:pt x="1007648" y="1598686"/>
                    <a:pt x="985931" y="1583065"/>
                    <a:pt x="979549" y="1585446"/>
                  </a:cubicBezTo>
                  <a:cubicBezTo>
                    <a:pt x="965166" y="1590875"/>
                    <a:pt x="945164" y="1603067"/>
                    <a:pt x="942973" y="1615354"/>
                  </a:cubicBezTo>
                  <a:cubicBezTo>
                    <a:pt x="931638" y="1678219"/>
                    <a:pt x="884870" y="1700127"/>
                    <a:pt x="833435" y="1716129"/>
                  </a:cubicBezTo>
                  <a:cubicBezTo>
                    <a:pt x="734566" y="1746800"/>
                    <a:pt x="653413" y="1710604"/>
                    <a:pt x="608074" y="1618117"/>
                  </a:cubicBezTo>
                  <a:cubicBezTo>
                    <a:pt x="604454" y="1610782"/>
                    <a:pt x="601311" y="1600019"/>
                    <a:pt x="595406" y="1597733"/>
                  </a:cubicBezTo>
                  <a:cubicBezTo>
                    <a:pt x="581499" y="1592590"/>
                    <a:pt x="565973" y="1591637"/>
                    <a:pt x="551114" y="1588970"/>
                  </a:cubicBezTo>
                  <a:cubicBezTo>
                    <a:pt x="548543" y="1603639"/>
                    <a:pt x="541113" y="1619831"/>
                    <a:pt x="545018" y="1632500"/>
                  </a:cubicBezTo>
                  <a:cubicBezTo>
                    <a:pt x="548447" y="1643453"/>
                    <a:pt x="564259" y="1651168"/>
                    <a:pt x="575498" y="1658788"/>
                  </a:cubicBezTo>
                  <a:cubicBezTo>
                    <a:pt x="588262" y="1667456"/>
                    <a:pt x="602073" y="1674505"/>
                    <a:pt x="623504" y="1686982"/>
                  </a:cubicBezTo>
                  <a:cubicBezTo>
                    <a:pt x="541018" y="1694317"/>
                    <a:pt x="469485" y="1703080"/>
                    <a:pt x="397571" y="1706604"/>
                  </a:cubicBezTo>
                  <a:cubicBezTo>
                    <a:pt x="287558" y="1711938"/>
                    <a:pt x="254030" y="1681839"/>
                    <a:pt x="263174" y="1573159"/>
                  </a:cubicBezTo>
                  <a:cubicBezTo>
                    <a:pt x="273651" y="1448953"/>
                    <a:pt x="294035" y="1325604"/>
                    <a:pt x="310037" y="1202160"/>
                  </a:cubicBezTo>
                  <a:cubicBezTo>
                    <a:pt x="355185" y="1190254"/>
                    <a:pt x="401381" y="1177967"/>
                    <a:pt x="447673" y="1165775"/>
                  </a:cubicBezTo>
                  <a:cubicBezTo>
                    <a:pt x="404239" y="1163679"/>
                    <a:pt x="362615" y="1167870"/>
                    <a:pt x="321276" y="1174442"/>
                  </a:cubicBezTo>
                  <a:cubicBezTo>
                    <a:pt x="297559" y="1178157"/>
                    <a:pt x="287177" y="1168918"/>
                    <a:pt x="281652" y="1147010"/>
                  </a:cubicBezTo>
                  <a:cubicBezTo>
                    <a:pt x="273746" y="1115959"/>
                    <a:pt x="263840" y="1085384"/>
                    <a:pt x="253172" y="1049284"/>
                  </a:cubicBezTo>
                  <a:close/>
                  <a:moveTo>
                    <a:pt x="872107" y="905170"/>
                  </a:moveTo>
                  <a:cubicBezTo>
                    <a:pt x="841532" y="946699"/>
                    <a:pt x="832102" y="994896"/>
                    <a:pt x="840103" y="1043188"/>
                  </a:cubicBezTo>
                  <a:cubicBezTo>
                    <a:pt x="859534" y="1160345"/>
                    <a:pt x="883728" y="1276646"/>
                    <a:pt x="906302" y="1393327"/>
                  </a:cubicBezTo>
                  <a:cubicBezTo>
                    <a:pt x="907349" y="1398565"/>
                    <a:pt x="911731" y="1403233"/>
                    <a:pt x="914493" y="1408090"/>
                  </a:cubicBezTo>
                  <a:cubicBezTo>
                    <a:pt x="906016" y="1344559"/>
                    <a:pt x="891347" y="1283408"/>
                    <a:pt x="879441" y="1221781"/>
                  </a:cubicBezTo>
                  <a:cubicBezTo>
                    <a:pt x="859153" y="1116911"/>
                    <a:pt x="833531" y="1011946"/>
                    <a:pt x="872107" y="905170"/>
                  </a:cubicBezTo>
                  <a:close/>
                  <a:moveTo>
                    <a:pt x="679892" y="901837"/>
                  </a:moveTo>
                  <a:cubicBezTo>
                    <a:pt x="677130" y="902884"/>
                    <a:pt x="674368" y="903932"/>
                    <a:pt x="671606" y="905075"/>
                  </a:cubicBezTo>
                  <a:cubicBezTo>
                    <a:pt x="703705" y="968226"/>
                    <a:pt x="700943" y="1034520"/>
                    <a:pt x="691037" y="1100909"/>
                  </a:cubicBezTo>
                  <a:cubicBezTo>
                    <a:pt x="684179" y="1147105"/>
                    <a:pt x="675416" y="1193016"/>
                    <a:pt x="666557" y="1238926"/>
                  </a:cubicBezTo>
                  <a:cubicBezTo>
                    <a:pt x="652460" y="1312079"/>
                    <a:pt x="637601" y="1385135"/>
                    <a:pt x="623028" y="1458192"/>
                  </a:cubicBezTo>
                  <a:cubicBezTo>
                    <a:pt x="626362" y="1458859"/>
                    <a:pt x="629600" y="1459525"/>
                    <a:pt x="632934" y="1460192"/>
                  </a:cubicBezTo>
                  <a:cubicBezTo>
                    <a:pt x="635411" y="1454001"/>
                    <a:pt x="639030" y="1448096"/>
                    <a:pt x="640268" y="1441618"/>
                  </a:cubicBezTo>
                  <a:cubicBezTo>
                    <a:pt x="663700" y="1314174"/>
                    <a:pt x="689037" y="1187015"/>
                    <a:pt x="708563" y="1058904"/>
                  </a:cubicBezTo>
                  <a:cubicBezTo>
                    <a:pt x="714373" y="1020994"/>
                    <a:pt x="704943" y="980227"/>
                    <a:pt x="699514" y="941270"/>
                  </a:cubicBezTo>
                  <a:cubicBezTo>
                    <a:pt x="697609" y="927459"/>
                    <a:pt x="686750" y="914981"/>
                    <a:pt x="679892" y="901837"/>
                  </a:cubicBezTo>
                  <a:close/>
                  <a:moveTo>
                    <a:pt x="1233986" y="827649"/>
                  </a:moveTo>
                  <a:cubicBezTo>
                    <a:pt x="1215793" y="825279"/>
                    <a:pt x="1197243" y="825684"/>
                    <a:pt x="1181003" y="829256"/>
                  </a:cubicBezTo>
                  <a:cubicBezTo>
                    <a:pt x="1079085" y="851640"/>
                    <a:pt x="1018030" y="930983"/>
                    <a:pt x="948212" y="1007755"/>
                  </a:cubicBezTo>
                  <a:cubicBezTo>
                    <a:pt x="1034032" y="1050713"/>
                    <a:pt x="1114709" y="1077478"/>
                    <a:pt x="1201958" y="1069572"/>
                  </a:cubicBezTo>
                  <a:cubicBezTo>
                    <a:pt x="1233105" y="1066714"/>
                    <a:pt x="1266156" y="1054142"/>
                    <a:pt x="1292826" y="1037282"/>
                  </a:cubicBezTo>
                  <a:cubicBezTo>
                    <a:pt x="1373313" y="986133"/>
                    <a:pt x="1370074" y="886025"/>
                    <a:pt x="1284825" y="842686"/>
                  </a:cubicBezTo>
                  <a:cubicBezTo>
                    <a:pt x="1270014" y="835161"/>
                    <a:pt x="1252178" y="830018"/>
                    <a:pt x="1233986" y="827649"/>
                  </a:cubicBezTo>
                  <a:close/>
                  <a:moveTo>
                    <a:pt x="339564" y="823827"/>
                  </a:moveTo>
                  <a:cubicBezTo>
                    <a:pt x="275270" y="816493"/>
                    <a:pt x="216025" y="859260"/>
                    <a:pt x="201547" y="917839"/>
                  </a:cubicBezTo>
                  <a:cubicBezTo>
                    <a:pt x="188402" y="971083"/>
                    <a:pt x="223740" y="1033853"/>
                    <a:pt x="285557" y="1054808"/>
                  </a:cubicBezTo>
                  <a:cubicBezTo>
                    <a:pt x="395381" y="1092051"/>
                    <a:pt x="495774" y="1059190"/>
                    <a:pt x="592453" y="1009374"/>
                  </a:cubicBezTo>
                  <a:cubicBezTo>
                    <a:pt x="594548" y="1004230"/>
                    <a:pt x="596739" y="999087"/>
                    <a:pt x="598835" y="993943"/>
                  </a:cubicBezTo>
                  <a:cubicBezTo>
                    <a:pt x="542351" y="946033"/>
                    <a:pt x="487964" y="895360"/>
                    <a:pt x="428432" y="851545"/>
                  </a:cubicBezTo>
                  <a:cubicBezTo>
                    <a:pt x="404620" y="834114"/>
                    <a:pt x="370139" y="827351"/>
                    <a:pt x="339564" y="823827"/>
                  </a:cubicBezTo>
                  <a:close/>
                  <a:moveTo>
                    <a:pt x="388618" y="763819"/>
                  </a:moveTo>
                  <a:cubicBezTo>
                    <a:pt x="271079" y="762486"/>
                    <a:pt x="191355" y="829447"/>
                    <a:pt x="136967" y="924601"/>
                  </a:cubicBezTo>
                  <a:cubicBezTo>
                    <a:pt x="102201" y="919839"/>
                    <a:pt x="68578" y="915172"/>
                    <a:pt x="34955" y="910504"/>
                  </a:cubicBezTo>
                  <a:cubicBezTo>
                    <a:pt x="35050" y="911933"/>
                    <a:pt x="35050" y="913457"/>
                    <a:pt x="35145" y="914886"/>
                  </a:cubicBezTo>
                  <a:cubicBezTo>
                    <a:pt x="66292" y="924697"/>
                    <a:pt x="97439" y="934507"/>
                    <a:pt x="128681" y="944318"/>
                  </a:cubicBezTo>
                  <a:cubicBezTo>
                    <a:pt x="127633" y="946890"/>
                    <a:pt x="126490" y="949462"/>
                    <a:pt x="125442" y="951938"/>
                  </a:cubicBezTo>
                  <a:cubicBezTo>
                    <a:pt x="91533" y="958225"/>
                    <a:pt x="57719" y="964606"/>
                    <a:pt x="23810" y="970893"/>
                  </a:cubicBezTo>
                  <a:cubicBezTo>
                    <a:pt x="24572" y="974703"/>
                    <a:pt x="25239" y="978513"/>
                    <a:pt x="26001" y="982323"/>
                  </a:cubicBezTo>
                  <a:cubicBezTo>
                    <a:pt x="33907" y="981466"/>
                    <a:pt x="41813" y="979561"/>
                    <a:pt x="49718" y="979846"/>
                  </a:cubicBezTo>
                  <a:cubicBezTo>
                    <a:pt x="114012" y="982228"/>
                    <a:pt x="152207" y="955843"/>
                    <a:pt x="184497" y="895550"/>
                  </a:cubicBezTo>
                  <a:cubicBezTo>
                    <a:pt x="243266" y="785822"/>
                    <a:pt x="342707" y="756676"/>
                    <a:pt x="456436" y="806682"/>
                  </a:cubicBezTo>
                  <a:cubicBezTo>
                    <a:pt x="503394" y="827446"/>
                    <a:pt x="544828" y="861165"/>
                    <a:pt x="588452" y="888692"/>
                  </a:cubicBezTo>
                  <a:cubicBezTo>
                    <a:pt x="541018" y="819064"/>
                    <a:pt x="477962" y="764867"/>
                    <a:pt x="388618" y="763819"/>
                  </a:cubicBezTo>
                  <a:close/>
                  <a:moveTo>
                    <a:pt x="1167226" y="763781"/>
                  </a:moveTo>
                  <a:cubicBezTo>
                    <a:pt x="1083830" y="766212"/>
                    <a:pt x="998908" y="814790"/>
                    <a:pt x="970691" y="894026"/>
                  </a:cubicBezTo>
                  <a:cubicBezTo>
                    <a:pt x="1065655" y="807730"/>
                    <a:pt x="1167096" y="743912"/>
                    <a:pt x="1303113" y="812587"/>
                  </a:cubicBezTo>
                  <a:cubicBezTo>
                    <a:pt x="1266751" y="777476"/>
                    <a:pt x="1217263" y="762322"/>
                    <a:pt x="1167226" y="763781"/>
                  </a:cubicBezTo>
                  <a:close/>
                  <a:moveTo>
                    <a:pt x="1268424" y="404428"/>
                  </a:moveTo>
                  <a:cubicBezTo>
                    <a:pt x="1251351" y="407031"/>
                    <a:pt x="1232890" y="413156"/>
                    <a:pt x="1212721" y="422729"/>
                  </a:cubicBezTo>
                  <a:cubicBezTo>
                    <a:pt x="1079562" y="485975"/>
                    <a:pt x="988312" y="596084"/>
                    <a:pt x="898872" y="707622"/>
                  </a:cubicBezTo>
                  <a:cubicBezTo>
                    <a:pt x="884585" y="725434"/>
                    <a:pt x="884585" y="749151"/>
                    <a:pt x="904397" y="759629"/>
                  </a:cubicBezTo>
                  <a:cubicBezTo>
                    <a:pt x="916493" y="766010"/>
                    <a:pt x="942401" y="762200"/>
                    <a:pt x="953070" y="752675"/>
                  </a:cubicBezTo>
                  <a:cubicBezTo>
                    <a:pt x="981740" y="727339"/>
                    <a:pt x="1003838" y="694668"/>
                    <a:pt x="1031746" y="668188"/>
                  </a:cubicBezTo>
                  <a:cubicBezTo>
                    <a:pt x="1076418" y="625802"/>
                    <a:pt x="1119471" y="579701"/>
                    <a:pt x="1170621" y="546554"/>
                  </a:cubicBezTo>
                  <a:cubicBezTo>
                    <a:pt x="1271681" y="481117"/>
                    <a:pt x="1359501" y="509026"/>
                    <a:pt x="1413698" y="616563"/>
                  </a:cubicBezTo>
                  <a:cubicBezTo>
                    <a:pt x="1429320" y="647519"/>
                    <a:pt x="1441892" y="679999"/>
                    <a:pt x="1457132" y="714670"/>
                  </a:cubicBezTo>
                  <a:cubicBezTo>
                    <a:pt x="1460276" y="651901"/>
                    <a:pt x="1428462" y="536267"/>
                    <a:pt x="1393315" y="478165"/>
                  </a:cubicBezTo>
                  <a:cubicBezTo>
                    <a:pt x="1358382" y="420515"/>
                    <a:pt x="1319645" y="396619"/>
                    <a:pt x="1268424" y="404428"/>
                  </a:cubicBezTo>
                  <a:close/>
                  <a:moveTo>
                    <a:pt x="276339" y="384242"/>
                  </a:moveTo>
                  <a:cubicBezTo>
                    <a:pt x="244112" y="378330"/>
                    <a:pt x="217644" y="392511"/>
                    <a:pt x="193641" y="425015"/>
                  </a:cubicBezTo>
                  <a:cubicBezTo>
                    <a:pt x="128681" y="513217"/>
                    <a:pt x="101820" y="615039"/>
                    <a:pt x="89438" y="721433"/>
                  </a:cubicBezTo>
                  <a:cubicBezTo>
                    <a:pt x="92581" y="722386"/>
                    <a:pt x="95629" y="723243"/>
                    <a:pt x="98772" y="724195"/>
                  </a:cubicBezTo>
                  <a:cubicBezTo>
                    <a:pt x="105535" y="706003"/>
                    <a:pt x="110297" y="686667"/>
                    <a:pt x="119441" y="669712"/>
                  </a:cubicBezTo>
                  <a:cubicBezTo>
                    <a:pt x="144873" y="622659"/>
                    <a:pt x="167828" y="573415"/>
                    <a:pt x="199642" y="530838"/>
                  </a:cubicBezTo>
                  <a:cubicBezTo>
                    <a:pt x="241838" y="474259"/>
                    <a:pt x="284033" y="470354"/>
                    <a:pt x="342422" y="509692"/>
                  </a:cubicBezTo>
                  <a:cubicBezTo>
                    <a:pt x="365567" y="525313"/>
                    <a:pt x="387951" y="543030"/>
                    <a:pt x="406906" y="563413"/>
                  </a:cubicBezTo>
                  <a:cubicBezTo>
                    <a:pt x="443387" y="602752"/>
                    <a:pt x="476819" y="644947"/>
                    <a:pt x="512157" y="685524"/>
                  </a:cubicBezTo>
                  <a:cubicBezTo>
                    <a:pt x="532826" y="709241"/>
                    <a:pt x="553496" y="733149"/>
                    <a:pt x="576260" y="754771"/>
                  </a:cubicBezTo>
                  <a:cubicBezTo>
                    <a:pt x="593024" y="770773"/>
                    <a:pt x="617885" y="776583"/>
                    <a:pt x="632077" y="756866"/>
                  </a:cubicBezTo>
                  <a:cubicBezTo>
                    <a:pt x="640935" y="744484"/>
                    <a:pt x="635696" y="720862"/>
                    <a:pt x="634077" y="702574"/>
                  </a:cubicBezTo>
                  <a:cubicBezTo>
                    <a:pt x="633410" y="695525"/>
                    <a:pt x="625886" y="688667"/>
                    <a:pt x="620361" y="682666"/>
                  </a:cubicBezTo>
                  <a:cubicBezTo>
                    <a:pt x="558163" y="615991"/>
                    <a:pt x="498060" y="547126"/>
                    <a:pt x="432528" y="483880"/>
                  </a:cubicBezTo>
                  <a:cubicBezTo>
                    <a:pt x="396905" y="449494"/>
                    <a:pt x="354328" y="420348"/>
                    <a:pt x="310608" y="396916"/>
                  </a:cubicBezTo>
                  <a:cubicBezTo>
                    <a:pt x="298464" y="390415"/>
                    <a:pt x="287081" y="386212"/>
                    <a:pt x="276339" y="384242"/>
                  </a:cubicBezTo>
                  <a:close/>
                  <a:moveTo>
                    <a:pt x="1164441" y="1498"/>
                  </a:moveTo>
                  <a:cubicBezTo>
                    <a:pt x="1201815" y="6677"/>
                    <a:pt x="1237343" y="25298"/>
                    <a:pt x="1271776" y="57541"/>
                  </a:cubicBezTo>
                  <a:cubicBezTo>
                    <a:pt x="1400363" y="177937"/>
                    <a:pt x="1472468" y="325003"/>
                    <a:pt x="1481040" y="502834"/>
                  </a:cubicBezTo>
                  <a:cubicBezTo>
                    <a:pt x="1487231" y="630565"/>
                    <a:pt x="1508377" y="755533"/>
                    <a:pt x="1551335" y="877262"/>
                  </a:cubicBezTo>
                  <a:cubicBezTo>
                    <a:pt x="1568956" y="926792"/>
                    <a:pt x="1567622" y="982894"/>
                    <a:pt x="1574957" y="1036044"/>
                  </a:cubicBezTo>
                  <a:cubicBezTo>
                    <a:pt x="1572385" y="1136723"/>
                    <a:pt x="1541238" y="1230163"/>
                    <a:pt x="1512092" y="1323985"/>
                  </a:cubicBezTo>
                  <a:cubicBezTo>
                    <a:pt x="1477421" y="1435522"/>
                    <a:pt x="1442273" y="1546965"/>
                    <a:pt x="1409031" y="1658979"/>
                  </a:cubicBezTo>
                  <a:cubicBezTo>
                    <a:pt x="1402173" y="1682125"/>
                    <a:pt x="1399125" y="1707842"/>
                    <a:pt x="1400840" y="1731940"/>
                  </a:cubicBezTo>
                  <a:cubicBezTo>
                    <a:pt x="1410555" y="1867862"/>
                    <a:pt x="1356739" y="1981114"/>
                    <a:pt x="1275586" y="2083699"/>
                  </a:cubicBezTo>
                  <a:cubicBezTo>
                    <a:pt x="1224151" y="2148755"/>
                    <a:pt x="1168239" y="2210286"/>
                    <a:pt x="1114042" y="2273151"/>
                  </a:cubicBezTo>
                  <a:cubicBezTo>
                    <a:pt x="1050034" y="2347446"/>
                    <a:pt x="960023" y="2366687"/>
                    <a:pt x="870583" y="2385641"/>
                  </a:cubicBezTo>
                  <a:cubicBezTo>
                    <a:pt x="836388" y="2392880"/>
                    <a:pt x="801146" y="2395452"/>
                    <a:pt x="766189" y="2398024"/>
                  </a:cubicBezTo>
                  <a:cubicBezTo>
                    <a:pt x="655032" y="2406120"/>
                    <a:pt x="556639" y="2376688"/>
                    <a:pt x="481582" y="2291058"/>
                  </a:cubicBezTo>
                  <a:cubicBezTo>
                    <a:pt x="389094" y="2185616"/>
                    <a:pt x="298797" y="2078174"/>
                    <a:pt x="208214" y="1971113"/>
                  </a:cubicBezTo>
                  <a:cubicBezTo>
                    <a:pt x="174782" y="1931680"/>
                    <a:pt x="166400" y="1883102"/>
                    <a:pt x="163447" y="1833286"/>
                  </a:cubicBezTo>
                  <a:cubicBezTo>
                    <a:pt x="159161" y="1762039"/>
                    <a:pt x="155732" y="1690792"/>
                    <a:pt x="151350" y="1619546"/>
                  </a:cubicBezTo>
                  <a:cubicBezTo>
                    <a:pt x="146207" y="1536773"/>
                    <a:pt x="126395" y="1456859"/>
                    <a:pt x="89533" y="1383230"/>
                  </a:cubicBezTo>
                  <a:cubicBezTo>
                    <a:pt x="13809" y="1232164"/>
                    <a:pt x="-3241" y="1071382"/>
                    <a:pt x="474" y="906123"/>
                  </a:cubicBezTo>
                  <a:cubicBezTo>
                    <a:pt x="569" y="900408"/>
                    <a:pt x="1712" y="894407"/>
                    <a:pt x="3427" y="888978"/>
                  </a:cubicBezTo>
                  <a:cubicBezTo>
                    <a:pt x="44480" y="761057"/>
                    <a:pt x="59720" y="628945"/>
                    <a:pt x="71626" y="495881"/>
                  </a:cubicBezTo>
                  <a:cubicBezTo>
                    <a:pt x="83056" y="368437"/>
                    <a:pt x="116774" y="247183"/>
                    <a:pt x="195451" y="142885"/>
                  </a:cubicBezTo>
                  <a:cubicBezTo>
                    <a:pt x="279366" y="31633"/>
                    <a:pt x="372997" y="-4658"/>
                    <a:pt x="487583" y="34395"/>
                  </a:cubicBezTo>
                  <a:cubicBezTo>
                    <a:pt x="532445" y="49635"/>
                    <a:pt x="574165" y="74876"/>
                    <a:pt x="616170" y="97450"/>
                  </a:cubicBezTo>
                  <a:cubicBezTo>
                    <a:pt x="641792" y="111262"/>
                    <a:pt x="664938" y="129740"/>
                    <a:pt x="690084" y="144599"/>
                  </a:cubicBezTo>
                  <a:cubicBezTo>
                    <a:pt x="743710" y="176317"/>
                    <a:pt x="799241" y="178508"/>
                    <a:pt x="853819" y="148123"/>
                  </a:cubicBezTo>
                  <a:cubicBezTo>
                    <a:pt x="888395" y="128788"/>
                    <a:pt x="920684" y="105356"/>
                    <a:pt x="954117" y="83925"/>
                  </a:cubicBezTo>
                  <a:cubicBezTo>
                    <a:pt x="984597" y="64399"/>
                    <a:pt x="1014029" y="42586"/>
                    <a:pt x="1046033" y="26108"/>
                  </a:cubicBezTo>
                  <a:cubicBezTo>
                    <a:pt x="1087848" y="4581"/>
                    <a:pt x="1127067" y="-3682"/>
                    <a:pt x="1164441" y="1498"/>
                  </a:cubicBezTo>
                  <a:close/>
                </a:path>
              </a:pathLst>
            </a:custGeom>
            <a:solidFill>
              <a:schemeClr val="bg1">
                <a:lumMod val="95000"/>
              </a:schemeClr>
            </a:solidFill>
            <a:ln w="9525" cap="flat">
              <a:noFill/>
              <a:prstDash val="solid"/>
              <a:miter/>
            </a:ln>
          </p:spPr>
          <p:txBody>
            <a:bodyPr rtlCol="0" anchor="ctr"/>
            <a:lstStyle/>
            <a:p>
              <a:endParaRPr lang="en-GB" dirty="0"/>
            </a:p>
          </p:txBody>
        </p:sp>
        <p:sp>
          <p:nvSpPr>
            <p:cNvPr id="299" name="Freeform: Shape 298">
              <a:extLst>
                <a:ext uri="{FF2B5EF4-FFF2-40B4-BE49-F238E27FC236}">
                  <a16:creationId xmlns:a16="http://schemas.microsoft.com/office/drawing/2014/main" id="{A1712EC4-433B-403E-8F26-047401EAB4EE}"/>
                </a:ext>
              </a:extLst>
            </p:cNvPr>
            <p:cNvSpPr/>
            <p:nvPr/>
          </p:nvSpPr>
          <p:spPr>
            <a:xfrm>
              <a:off x="3070739" y="3924150"/>
              <a:ext cx="43291" cy="63150"/>
            </a:xfrm>
            <a:custGeom>
              <a:avLst/>
              <a:gdLst>
                <a:gd name="connsiteX0" fmla="*/ 39243 w 43291"/>
                <a:gd name="connsiteY0" fmla="*/ 0 h 63150"/>
                <a:gd name="connsiteX1" fmla="*/ 0 w 43291"/>
                <a:gd name="connsiteY1" fmla="*/ 63151 h 63150"/>
                <a:gd name="connsiteX2" fmla="*/ 39243 w 43291"/>
                <a:gd name="connsiteY2" fmla="*/ 0 h 63150"/>
              </a:gdLst>
              <a:ahLst/>
              <a:cxnLst>
                <a:cxn ang="0">
                  <a:pos x="connsiteX0" y="connsiteY0"/>
                </a:cxn>
                <a:cxn ang="0">
                  <a:pos x="connsiteX1" y="connsiteY1"/>
                </a:cxn>
                <a:cxn ang="0">
                  <a:pos x="connsiteX2" y="connsiteY2"/>
                </a:cxn>
              </a:cxnLst>
              <a:rect l="l" t="t" r="r" b="b"/>
              <a:pathLst>
                <a:path w="43291" h="63150">
                  <a:moveTo>
                    <a:pt x="39243" y="0"/>
                  </a:moveTo>
                  <a:cubicBezTo>
                    <a:pt x="49911" y="38291"/>
                    <a:pt x="40386" y="54864"/>
                    <a:pt x="0" y="63151"/>
                  </a:cubicBezTo>
                  <a:cubicBezTo>
                    <a:pt x="12954" y="42291"/>
                    <a:pt x="26289" y="20860"/>
                    <a:pt x="39243" y="0"/>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300" name="Freeform: Shape 299">
              <a:extLst>
                <a:ext uri="{FF2B5EF4-FFF2-40B4-BE49-F238E27FC236}">
                  <a16:creationId xmlns:a16="http://schemas.microsoft.com/office/drawing/2014/main" id="{19161890-5667-4733-A825-19FD21D5B18C}"/>
                </a:ext>
              </a:extLst>
            </p:cNvPr>
            <p:cNvSpPr/>
            <p:nvPr/>
          </p:nvSpPr>
          <p:spPr>
            <a:xfrm>
              <a:off x="2269118" y="3159037"/>
              <a:ext cx="353183" cy="210762"/>
            </a:xfrm>
            <a:custGeom>
              <a:avLst/>
              <a:gdLst>
                <a:gd name="connsiteX0" fmla="*/ 353184 w 353183"/>
                <a:gd name="connsiteY0" fmla="*/ 149702 h 210762"/>
                <a:gd name="connsiteX1" fmla="*/ 131728 w 353183"/>
                <a:gd name="connsiteY1" fmla="*/ 208091 h 210762"/>
                <a:gd name="connsiteX2" fmla="*/ 56385 w 353183"/>
                <a:gd name="connsiteY2" fmla="*/ 181611 h 210762"/>
                <a:gd name="connsiteX3" fmla="*/ 2283 w 353183"/>
                <a:gd name="connsiteY3" fmla="*/ 81123 h 210762"/>
                <a:gd name="connsiteX4" fmla="*/ 101438 w 353183"/>
                <a:gd name="connsiteY4" fmla="*/ 65 h 210762"/>
                <a:gd name="connsiteX5" fmla="*/ 206975 w 353183"/>
                <a:gd name="connsiteY5" fmla="*/ 28735 h 210762"/>
                <a:gd name="connsiteX6" fmla="*/ 353184 w 353183"/>
                <a:gd name="connsiteY6" fmla="*/ 149702 h 210762"/>
                <a:gd name="connsiteX7" fmla="*/ 227644 w 353183"/>
                <a:gd name="connsiteY7" fmla="*/ 124366 h 210762"/>
                <a:gd name="connsiteX8" fmla="*/ 162208 w 353183"/>
                <a:gd name="connsiteY8" fmla="*/ 61692 h 210762"/>
                <a:gd name="connsiteX9" fmla="*/ 103343 w 353183"/>
                <a:gd name="connsiteY9" fmla="*/ 121890 h 210762"/>
                <a:gd name="connsiteX10" fmla="*/ 161541 w 353183"/>
                <a:gd name="connsiteY10" fmla="*/ 187231 h 210762"/>
                <a:gd name="connsiteX11" fmla="*/ 227644 w 353183"/>
                <a:gd name="connsiteY11" fmla="*/ 124366 h 21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183" h="210762">
                  <a:moveTo>
                    <a:pt x="353184" y="149702"/>
                  </a:moveTo>
                  <a:cubicBezTo>
                    <a:pt x="275841" y="191136"/>
                    <a:pt x="208404" y="219902"/>
                    <a:pt x="131728" y="208091"/>
                  </a:cubicBezTo>
                  <a:cubicBezTo>
                    <a:pt x="105820" y="204090"/>
                    <a:pt x="79340" y="194375"/>
                    <a:pt x="56385" y="181611"/>
                  </a:cubicBezTo>
                  <a:cubicBezTo>
                    <a:pt x="11522" y="156561"/>
                    <a:pt x="-6861" y="118556"/>
                    <a:pt x="2283" y="81123"/>
                  </a:cubicBezTo>
                  <a:cubicBezTo>
                    <a:pt x="12665" y="38546"/>
                    <a:pt x="55432" y="-1840"/>
                    <a:pt x="101438" y="65"/>
                  </a:cubicBezTo>
                  <a:cubicBezTo>
                    <a:pt x="137347" y="1589"/>
                    <a:pt x="177733" y="9590"/>
                    <a:pt x="206975" y="28735"/>
                  </a:cubicBezTo>
                  <a:cubicBezTo>
                    <a:pt x="257172" y="61406"/>
                    <a:pt x="300225" y="105030"/>
                    <a:pt x="353184" y="149702"/>
                  </a:cubicBezTo>
                  <a:close/>
                  <a:moveTo>
                    <a:pt x="227644" y="124366"/>
                  </a:moveTo>
                  <a:cubicBezTo>
                    <a:pt x="228406" y="89790"/>
                    <a:pt x="199355" y="61977"/>
                    <a:pt x="162208" y="61692"/>
                  </a:cubicBezTo>
                  <a:cubicBezTo>
                    <a:pt x="128299" y="61501"/>
                    <a:pt x="104391" y="85885"/>
                    <a:pt x="103343" y="121890"/>
                  </a:cubicBezTo>
                  <a:cubicBezTo>
                    <a:pt x="102295" y="157799"/>
                    <a:pt x="127441" y="185993"/>
                    <a:pt x="161541" y="187231"/>
                  </a:cubicBezTo>
                  <a:cubicBezTo>
                    <a:pt x="196307" y="188565"/>
                    <a:pt x="226882" y="159418"/>
                    <a:pt x="227644" y="124366"/>
                  </a:cubicBezTo>
                  <a:close/>
                </a:path>
              </a:pathLst>
            </a:custGeom>
            <a:solidFill>
              <a:srgbClr val="FFFFFF"/>
            </a:solidFill>
            <a:ln w="9525" cap="flat">
              <a:noFill/>
              <a:prstDash val="solid"/>
              <a:miter/>
            </a:ln>
          </p:spPr>
          <p:txBody>
            <a:bodyPr rtlCol="0" anchor="ctr"/>
            <a:lstStyle/>
            <a:p>
              <a:endParaRPr lang="en-GB" dirty="0"/>
            </a:p>
          </p:txBody>
        </p:sp>
        <p:sp>
          <p:nvSpPr>
            <p:cNvPr id="301" name="Freeform: Shape 300">
              <a:extLst>
                <a:ext uri="{FF2B5EF4-FFF2-40B4-BE49-F238E27FC236}">
                  <a16:creationId xmlns:a16="http://schemas.microsoft.com/office/drawing/2014/main" id="{09DE11AB-3826-4DDE-9BC0-7F975D78D2C5}"/>
                </a:ext>
              </a:extLst>
            </p:cNvPr>
            <p:cNvSpPr/>
            <p:nvPr/>
          </p:nvSpPr>
          <p:spPr>
            <a:xfrm>
              <a:off x="3030543" y="3158862"/>
              <a:ext cx="347722" cy="210477"/>
            </a:xfrm>
            <a:custGeom>
              <a:avLst/>
              <a:gdLst>
                <a:gd name="connsiteX0" fmla="*/ 0 w 347722"/>
                <a:gd name="connsiteY0" fmla="*/ 154735 h 210477"/>
                <a:gd name="connsiteX1" fmla="*/ 200692 w 347722"/>
                <a:gd name="connsiteY1" fmla="*/ 3383 h 210477"/>
                <a:gd name="connsiteX2" fmla="*/ 282130 w 347722"/>
                <a:gd name="connsiteY2" fmla="*/ 9384 h 210477"/>
                <a:gd name="connsiteX3" fmla="*/ 347186 w 347722"/>
                <a:gd name="connsiteY3" fmla="*/ 93775 h 210477"/>
                <a:gd name="connsiteX4" fmla="*/ 298418 w 347722"/>
                <a:gd name="connsiteY4" fmla="*/ 176167 h 210477"/>
                <a:gd name="connsiteX5" fmla="*/ 183261 w 347722"/>
                <a:gd name="connsiteY5" fmla="*/ 209980 h 210477"/>
                <a:gd name="connsiteX6" fmla="*/ 0 w 347722"/>
                <a:gd name="connsiteY6" fmla="*/ 154735 h 210477"/>
                <a:gd name="connsiteX7" fmla="*/ 181166 w 347722"/>
                <a:gd name="connsiteY7" fmla="*/ 61486 h 210477"/>
                <a:gd name="connsiteX8" fmla="*/ 121348 w 347722"/>
                <a:gd name="connsiteY8" fmla="*/ 126160 h 210477"/>
                <a:gd name="connsiteX9" fmla="*/ 183833 w 347722"/>
                <a:gd name="connsiteY9" fmla="*/ 187501 h 210477"/>
                <a:gd name="connsiteX10" fmla="*/ 246412 w 347722"/>
                <a:gd name="connsiteY10" fmla="*/ 125017 h 210477"/>
                <a:gd name="connsiteX11" fmla="*/ 181166 w 347722"/>
                <a:gd name="connsiteY11" fmla="*/ 61486 h 2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722" h="210477">
                  <a:moveTo>
                    <a:pt x="0" y="154735"/>
                  </a:moveTo>
                  <a:cubicBezTo>
                    <a:pt x="60008" y="89203"/>
                    <a:pt x="115729" y="25767"/>
                    <a:pt x="200692" y="3383"/>
                  </a:cubicBezTo>
                  <a:cubicBezTo>
                    <a:pt x="225838" y="-3284"/>
                    <a:pt x="257080" y="526"/>
                    <a:pt x="282130" y="9384"/>
                  </a:cubicBezTo>
                  <a:cubicBezTo>
                    <a:pt x="319373" y="22433"/>
                    <a:pt x="342710" y="53675"/>
                    <a:pt x="347186" y="93775"/>
                  </a:cubicBezTo>
                  <a:cubicBezTo>
                    <a:pt x="351472" y="131875"/>
                    <a:pt x="329565" y="161498"/>
                    <a:pt x="298418" y="176167"/>
                  </a:cubicBezTo>
                  <a:cubicBezTo>
                    <a:pt x="262509" y="193121"/>
                    <a:pt x="222504" y="206932"/>
                    <a:pt x="183261" y="209980"/>
                  </a:cubicBezTo>
                  <a:cubicBezTo>
                    <a:pt x="118967" y="214838"/>
                    <a:pt x="62389" y="183215"/>
                    <a:pt x="0" y="154735"/>
                  </a:cubicBezTo>
                  <a:close/>
                  <a:moveTo>
                    <a:pt x="181166" y="61486"/>
                  </a:moveTo>
                  <a:cubicBezTo>
                    <a:pt x="147828" y="61295"/>
                    <a:pt x="121634" y="89584"/>
                    <a:pt x="121348" y="126160"/>
                  </a:cubicBezTo>
                  <a:cubicBezTo>
                    <a:pt x="121063" y="161308"/>
                    <a:pt x="148114" y="187882"/>
                    <a:pt x="183833" y="187501"/>
                  </a:cubicBezTo>
                  <a:cubicBezTo>
                    <a:pt x="218408" y="187120"/>
                    <a:pt x="245554" y="159974"/>
                    <a:pt x="246412" y="125017"/>
                  </a:cubicBezTo>
                  <a:cubicBezTo>
                    <a:pt x="247269" y="90156"/>
                    <a:pt x="218027" y="61676"/>
                    <a:pt x="181166" y="61486"/>
                  </a:cubicBezTo>
                  <a:close/>
                </a:path>
              </a:pathLst>
            </a:custGeom>
            <a:solidFill>
              <a:srgbClr val="FFFFFF"/>
            </a:solidFill>
            <a:ln w="9525" cap="flat">
              <a:noFill/>
              <a:prstDash val="solid"/>
              <a:miter/>
            </a:ln>
          </p:spPr>
          <p:txBody>
            <a:bodyPr rtlCol="0" anchor="ctr"/>
            <a:lstStyle/>
            <a:p>
              <a:endParaRPr lang="en-GB" dirty="0"/>
            </a:p>
          </p:txBody>
        </p:sp>
        <p:sp>
          <p:nvSpPr>
            <p:cNvPr id="302" name="Freeform: Shape 301">
              <a:extLst>
                <a:ext uri="{FF2B5EF4-FFF2-40B4-BE49-F238E27FC236}">
                  <a16:creationId xmlns:a16="http://schemas.microsoft.com/office/drawing/2014/main" id="{4E828FF7-D575-4CC2-9EAA-9A67FE19E4C6}"/>
                </a:ext>
              </a:extLst>
            </p:cNvPr>
            <p:cNvSpPr/>
            <p:nvPr/>
          </p:nvSpPr>
          <p:spPr>
            <a:xfrm>
              <a:off x="2372429" y="3220728"/>
              <a:ext cx="124351" cy="125584"/>
            </a:xfrm>
            <a:custGeom>
              <a:avLst/>
              <a:gdLst>
                <a:gd name="connsiteX0" fmla="*/ 124333 w 124351"/>
                <a:gd name="connsiteY0" fmla="*/ 62676 h 125584"/>
                <a:gd name="connsiteX1" fmla="*/ 58229 w 124351"/>
                <a:gd name="connsiteY1" fmla="*/ 125541 h 125584"/>
                <a:gd name="connsiteX2" fmla="*/ 32 w 124351"/>
                <a:gd name="connsiteY2" fmla="*/ 60199 h 125584"/>
                <a:gd name="connsiteX3" fmla="*/ 58896 w 124351"/>
                <a:gd name="connsiteY3" fmla="*/ 1 h 125584"/>
                <a:gd name="connsiteX4" fmla="*/ 124333 w 124351"/>
                <a:gd name="connsiteY4" fmla="*/ 62676 h 125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51" h="125584">
                  <a:moveTo>
                    <a:pt x="124333" y="62676"/>
                  </a:moveTo>
                  <a:cubicBezTo>
                    <a:pt x="123476" y="97728"/>
                    <a:pt x="92900" y="126874"/>
                    <a:pt x="58229" y="125541"/>
                  </a:cubicBezTo>
                  <a:cubicBezTo>
                    <a:pt x="24035" y="124302"/>
                    <a:pt x="-1016" y="96108"/>
                    <a:pt x="32" y="60199"/>
                  </a:cubicBezTo>
                  <a:cubicBezTo>
                    <a:pt x="1079" y="24290"/>
                    <a:pt x="24987" y="-189"/>
                    <a:pt x="58896" y="1"/>
                  </a:cubicBezTo>
                  <a:cubicBezTo>
                    <a:pt x="96044" y="287"/>
                    <a:pt x="125190" y="28195"/>
                    <a:pt x="124333" y="62676"/>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303" name="Freeform: Shape 302">
              <a:extLst>
                <a:ext uri="{FF2B5EF4-FFF2-40B4-BE49-F238E27FC236}">
                  <a16:creationId xmlns:a16="http://schemas.microsoft.com/office/drawing/2014/main" id="{94437E27-4757-4CFE-B84E-64E16B6FF588}"/>
                </a:ext>
              </a:extLst>
            </p:cNvPr>
            <p:cNvSpPr/>
            <p:nvPr/>
          </p:nvSpPr>
          <p:spPr>
            <a:xfrm>
              <a:off x="3151794" y="3220347"/>
              <a:ext cx="125083" cy="126020"/>
            </a:xfrm>
            <a:custGeom>
              <a:avLst/>
              <a:gdLst>
                <a:gd name="connsiteX0" fmla="*/ 59915 w 125083"/>
                <a:gd name="connsiteY0" fmla="*/ 1 h 126020"/>
                <a:gd name="connsiteX1" fmla="*/ 125066 w 125083"/>
                <a:gd name="connsiteY1" fmla="*/ 63533 h 126020"/>
                <a:gd name="connsiteX2" fmla="*/ 62486 w 125083"/>
                <a:gd name="connsiteY2" fmla="*/ 126017 h 126020"/>
                <a:gd name="connsiteX3" fmla="*/ 2 w 125083"/>
                <a:gd name="connsiteY3" fmla="*/ 64676 h 126020"/>
                <a:gd name="connsiteX4" fmla="*/ 59915 w 125083"/>
                <a:gd name="connsiteY4" fmla="*/ 1 h 12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3" h="126020">
                  <a:moveTo>
                    <a:pt x="59915" y="1"/>
                  </a:moveTo>
                  <a:cubicBezTo>
                    <a:pt x="96776" y="191"/>
                    <a:pt x="125923" y="28576"/>
                    <a:pt x="125066" y="63533"/>
                  </a:cubicBezTo>
                  <a:cubicBezTo>
                    <a:pt x="124208" y="98490"/>
                    <a:pt x="97062" y="125636"/>
                    <a:pt x="62486" y="126017"/>
                  </a:cubicBezTo>
                  <a:cubicBezTo>
                    <a:pt x="26767" y="126398"/>
                    <a:pt x="-283" y="99823"/>
                    <a:pt x="2" y="64676"/>
                  </a:cubicBezTo>
                  <a:cubicBezTo>
                    <a:pt x="478" y="28100"/>
                    <a:pt x="26577" y="-189"/>
                    <a:pt x="59915" y="1"/>
                  </a:cubicBezTo>
                  <a:close/>
                </a:path>
              </a:pathLst>
            </a:custGeom>
            <a:solidFill>
              <a:schemeClr val="bg2">
                <a:lumMod val="10000"/>
              </a:schemeClr>
            </a:solidFill>
            <a:ln w="9525" cap="flat">
              <a:noFill/>
              <a:prstDash val="solid"/>
              <a:miter/>
            </a:ln>
          </p:spPr>
          <p:txBody>
            <a:bodyPr rtlCol="0" anchor="ctr"/>
            <a:lstStyle/>
            <a:p>
              <a:endParaRPr lang="en-GB" dirty="0"/>
            </a:p>
          </p:txBody>
        </p:sp>
      </p:grpSp>
      <p:grpSp>
        <p:nvGrpSpPr>
          <p:cNvPr id="304" name="Group 303">
            <a:extLst>
              <a:ext uri="{FF2B5EF4-FFF2-40B4-BE49-F238E27FC236}">
                <a16:creationId xmlns:a16="http://schemas.microsoft.com/office/drawing/2014/main" id="{468788C6-0459-410A-8E7C-E40E755E8CEB}"/>
              </a:ext>
            </a:extLst>
          </p:cNvPr>
          <p:cNvGrpSpPr/>
          <p:nvPr/>
        </p:nvGrpSpPr>
        <p:grpSpPr>
          <a:xfrm rot="1592815">
            <a:off x="11659473" y="-588000"/>
            <a:ext cx="793415" cy="1208700"/>
            <a:chOff x="2049375" y="2314701"/>
            <a:chExt cx="1574957" cy="2399311"/>
          </a:xfrm>
          <a:effectLst>
            <a:outerShdw blurRad="50800" dist="38100" dir="5400000" algn="t" rotWithShape="0">
              <a:prstClr val="black">
                <a:alpha val="20000"/>
              </a:prstClr>
            </a:outerShdw>
          </a:effectLst>
        </p:grpSpPr>
        <p:sp>
          <p:nvSpPr>
            <p:cNvPr id="305" name="Freeform: Shape 304">
              <a:extLst>
                <a:ext uri="{FF2B5EF4-FFF2-40B4-BE49-F238E27FC236}">
                  <a16:creationId xmlns:a16="http://schemas.microsoft.com/office/drawing/2014/main" id="{C1E28738-ED6A-4759-8F1C-1923BD721753}"/>
                </a:ext>
              </a:extLst>
            </p:cNvPr>
            <p:cNvSpPr/>
            <p:nvPr/>
          </p:nvSpPr>
          <p:spPr>
            <a:xfrm>
              <a:off x="2214632" y="3363794"/>
              <a:ext cx="1210817" cy="787190"/>
            </a:xfrm>
            <a:custGeom>
              <a:avLst/>
              <a:gdLst>
                <a:gd name="connsiteX0" fmla="*/ 5524 w 1210817"/>
                <a:gd name="connsiteY0" fmla="*/ 56864 h 787190"/>
                <a:gd name="connsiteX1" fmla="*/ 65151 w 1210817"/>
                <a:gd name="connsiteY1" fmla="*/ 123730 h 787190"/>
                <a:gd name="connsiteX2" fmla="*/ 74390 w 1210817"/>
                <a:gd name="connsiteY2" fmla="*/ 118777 h 787190"/>
                <a:gd name="connsiteX3" fmla="*/ 87916 w 1210817"/>
                <a:gd name="connsiteY3" fmla="*/ 0 h 787190"/>
                <a:gd name="connsiteX4" fmla="*/ 116395 w 1210817"/>
                <a:gd name="connsiteY4" fmla="*/ 97726 h 787190"/>
                <a:gd name="connsiteX5" fmla="*/ 156019 w 1210817"/>
                <a:gd name="connsiteY5" fmla="*/ 125158 h 787190"/>
                <a:gd name="connsiteX6" fmla="*/ 282416 w 1210817"/>
                <a:gd name="connsiteY6" fmla="*/ 116491 h 787190"/>
                <a:gd name="connsiteX7" fmla="*/ 144780 w 1210817"/>
                <a:gd name="connsiteY7" fmla="*/ 152876 h 787190"/>
                <a:gd name="connsiteX8" fmla="*/ 97917 w 1210817"/>
                <a:gd name="connsiteY8" fmla="*/ 523875 h 787190"/>
                <a:gd name="connsiteX9" fmla="*/ 232315 w 1210817"/>
                <a:gd name="connsiteY9" fmla="*/ 657320 h 787190"/>
                <a:gd name="connsiteX10" fmla="*/ 458248 w 1210817"/>
                <a:gd name="connsiteY10" fmla="*/ 637699 h 787190"/>
                <a:gd name="connsiteX11" fmla="*/ 410242 w 1210817"/>
                <a:gd name="connsiteY11" fmla="*/ 609505 h 787190"/>
                <a:gd name="connsiteX12" fmla="*/ 379762 w 1210817"/>
                <a:gd name="connsiteY12" fmla="*/ 583216 h 787190"/>
                <a:gd name="connsiteX13" fmla="*/ 385858 w 1210817"/>
                <a:gd name="connsiteY13" fmla="*/ 539686 h 787190"/>
                <a:gd name="connsiteX14" fmla="*/ 430149 w 1210817"/>
                <a:gd name="connsiteY14" fmla="*/ 548449 h 787190"/>
                <a:gd name="connsiteX15" fmla="*/ 442817 w 1210817"/>
                <a:gd name="connsiteY15" fmla="*/ 568833 h 787190"/>
                <a:gd name="connsiteX16" fmla="*/ 668179 w 1210817"/>
                <a:gd name="connsiteY16" fmla="*/ 666845 h 787190"/>
                <a:gd name="connsiteX17" fmla="*/ 777716 w 1210817"/>
                <a:gd name="connsiteY17" fmla="*/ 566071 h 787190"/>
                <a:gd name="connsiteX18" fmla="*/ 814292 w 1210817"/>
                <a:gd name="connsiteY18" fmla="*/ 536162 h 787190"/>
                <a:gd name="connsiteX19" fmla="*/ 841724 w 1210817"/>
                <a:gd name="connsiteY19" fmla="*/ 554831 h 787190"/>
                <a:gd name="connsiteX20" fmla="*/ 822198 w 1210817"/>
                <a:gd name="connsiteY20" fmla="*/ 599599 h 787190"/>
                <a:gd name="connsiteX21" fmla="*/ 769525 w 1210817"/>
                <a:gd name="connsiteY21" fmla="*/ 631507 h 787190"/>
                <a:gd name="connsiteX22" fmla="*/ 773525 w 1210817"/>
                <a:gd name="connsiteY22" fmla="*/ 640080 h 787190"/>
                <a:gd name="connsiteX23" fmla="*/ 997077 w 1210817"/>
                <a:gd name="connsiteY23" fmla="*/ 658654 h 787190"/>
                <a:gd name="connsiteX24" fmla="*/ 1049465 w 1210817"/>
                <a:gd name="connsiteY24" fmla="*/ 656368 h 787190"/>
                <a:gd name="connsiteX25" fmla="*/ 1126045 w 1210817"/>
                <a:gd name="connsiteY25" fmla="*/ 575215 h 787190"/>
                <a:gd name="connsiteX26" fmla="*/ 1115282 w 1210817"/>
                <a:gd name="connsiteY26" fmla="*/ 418052 h 787190"/>
                <a:gd name="connsiteX27" fmla="*/ 1076896 w 1210817"/>
                <a:gd name="connsiteY27" fmla="*/ 152495 h 787190"/>
                <a:gd name="connsiteX28" fmla="*/ 942784 w 1210817"/>
                <a:gd name="connsiteY28" fmla="*/ 118015 h 787190"/>
                <a:gd name="connsiteX29" fmla="*/ 944118 w 1210817"/>
                <a:gd name="connsiteY29" fmla="*/ 111061 h 787190"/>
                <a:gd name="connsiteX30" fmla="*/ 1061371 w 1210817"/>
                <a:gd name="connsiteY30" fmla="*/ 125730 h 787190"/>
                <a:gd name="connsiteX31" fmla="*/ 1109377 w 1210817"/>
                <a:gd name="connsiteY31" fmla="*/ 90868 h 787190"/>
                <a:gd name="connsiteX32" fmla="*/ 1128141 w 1210817"/>
                <a:gd name="connsiteY32" fmla="*/ 571 h 787190"/>
                <a:gd name="connsiteX33" fmla="*/ 1151001 w 1210817"/>
                <a:gd name="connsiteY33" fmla="*/ 125539 h 787190"/>
                <a:gd name="connsiteX34" fmla="*/ 1210818 w 1210817"/>
                <a:gd name="connsiteY34" fmla="*/ 63627 h 787190"/>
                <a:gd name="connsiteX35" fmla="*/ 1156907 w 1210817"/>
                <a:gd name="connsiteY35" fmla="*/ 144780 h 787190"/>
                <a:gd name="connsiteX36" fmla="*/ 1132142 w 1210817"/>
                <a:gd name="connsiteY36" fmla="*/ 180975 h 787190"/>
                <a:gd name="connsiteX37" fmla="*/ 1142905 w 1210817"/>
                <a:gd name="connsiteY37" fmla="*/ 281368 h 787190"/>
                <a:gd name="connsiteX38" fmla="*/ 1169479 w 1210817"/>
                <a:gd name="connsiteY38" fmla="*/ 591122 h 787190"/>
                <a:gd name="connsiteX39" fmla="*/ 945928 w 1210817"/>
                <a:gd name="connsiteY39" fmla="*/ 787146 h 787190"/>
                <a:gd name="connsiteX40" fmla="*/ 768572 w 1210817"/>
                <a:gd name="connsiteY40" fmla="*/ 766953 h 787190"/>
                <a:gd name="connsiteX41" fmla="*/ 388620 w 1210817"/>
                <a:gd name="connsiteY41" fmla="*/ 776859 h 787190"/>
                <a:gd name="connsiteX42" fmla="*/ 228124 w 1210817"/>
                <a:gd name="connsiteY42" fmla="*/ 783050 h 787190"/>
                <a:gd name="connsiteX43" fmla="*/ 66389 w 1210817"/>
                <a:gd name="connsiteY43" fmla="*/ 648462 h 787190"/>
                <a:gd name="connsiteX44" fmla="*/ 58388 w 1210817"/>
                <a:gd name="connsiteY44" fmla="*/ 405193 h 787190"/>
                <a:gd name="connsiteX45" fmla="*/ 90583 w 1210817"/>
                <a:gd name="connsiteY45" fmla="*/ 218408 h 787190"/>
                <a:gd name="connsiteX46" fmla="*/ 54959 w 1210817"/>
                <a:gd name="connsiteY46" fmla="*/ 135445 h 787190"/>
                <a:gd name="connsiteX47" fmla="*/ 0 w 1210817"/>
                <a:gd name="connsiteY47" fmla="*/ 60007 h 787190"/>
                <a:gd name="connsiteX48" fmla="*/ 5524 w 1210817"/>
                <a:gd name="connsiteY48" fmla="*/ 56864 h 78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0817" h="787190">
                  <a:moveTo>
                    <a:pt x="5524" y="56864"/>
                  </a:moveTo>
                  <a:cubicBezTo>
                    <a:pt x="25432" y="79153"/>
                    <a:pt x="45244" y="101441"/>
                    <a:pt x="65151" y="123730"/>
                  </a:cubicBezTo>
                  <a:cubicBezTo>
                    <a:pt x="68199" y="122110"/>
                    <a:pt x="71342" y="120396"/>
                    <a:pt x="74390" y="118777"/>
                  </a:cubicBezTo>
                  <a:cubicBezTo>
                    <a:pt x="77057" y="81534"/>
                    <a:pt x="53530" y="41243"/>
                    <a:pt x="87916" y="0"/>
                  </a:cubicBezTo>
                  <a:cubicBezTo>
                    <a:pt x="98584" y="36100"/>
                    <a:pt x="108490" y="66675"/>
                    <a:pt x="116395" y="97726"/>
                  </a:cubicBezTo>
                  <a:cubicBezTo>
                    <a:pt x="121920" y="119634"/>
                    <a:pt x="132397" y="128873"/>
                    <a:pt x="156019" y="125158"/>
                  </a:cubicBezTo>
                  <a:cubicBezTo>
                    <a:pt x="197358" y="118586"/>
                    <a:pt x="238982" y="114395"/>
                    <a:pt x="282416" y="116491"/>
                  </a:cubicBezTo>
                  <a:cubicBezTo>
                    <a:pt x="236220" y="128683"/>
                    <a:pt x="189928" y="140970"/>
                    <a:pt x="144780" y="152876"/>
                  </a:cubicBezTo>
                  <a:cubicBezTo>
                    <a:pt x="128778" y="276320"/>
                    <a:pt x="108299" y="399669"/>
                    <a:pt x="97917" y="523875"/>
                  </a:cubicBezTo>
                  <a:cubicBezTo>
                    <a:pt x="88773" y="632555"/>
                    <a:pt x="122301" y="662749"/>
                    <a:pt x="232315" y="657320"/>
                  </a:cubicBezTo>
                  <a:cubicBezTo>
                    <a:pt x="304133" y="653796"/>
                    <a:pt x="375761" y="645033"/>
                    <a:pt x="458248" y="637699"/>
                  </a:cubicBezTo>
                  <a:cubicBezTo>
                    <a:pt x="436817" y="625221"/>
                    <a:pt x="423005" y="618172"/>
                    <a:pt x="410242" y="609505"/>
                  </a:cubicBezTo>
                  <a:cubicBezTo>
                    <a:pt x="398907" y="601789"/>
                    <a:pt x="383095" y="594074"/>
                    <a:pt x="379762" y="583216"/>
                  </a:cubicBezTo>
                  <a:cubicBezTo>
                    <a:pt x="375856" y="570547"/>
                    <a:pt x="383286" y="554355"/>
                    <a:pt x="385858" y="539686"/>
                  </a:cubicBezTo>
                  <a:cubicBezTo>
                    <a:pt x="400717" y="542353"/>
                    <a:pt x="416242" y="543306"/>
                    <a:pt x="430149" y="548449"/>
                  </a:cubicBezTo>
                  <a:cubicBezTo>
                    <a:pt x="436150" y="550640"/>
                    <a:pt x="439293" y="561499"/>
                    <a:pt x="442817" y="568833"/>
                  </a:cubicBezTo>
                  <a:cubicBezTo>
                    <a:pt x="488156" y="661321"/>
                    <a:pt x="569309" y="697516"/>
                    <a:pt x="668179" y="666845"/>
                  </a:cubicBezTo>
                  <a:cubicBezTo>
                    <a:pt x="719614" y="650843"/>
                    <a:pt x="766382" y="629031"/>
                    <a:pt x="777716" y="566071"/>
                  </a:cubicBezTo>
                  <a:cubicBezTo>
                    <a:pt x="779907" y="553784"/>
                    <a:pt x="799909" y="541592"/>
                    <a:pt x="814292" y="536162"/>
                  </a:cubicBezTo>
                  <a:cubicBezTo>
                    <a:pt x="820769" y="533781"/>
                    <a:pt x="842486" y="549402"/>
                    <a:pt x="841724" y="554831"/>
                  </a:cubicBezTo>
                  <a:cubicBezTo>
                    <a:pt x="839724" y="570547"/>
                    <a:pt x="833247" y="588931"/>
                    <a:pt x="822198" y="599599"/>
                  </a:cubicBezTo>
                  <a:cubicBezTo>
                    <a:pt x="807720" y="613601"/>
                    <a:pt x="787241" y="621220"/>
                    <a:pt x="769525" y="631507"/>
                  </a:cubicBezTo>
                  <a:cubicBezTo>
                    <a:pt x="771716" y="636270"/>
                    <a:pt x="772477" y="639985"/>
                    <a:pt x="773525" y="640080"/>
                  </a:cubicBezTo>
                  <a:cubicBezTo>
                    <a:pt x="848011" y="646557"/>
                    <a:pt x="922496" y="653129"/>
                    <a:pt x="997077" y="658654"/>
                  </a:cubicBezTo>
                  <a:cubicBezTo>
                    <a:pt x="1014412" y="659892"/>
                    <a:pt x="1032224" y="658939"/>
                    <a:pt x="1049465" y="656368"/>
                  </a:cubicBezTo>
                  <a:cubicBezTo>
                    <a:pt x="1097280" y="649224"/>
                    <a:pt x="1125188" y="623411"/>
                    <a:pt x="1126045" y="575215"/>
                  </a:cubicBezTo>
                  <a:cubicBezTo>
                    <a:pt x="1126903" y="522827"/>
                    <a:pt x="1121854" y="470154"/>
                    <a:pt x="1115282" y="418052"/>
                  </a:cubicBezTo>
                  <a:cubicBezTo>
                    <a:pt x="1104233" y="330041"/>
                    <a:pt x="1090041" y="242411"/>
                    <a:pt x="1076896" y="152495"/>
                  </a:cubicBezTo>
                  <a:cubicBezTo>
                    <a:pt x="1034796" y="141637"/>
                    <a:pt x="988790" y="129826"/>
                    <a:pt x="942784" y="118015"/>
                  </a:cubicBezTo>
                  <a:cubicBezTo>
                    <a:pt x="943261" y="115729"/>
                    <a:pt x="943642" y="113347"/>
                    <a:pt x="944118" y="111061"/>
                  </a:cubicBezTo>
                  <a:cubicBezTo>
                    <a:pt x="983266" y="115729"/>
                    <a:pt x="1022699" y="118586"/>
                    <a:pt x="1061371" y="125730"/>
                  </a:cubicBezTo>
                  <a:cubicBezTo>
                    <a:pt x="1092232" y="131445"/>
                    <a:pt x="1104138" y="117634"/>
                    <a:pt x="1109377" y="90868"/>
                  </a:cubicBezTo>
                  <a:cubicBezTo>
                    <a:pt x="1114996" y="62484"/>
                    <a:pt x="1121093" y="34195"/>
                    <a:pt x="1128141" y="571"/>
                  </a:cubicBezTo>
                  <a:cubicBezTo>
                    <a:pt x="1172909" y="35528"/>
                    <a:pt x="1144238" y="77819"/>
                    <a:pt x="1151001" y="125539"/>
                  </a:cubicBezTo>
                  <a:cubicBezTo>
                    <a:pt x="1176147" y="99536"/>
                    <a:pt x="1195387" y="79629"/>
                    <a:pt x="1210818" y="63627"/>
                  </a:cubicBezTo>
                  <a:cubicBezTo>
                    <a:pt x="1207960" y="93440"/>
                    <a:pt x="1185482" y="125730"/>
                    <a:pt x="1156907" y="144780"/>
                  </a:cubicBezTo>
                  <a:cubicBezTo>
                    <a:pt x="1145286" y="152495"/>
                    <a:pt x="1132142" y="168688"/>
                    <a:pt x="1132142" y="180975"/>
                  </a:cubicBezTo>
                  <a:cubicBezTo>
                    <a:pt x="1132046" y="214503"/>
                    <a:pt x="1135475" y="248698"/>
                    <a:pt x="1142905" y="281368"/>
                  </a:cubicBezTo>
                  <a:cubicBezTo>
                    <a:pt x="1166146" y="383572"/>
                    <a:pt x="1182243" y="486251"/>
                    <a:pt x="1169479" y="591122"/>
                  </a:cubicBezTo>
                  <a:cubicBezTo>
                    <a:pt x="1153287" y="724186"/>
                    <a:pt x="1080707" y="789146"/>
                    <a:pt x="945928" y="787146"/>
                  </a:cubicBezTo>
                  <a:cubicBezTo>
                    <a:pt x="886682" y="786289"/>
                    <a:pt x="826484" y="779621"/>
                    <a:pt x="768572" y="766953"/>
                  </a:cubicBezTo>
                  <a:cubicBezTo>
                    <a:pt x="640461" y="739045"/>
                    <a:pt x="515112" y="758761"/>
                    <a:pt x="388620" y="776859"/>
                  </a:cubicBezTo>
                  <a:cubicBezTo>
                    <a:pt x="335851" y="784384"/>
                    <a:pt x="281273" y="786765"/>
                    <a:pt x="228124" y="783050"/>
                  </a:cubicBezTo>
                  <a:cubicBezTo>
                    <a:pt x="144304" y="777240"/>
                    <a:pt x="92011" y="727043"/>
                    <a:pt x="66389" y="648462"/>
                  </a:cubicBezTo>
                  <a:cubicBezTo>
                    <a:pt x="40195" y="568261"/>
                    <a:pt x="44767" y="486727"/>
                    <a:pt x="58388" y="405193"/>
                  </a:cubicBezTo>
                  <a:cubicBezTo>
                    <a:pt x="68770" y="342900"/>
                    <a:pt x="81820" y="280892"/>
                    <a:pt x="90583" y="218408"/>
                  </a:cubicBezTo>
                  <a:cubicBezTo>
                    <a:pt x="95155" y="185738"/>
                    <a:pt x="97250" y="155638"/>
                    <a:pt x="54959" y="135445"/>
                  </a:cubicBezTo>
                  <a:cubicBezTo>
                    <a:pt x="30289" y="123634"/>
                    <a:pt x="17907" y="86011"/>
                    <a:pt x="0" y="60007"/>
                  </a:cubicBezTo>
                  <a:cubicBezTo>
                    <a:pt x="1905" y="59055"/>
                    <a:pt x="3715" y="58007"/>
                    <a:pt x="5524" y="56864"/>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306" name="Freeform: Shape 305">
              <a:extLst>
                <a:ext uri="{FF2B5EF4-FFF2-40B4-BE49-F238E27FC236}">
                  <a16:creationId xmlns:a16="http://schemas.microsoft.com/office/drawing/2014/main" id="{056003AF-3B8B-4BF2-9DA1-6BA661AEBB31}"/>
                </a:ext>
              </a:extLst>
            </p:cNvPr>
            <p:cNvSpPr/>
            <p:nvPr/>
          </p:nvSpPr>
          <p:spPr>
            <a:xfrm>
              <a:off x="2938138" y="2717743"/>
              <a:ext cx="568597" cy="359811"/>
            </a:xfrm>
            <a:custGeom>
              <a:avLst/>
              <a:gdLst>
                <a:gd name="connsiteX0" fmla="*/ 568369 w 568597"/>
                <a:gd name="connsiteY0" fmla="*/ 311629 h 359811"/>
                <a:gd name="connsiteX1" fmla="*/ 524936 w 568597"/>
                <a:gd name="connsiteY1" fmla="*/ 213616 h 359811"/>
                <a:gd name="connsiteX2" fmla="*/ 281858 w 568597"/>
                <a:gd name="connsiteY2" fmla="*/ 143607 h 359811"/>
                <a:gd name="connsiteX3" fmla="*/ 142983 w 568597"/>
                <a:gd name="connsiteY3" fmla="*/ 265242 h 359811"/>
                <a:gd name="connsiteX4" fmla="*/ 64307 w 568597"/>
                <a:gd name="connsiteY4" fmla="*/ 349729 h 359811"/>
                <a:gd name="connsiteX5" fmla="*/ 15634 w 568597"/>
                <a:gd name="connsiteY5" fmla="*/ 356682 h 359811"/>
                <a:gd name="connsiteX6" fmla="*/ 10109 w 568597"/>
                <a:gd name="connsiteY6" fmla="*/ 304675 h 359811"/>
                <a:gd name="connsiteX7" fmla="*/ 323958 w 568597"/>
                <a:gd name="connsiteY7" fmla="*/ 19782 h 359811"/>
                <a:gd name="connsiteX8" fmla="*/ 504552 w 568597"/>
                <a:gd name="connsiteY8" fmla="*/ 75218 h 359811"/>
                <a:gd name="connsiteX9" fmla="*/ 568369 w 568597"/>
                <a:gd name="connsiteY9" fmla="*/ 311629 h 35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597" h="359811">
                  <a:moveTo>
                    <a:pt x="568369" y="311629"/>
                  </a:moveTo>
                  <a:cubicBezTo>
                    <a:pt x="553034" y="276862"/>
                    <a:pt x="540461" y="244477"/>
                    <a:pt x="524936" y="213616"/>
                  </a:cubicBezTo>
                  <a:cubicBezTo>
                    <a:pt x="470643" y="106079"/>
                    <a:pt x="382918" y="78171"/>
                    <a:pt x="281858" y="143607"/>
                  </a:cubicBezTo>
                  <a:cubicBezTo>
                    <a:pt x="230708" y="176754"/>
                    <a:pt x="187655" y="222855"/>
                    <a:pt x="142983" y="265242"/>
                  </a:cubicBezTo>
                  <a:cubicBezTo>
                    <a:pt x="115075" y="291721"/>
                    <a:pt x="92977" y="324392"/>
                    <a:pt x="64307" y="349729"/>
                  </a:cubicBezTo>
                  <a:cubicBezTo>
                    <a:pt x="53638" y="359158"/>
                    <a:pt x="27730" y="363063"/>
                    <a:pt x="15634" y="356682"/>
                  </a:cubicBezTo>
                  <a:cubicBezTo>
                    <a:pt x="-4178" y="346204"/>
                    <a:pt x="-4178" y="322487"/>
                    <a:pt x="10109" y="304675"/>
                  </a:cubicBezTo>
                  <a:cubicBezTo>
                    <a:pt x="99549" y="193042"/>
                    <a:pt x="190799" y="83028"/>
                    <a:pt x="323958" y="19782"/>
                  </a:cubicBezTo>
                  <a:cubicBezTo>
                    <a:pt x="404635" y="-18603"/>
                    <a:pt x="457975" y="-1649"/>
                    <a:pt x="504552" y="75218"/>
                  </a:cubicBezTo>
                  <a:cubicBezTo>
                    <a:pt x="539794" y="133225"/>
                    <a:pt x="571608" y="248859"/>
                    <a:pt x="568369" y="311629"/>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307" name="Freeform: Shape 306">
              <a:extLst>
                <a:ext uri="{FF2B5EF4-FFF2-40B4-BE49-F238E27FC236}">
                  <a16:creationId xmlns:a16="http://schemas.microsoft.com/office/drawing/2014/main" id="{A0CE5131-493B-4C68-B9F1-E21B8CE0680A}"/>
                </a:ext>
              </a:extLst>
            </p:cNvPr>
            <p:cNvSpPr/>
            <p:nvPr/>
          </p:nvSpPr>
          <p:spPr>
            <a:xfrm>
              <a:off x="2138813" y="2697686"/>
              <a:ext cx="547655" cy="386413"/>
            </a:xfrm>
            <a:custGeom>
              <a:avLst/>
              <a:gdLst>
                <a:gd name="connsiteX0" fmla="*/ 0 w 547655"/>
                <a:gd name="connsiteY0" fmla="*/ 338448 h 386413"/>
                <a:gd name="connsiteX1" fmla="*/ 104204 w 547655"/>
                <a:gd name="connsiteY1" fmla="*/ 42125 h 386413"/>
                <a:gd name="connsiteX2" fmla="*/ 221171 w 547655"/>
                <a:gd name="connsiteY2" fmla="*/ 14026 h 386413"/>
                <a:gd name="connsiteX3" fmla="*/ 343091 w 547655"/>
                <a:gd name="connsiteY3" fmla="*/ 100990 h 386413"/>
                <a:gd name="connsiteX4" fmla="*/ 530923 w 547655"/>
                <a:gd name="connsiteY4" fmla="*/ 299776 h 386413"/>
                <a:gd name="connsiteX5" fmla="*/ 544639 w 547655"/>
                <a:gd name="connsiteY5" fmla="*/ 319684 h 386413"/>
                <a:gd name="connsiteX6" fmla="*/ 542639 w 547655"/>
                <a:gd name="connsiteY6" fmla="*/ 373976 h 386413"/>
                <a:gd name="connsiteX7" fmla="*/ 486823 w 547655"/>
                <a:gd name="connsiteY7" fmla="*/ 371881 h 386413"/>
                <a:gd name="connsiteX8" fmla="*/ 422720 w 547655"/>
                <a:gd name="connsiteY8" fmla="*/ 302634 h 386413"/>
                <a:gd name="connsiteX9" fmla="*/ 317468 w 547655"/>
                <a:gd name="connsiteY9" fmla="*/ 180523 h 386413"/>
                <a:gd name="connsiteX10" fmla="*/ 252984 w 547655"/>
                <a:gd name="connsiteY10" fmla="*/ 126802 h 386413"/>
                <a:gd name="connsiteX11" fmla="*/ 110204 w 547655"/>
                <a:gd name="connsiteY11" fmla="*/ 147948 h 386413"/>
                <a:gd name="connsiteX12" fmla="*/ 30004 w 547655"/>
                <a:gd name="connsiteY12" fmla="*/ 286822 h 386413"/>
                <a:gd name="connsiteX13" fmla="*/ 9334 w 547655"/>
                <a:gd name="connsiteY13" fmla="*/ 341305 h 386413"/>
                <a:gd name="connsiteX14" fmla="*/ 0 w 547655"/>
                <a:gd name="connsiteY14" fmla="*/ 338448 h 38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7655" h="386413">
                  <a:moveTo>
                    <a:pt x="0" y="338448"/>
                  </a:moveTo>
                  <a:cubicBezTo>
                    <a:pt x="12383" y="232054"/>
                    <a:pt x="39148" y="130231"/>
                    <a:pt x="104204" y="42125"/>
                  </a:cubicBezTo>
                  <a:cubicBezTo>
                    <a:pt x="136208" y="-1214"/>
                    <a:pt x="172593" y="-12072"/>
                    <a:pt x="221171" y="14026"/>
                  </a:cubicBezTo>
                  <a:cubicBezTo>
                    <a:pt x="264890" y="37458"/>
                    <a:pt x="307467" y="66604"/>
                    <a:pt x="343091" y="100990"/>
                  </a:cubicBezTo>
                  <a:cubicBezTo>
                    <a:pt x="408622" y="164236"/>
                    <a:pt x="468725" y="233101"/>
                    <a:pt x="530923" y="299776"/>
                  </a:cubicBezTo>
                  <a:cubicBezTo>
                    <a:pt x="536448" y="305682"/>
                    <a:pt x="543973" y="312635"/>
                    <a:pt x="544639" y="319684"/>
                  </a:cubicBezTo>
                  <a:cubicBezTo>
                    <a:pt x="546259" y="337972"/>
                    <a:pt x="551497" y="361594"/>
                    <a:pt x="542639" y="373976"/>
                  </a:cubicBezTo>
                  <a:cubicBezTo>
                    <a:pt x="528542" y="393598"/>
                    <a:pt x="503587" y="387788"/>
                    <a:pt x="486823" y="371881"/>
                  </a:cubicBezTo>
                  <a:cubicBezTo>
                    <a:pt x="464058" y="350259"/>
                    <a:pt x="443389" y="326351"/>
                    <a:pt x="422720" y="302634"/>
                  </a:cubicBezTo>
                  <a:cubicBezTo>
                    <a:pt x="387382" y="262153"/>
                    <a:pt x="353949" y="219957"/>
                    <a:pt x="317468" y="180523"/>
                  </a:cubicBezTo>
                  <a:cubicBezTo>
                    <a:pt x="298609" y="160140"/>
                    <a:pt x="276130" y="142328"/>
                    <a:pt x="252984" y="126802"/>
                  </a:cubicBezTo>
                  <a:cubicBezTo>
                    <a:pt x="194596" y="87464"/>
                    <a:pt x="152400" y="91369"/>
                    <a:pt x="110204" y="147948"/>
                  </a:cubicBezTo>
                  <a:cubicBezTo>
                    <a:pt x="78486" y="190525"/>
                    <a:pt x="55436" y="239769"/>
                    <a:pt x="30004" y="286822"/>
                  </a:cubicBezTo>
                  <a:cubicBezTo>
                    <a:pt x="20860" y="303777"/>
                    <a:pt x="16097" y="323017"/>
                    <a:pt x="9334" y="341305"/>
                  </a:cubicBezTo>
                  <a:cubicBezTo>
                    <a:pt x="6287" y="340258"/>
                    <a:pt x="3143" y="339305"/>
                    <a:pt x="0" y="338448"/>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308" name="Freeform: Shape 307">
              <a:extLst>
                <a:ext uri="{FF2B5EF4-FFF2-40B4-BE49-F238E27FC236}">
                  <a16:creationId xmlns:a16="http://schemas.microsoft.com/office/drawing/2014/main" id="{CE365F99-2841-4D60-A27D-7CAE03ADE207}"/>
                </a:ext>
              </a:extLst>
            </p:cNvPr>
            <p:cNvSpPr/>
            <p:nvPr/>
          </p:nvSpPr>
          <p:spPr>
            <a:xfrm>
              <a:off x="2561818" y="4202136"/>
              <a:ext cx="531590" cy="87964"/>
            </a:xfrm>
            <a:custGeom>
              <a:avLst/>
              <a:gdLst>
                <a:gd name="connsiteX0" fmla="*/ 0 w 531590"/>
                <a:gd name="connsiteY0" fmla="*/ 87964 h 87964"/>
                <a:gd name="connsiteX1" fmla="*/ 214217 w 531590"/>
                <a:gd name="connsiteY1" fmla="*/ 2716 h 87964"/>
                <a:gd name="connsiteX2" fmla="*/ 310896 w 531590"/>
                <a:gd name="connsiteY2" fmla="*/ 3192 h 87964"/>
                <a:gd name="connsiteX3" fmla="*/ 531590 w 531590"/>
                <a:gd name="connsiteY3" fmla="*/ 87584 h 87964"/>
                <a:gd name="connsiteX4" fmla="*/ 0 w 531590"/>
                <a:gd name="connsiteY4" fmla="*/ 87964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590" h="87964">
                  <a:moveTo>
                    <a:pt x="0" y="87964"/>
                  </a:moveTo>
                  <a:cubicBezTo>
                    <a:pt x="57817" y="23385"/>
                    <a:pt x="126206" y="-10143"/>
                    <a:pt x="214217" y="2716"/>
                  </a:cubicBezTo>
                  <a:cubicBezTo>
                    <a:pt x="245840" y="7383"/>
                    <a:pt x="278987" y="6621"/>
                    <a:pt x="310896" y="3192"/>
                  </a:cubicBezTo>
                  <a:cubicBezTo>
                    <a:pt x="399574" y="-6428"/>
                    <a:pt x="471488" y="23766"/>
                    <a:pt x="531590" y="87584"/>
                  </a:cubicBezTo>
                  <a:cubicBezTo>
                    <a:pt x="353854" y="53103"/>
                    <a:pt x="177260" y="52627"/>
                    <a:pt x="0" y="87964"/>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309" name="Freeform: Shape 308">
              <a:extLst>
                <a:ext uri="{FF2B5EF4-FFF2-40B4-BE49-F238E27FC236}">
                  <a16:creationId xmlns:a16="http://schemas.microsoft.com/office/drawing/2014/main" id="{BCDB7071-4EB0-42CC-B8DD-71676F627E65}"/>
                </a:ext>
              </a:extLst>
            </p:cNvPr>
            <p:cNvSpPr/>
            <p:nvPr/>
          </p:nvSpPr>
          <p:spPr>
            <a:xfrm>
              <a:off x="2248096" y="3137689"/>
              <a:ext cx="400018" cy="247845"/>
            </a:xfrm>
            <a:custGeom>
              <a:avLst/>
              <a:gdLst>
                <a:gd name="connsiteX0" fmla="*/ 393732 w 400018"/>
                <a:gd name="connsiteY0" fmla="*/ 186386 h 247845"/>
                <a:gd name="connsiteX1" fmla="*/ 86741 w 400018"/>
                <a:gd name="connsiteY1" fmla="*/ 231820 h 247845"/>
                <a:gd name="connsiteX2" fmla="*/ 2730 w 400018"/>
                <a:gd name="connsiteY2" fmla="*/ 94851 h 247845"/>
                <a:gd name="connsiteX3" fmla="*/ 140748 w 400018"/>
                <a:gd name="connsiteY3" fmla="*/ 839 h 247845"/>
                <a:gd name="connsiteX4" fmla="*/ 229616 w 400018"/>
                <a:gd name="connsiteY4" fmla="*/ 28557 h 247845"/>
                <a:gd name="connsiteX5" fmla="*/ 400018 w 400018"/>
                <a:gd name="connsiteY5" fmla="*/ 170956 h 247845"/>
                <a:gd name="connsiteX6" fmla="*/ 393732 w 400018"/>
                <a:gd name="connsiteY6" fmla="*/ 186386 h 247845"/>
                <a:gd name="connsiteX7" fmla="*/ 374205 w 400018"/>
                <a:gd name="connsiteY7" fmla="*/ 171051 h 247845"/>
                <a:gd name="connsiteX8" fmla="*/ 227997 w 400018"/>
                <a:gd name="connsiteY8" fmla="*/ 50083 h 247845"/>
                <a:gd name="connsiteX9" fmla="*/ 122460 w 400018"/>
                <a:gd name="connsiteY9" fmla="*/ 21413 h 247845"/>
                <a:gd name="connsiteX10" fmla="*/ 23304 w 400018"/>
                <a:gd name="connsiteY10" fmla="*/ 102471 h 247845"/>
                <a:gd name="connsiteX11" fmla="*/ 77406 w 400018"/>
                <a:gd name="connsiteY11" fmla="*/ 202960 h 247845"/>
                <a:gd name="connsiteX12" fmla="*/ 152749 w 400018"/>
                <a:gd name="connsiteY12" fmla="*/ 229439 h 247845"/>
                <a:gd name="connsiteX13" fmla="*/ 374205 w 400018"/>
                <a:gd name="connsiteY13" fmla="*/ 171051 h 2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0018" h="247845">
                  <a:moveTo>
                    <a:pt x="393732" y="186386"/>
                  </a:moveTo>
                  <a:cubicBezTo>
                    <a:pt x="297053" y="236202"/>
                    <a:pt x="196659" y="269063"/>
                    <a:pt x="86741" y="231820"/>
                  </a:cubicBezTo>
                  <a:cubicBezTo>
                    <a:pt x="24924" y="210865"/>
                    <a:pt x="-10414" y="148096"/>
                    <a:pt x="2730" y="94851"/>
                  </a:cubicBezTo>
                  <a:cubicBezTo>
                    <a:pt x="17208" y="36177"/>
                    <a:pt x="76454" y="-6590"/>
                    <a:pt x="140748" y="839"/>
                  </a:cubicBezTo>
                  <a:cubicBezTo>
                    <a:pt x="171323" y="4363"/>
                    <a:pt x="205899" y="11126"/>
                    <a:pt x="229616" y="28557"/>
                  </a:cubicBezTo>
                  <a:cubicBezTo>
                    <a:pt x="289147" y="72277"/>
                    <a:pt x="343535" y="123045"/>
                    <a:pt x="400018" y="170956"/>
                  </a:cubicBezTo>
                  <a:cubicBezTo>
                    <a:pt x="398018" y="176099"/>
                    <a:pt x="395827" y="181243"/>
                    <a:pt x="393732" y="186386"/>
                  </a:cubicBezTo>
                  <a:close/>
                  <a:moveTo>
                    <a:pt x="374205" y="171051"/>
                  </a:moveTo>
                  <a:cubicBezTo>
                    <a:pt x="321342" y="126283"/>
                    <a:pt x="278193" y="82754"/>
                    <a:pt x="227997" y="50083"/>
                  </a:cubicBezTo>
                  <a:cubicBezTo>
                    <a:pt x="198660" y="31033"/>
                    <a:pt x="158274" y="22937"/>
                    <a:pt x="122460" y="21413"/>
                  </a:cubicBezTo>
                  <a:cubicBezTo>
                    <a:pt x="76454" y="19413"/>
                    <a:pt x="33687" y="59799"/>
                    <a:pt x="23304" y="102471"/>
                  </a:cubicBezTo>
                  <a:cubicBezTo>
                    <a:pt x="14160" y="139904"/>
                    <a:pt x="32544" y="177909"/>
                    <a:pt x="77406" y="202960"/>
                  </a:cubicBezTo>
                  <a:cubicBezTo>
                    <a:pt x="100362" y="215818"/>
                    <a:pt x="126841" y="225534"/>
                    <a:pt x="152749" y="229439"/>
                  </a:cubicBezTo>
                  <a:cubicBezTo>
                    <a:pt x="229425" y="241250"/>
                    <a:pt x="296862" y="212485"/>
                    <a:pt x="374205" y="171051"/>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310" name="Freeform: Shape 309">
              <a:extLst>
                <a:ext uri="{FF2B5EF4-FFF2-40B4-BE49-F238E27FC236}">
                  <a16:creationId xmlns:a16="http://schemas.microsoft.com/office/drawing/2014/main" id="{E36FE580-2498-4310-9A19-A8EF09E94F2B}"/>
                </a:ext>
              </a:extLst>
            </p:cNvPr>
            <p:cNvSpPr/>
            <p:nvPr/>
          </p:nvSpPr>
          <p:spPr>
            <a:xfrm>
              <a:off x="2997587" y="3140766"/>
              <a:ext cx="402777" cy="244818"/>
            </a:xfrm>
            <a:custGeom>
              <a:avLst/>
              <a:gdLst>
                <a:gd name="connsiteX0" fmla="*/ 0 w 402777"/>
                <a:gd name="connsiteY0" fmla="*/ 181690 h 244818"/>
                <a:gd name="connsiteX1" fmla="*/ 232696 w 402777"/>
                <a:gd name="connsiteY1" fmla="*/ 3096 h 244818"/>
                <a:gd name="connsiteX2" fmla="*/ 336518 w 402777"/>
                <a:gd name="connsiteY2" fmla="*/ 16526 h 244818"/>
                <a:gd name="connsiteX3" fmla="*/ 344519 w 402777"/>
                <a:gd name="connsiteY3" fmla="*/ 211122 h 244818"/>
                <a:gd name="connsiteX4" fmla="*/ 253651 w 402777"/>
                <a:gd name="connsiteY4" fmla="*/ 243412 h 244818"/>
                <a:gd name="connsiteX5" fmla="*/ 0 w 402777"/>
                <a:gd name="connsiteY5" fmla="*/ 181690 h 244818"/>
                <a:gd name="connsiteX6" fmla="*/ 32956 w 402777"/>
                <a:gd name="connsiteY6" fmla="*/ 172831 h 244818"/>
                <a:gd name="connsiteX7" fmla="*/ 216313 w 402777"/>
                <a:gd name="connsiteY7" fmla="*/ 227981 h 244818"/>
                <a:gd name="connsiteX8" fmla="*/ 331470 w 402777"/>
                <a:gd name="connsiteY8" fmla="*/ 194167 h 244818"/>
                <a:gd name="connsiteX9" fmla="*/ 380238 w 402777"/>
                <a:gd name="connsiteY9" fmla="*/ 111776 h 244818"/>
                <a:gd name="connsiteX10" fmla="*/ 315182 w 402777"/>
                <a:gd name="connsiteY10" fmla="*/ 27385 h 244818"/>
                <a:gd name="connsiteX11" fmla="*/ 233744 w 402777"/>
                <a:gd name="connsiteY11" fmla="*/ 21384 h 244818"/>
                <a:gd name="connsiteX12" fmla="*/ 32956 w 402777"/>
                <a:gd name="connsiteY12" fmla="*/ 172831 h 24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2777" h="244818">
                  <a:moveTo>
                    <a:pt x="0" y="181690"/>
                  </a:moveTo>
                  <a:cubicBezTo>
                    <a:pt x="69818" y="104918"/>
                    <a:pt x="130873" y="25670"/>
                    <a:pt x="232696" y="3096"/>
                  </a:cubicBezTo>
                  <a:cubicBezTo>
                    <a:pt x="265176" y="-4048"/>
                    <a:pt x="306800" y="1477"/>
                    <a:pt x="336518" y="16526"/>
                  </a:cubicBezTo>
                  <a:cubicBezTo>
                    <a:pt x="421767" y="59865"/>
                    <a:pt x="425101" y="160068"/>
                    <a:pt x="344519" y="211122"/>
                  </a:cubicBezTo>
                  <a:cubicBezTo>
                    <a:pt x="317945" y="227981"/>
                    <a:pt x="284893" y="240554"/>
                    <a:pt x="253651" y="243412"/>
                  </a:cubicBezTo>
                  <a:cubicBezTo>
                    <a:pt x="166497" y="251413"/>
                    <a:pt x="85820" y="224552"/>
                    <a:pt x="0" y="181690"/>
                  </a:cubicBezTo>
                  <a:close/>
                  <a:moveTo>
                    <a:pt x="32956" y="172831"/>
                  </a:moveTo>
                  <a:cubicBezTo>
                    <a:pt x="95250" y="201311"/>
                    <a:pt x="151829" y="232934"/>
                    <a:pt x="216313" y="227981"/>
                  </a:cubicBezTo>
                  <a:cubicBezTo>
                    <a:pt x="255461" y="224933"/>
                    <a:pt x="295561" y="211122"/>
                    <a:pt x="331470" y="194167"/>
                  </a:cubicBezTo>
                  <a:cubicBezTo>
                    <a:pt x="362617" y="179499"/>
                    <a:pt x="384524" y="149876"/>
                    <a:pt x="380238" y="111776"/>
                  </a:cubicBezTo>
                  <a:cubicBezTo>
                    <a:pt x="375666" y="71676"/>
                    <a:pt x="352330" y="40434"/>
                    <a:pt x="315182" y="27385"/>
                  </a:cubicBezTo>
                  <a:cubicBezTo>
                    <a:pt x="290131" y="18622"/>
                    <a:pt x="258889" y="14812"/>
                    <a:pt x="233744" y="21384"/>
                  </a:cubicBezTo>
                  <a:cubicBezTo>
                    <a:pt x="148780" y="43863"/>
                    <a:pt x="93059" y="107299"/>
                    <a:pt x="32956" y="172831"/>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311" name="Freeform: Shape 310">
              <a:extLst>
                <a:ext uri="{FF2B5EF4-FFF2-40B4-BE49-F238E27FC236}">
                  <a16:creationId xmlns:a16="http://schemas.microsoft.com/office/drawing/2014/main" id="{34FE52F8-AB22-4051-825E-117A9FA65372}"/>
                </a:ext>
              </a:extLst>
            </p:cNvPr>
            <p:cNvSpPr/>
            <p:nvPr/>
          </p:nvSpPr>
          <p:spPr>
            <a:xfrm>
              <a:off x="2072995" y="3078596"/>
              <a:ext cx="564832" cy="218523"/>
            </a:xfrm>
            <a:custGeom>
              <a:avLst/>
              <a:gdLst>
                <a:gd name="connsiteX0" fmla="*/ 564833 w 564832"/>
                <a:gd name="connsiteY0" fmla="*/ 124797 h 218523"/>
                <a:gd name="connsiteX1" fmla="*/ 432625 w 564832"/>
                <a:gd name="connsiteY1" fmla="*/ 42882 h 218523"/>
                <a:gd name="connsiteX2" fmla="*/ 160687 w 564832"/>
                <a:gd name="connsiteY2" fmla="*/ 131750 h 218523"/>
                <a:gd name="connsiteX3" fmla="*/ 25908 w 564832"/>
                <a:gd name="connsiteY3" fmla="*/ 216047 h 218523"/>
                <a:gd name="connsiteX4" fmla="*/ 2191 w 564832"/>
                <a:gd name="connsiteY4" fmla="*/ 218523 h 218523"/>
                <a:gd name="connsiteX5" fmla="*/ 0 w 564832"/>
                <a:gd name="connsiteY5" fmla="*/ 207093 h 218523"/>
                <a:gd name="connsiteX6" fmla="*/ 101632 w 564832"/>
                <a:gd name="connsiteY6" fmla="*/ 188138 h 218523"/>
                <a:gd name="connsiteX7" fmla="*/ 104870 w 564832"/>
                <a:gd name="connsiteY7" fmla="*/ 180518 h 218523"/>
                <a:gd name="connsiteX8" fmla="*/ 11335 w 564832"/>
                <a:gd name="connsiteY8" fmla="*/ 151086 h 218523"/>
                <a:gd name="connsiteX9" fmla="*/ 11144 w 564832"/>
                <a:gd name="connsiteY9" fmla="*/ 146705 h 218523"/>
                <a:gd name="connsiteX10" fmla="*/ 113157 w 564832"/>
                <a:gd name="connsiteY10" fmla="*/ 160801 h 218523"/>
                <a:gd name="connsiteX11" fmla="*/ 364808 w 564832"/>
                <a:gd name="connsiteY11" fmla="*/ 20 h 218523"/>
                <a:gd name="connsiteX12" fmla="*/ 564833 w 564832"/>
                <a:gd name="connsiteY12" fmla="*/ 124797 h 21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832" h="218523">
                  <a:moveTo>
                    <a:pt x="564833" y="124797"/>
                  </a:moveTo>
                  <a:cubicBezTo>
                    <a:pt x="521208" y="97270"/>
                    <a:pt x="479774" y="63551"/>
                    <a:pt x="432625" y="42882"/>
                  </a:cubicBezTo>
                  <a:cubicBezTo>
                    <a:pt x="318897" y="-7029"/>
                    <a:pt x="219456" y="22022"/>
                    <a:pt x="160687" y="131750"/>
                  </a:cubicBezTo>
                  <a:cubicBezTo>
                    <a:pt x="128397" y="192043"/>
                    <a:pt x="90202" y="218523"/>
                    <a:pt x="25908" y="216047"/>
                  </a:cubicBezTo>
                  <a:cubicBezTo>
                    <a:pt x="18002" y="215761"/>
                    <a:pt x="10096" y="217666"/>
                    <a:pt x="2191" y="218523"/>
                  </a:cubicBezTo>
                  <a:cubicBezTo>
                    <a:pt x="1429" y="214713"/>
                    <a:pt x="762" y="210903"/>
                    <a:pt x="0" y="207093"/>
                  </a:cubicBezTo>
                  <a:cubicBezTo>
                    <a:pt x="33909" y="200807"/>
                    <a:pt x="67723" y="194425"/>
                    <a:pt x="101632" y="188138"/>
                  </a:cubicBezTo>
                  <a:cubicBezTo>
                    <a:pt x="102679" y="185567"/>
                    <a:pt x="103823" y="182995"/>
                    <a:pt x="104870" y="180518"/>
                  </a:cubicBezTo>
                  <a:cubicBezTo>
                    <a:pt x="73724" y="170708"/>
                    <a:pt x="42577" y="160897"/>
                    <a:pt x="11335" y="151086"/>
                  </a:cubicBezTo>
                  <a:cubicBezTo>
                    <a:pt x="11240" y="149657"/>
                    <a:pt x="11240" y="148133"/>
                    <a:pt x="11144" y="146705"/>
                  </a:cubicBezTo>
                  <a:cubicBezTo>
                    <a:pt x="44767" y="151372"/>
                    <a:pt x="78486" y="156039"/>
                    <a:pt x="113157" y="160801"/>
                  </a:cubicBezTo>
                  <a:cubicBezTo>
                    <a:pt x="167545" y="65647"/>
                    <a:pt x="247269" y="-1314"/>
                    <a:pt x="364808" y="20"/>
                  </a:cubicBezTo>
                  <a:cubicBezTo>
                    <a:pt x="454247" y="972"/>
                    <a:pt x="517398" y="55169"/>
                    <a:pt x="564833" y="124797"/>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312" name="Freeform: Shape 311">
              <a:extLst>
                <a:ext uri="{FF2B5EF4-FFF2-40B4-BE49-F238E27FC236}">
                  <a16:creationId xmlns:a16="http://schemas.microsoft.com/office/drawing/2014/main" id="{020277D1-3B83-43AE-8F22-EA1D6C3BD772}"/>
                </a:ext>
              </a:extLst>
            </p:cNvPr>
            <p:cNvSpPr/>
            <p:nvPr/>
          </p:nvSpPr>
          <p:spPr>
            <a:xfrm>
              <a:off x="2672403" y="3216538"/>
              <a:ext cx="87361" cy="558355"/>
            </a:xfrm>
            <a:custGeom>
              <a:avLst/>
              <a:gdLst>
                <a:gd name="connsiteX0" fmla="*/ 0 w 87361"/>
                <a:gd name="connsiteY0" fmla="*/ 556355 h 558355"/>
                <a:gd name="connsiteX1" fmla="*/ 43529 w 87361"/>
                <a:gd name="connsiteY1" fmla="*/ 337090 h 558355"/>
                <a:gd name="connsiteX2" fmla="*/ 68009 w 87361"/>
                <a:gd name="connsiteY2" fmla="*/ 199072 h 558355"/>
                <a:gd name="connsiteX3" fmla="*/ 48578 w 87361"/>
                <a:gd name="connsiteY3" fmla="*/ 3238 h 558355"/>
                <a:gd name="connsiteX4" fmla="*/ 56864 w 87361"/>
                <a:gd name="connsiteY4" fmla="*/ 0 h 558355"/>
                <a:gd name="connsiteX5" fmla="*/ 76486 w 87361"/>
                <a:gd name="connsiteY5" fmla="*/ 39433 h 558355"/>
                <a:gd name="connsiteX6" fmla="*/ 85535 w 87361"/>
                <a:gd name="connsiteY6" fmla="*/ 157067 h 558355"/>
                <a:gd name="connsiteX7" fmla="*/ 17240 w 87361"/>
                <a:gd name="connsiteY7" fmla="*/ 539782 h 558355"/>
                <a:gd name="connsiteX8" fmla="*/ 9906 w 87361"/>
                <a:gd name="connsiteY8" fmla="*/ 558355 h 558355"/>
                <a:gd name="connsiteX9" fmla="*/ 0 w 87361"/>
                <a:gd name="connsiteY9" fmla="*/ 556355 h 55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61" h="558355">
                  <a:moveTo>
                    <a:pt x="0" y="556355"/>
                  </a:moveTo>
                  <a:cubicBezTo>
                    <a:pt x="14573" y="483299"/>
                    <a:pt x="29432" y="410242"/>
                    <a:pt x="43529" y="337090"/>
                  </a:cubicBezTo>
                  <a:cubicBezTo>
                    <a:pt x="52388" y="291179"/>
                    <a:pt x="61151" y="245269"/>
                    <a:pt x="68009" y="199072"/>
                  </a:cubicBezTo>
                  <a:cubicBezTo>
                    <a:pt x="77915" y="132683"/>
                    <a:pt x="80677" y="66484"/>
                    <a:pt x="48578" y="3238"/>
                  </a:cubicBezTo>
                  <a:cubicBezTo>
                    <a:pt x="51340" y="2191"/>
                    <a:pt x="54102" y="1143"/>
                    <a:pt x="56864" y="0"/>
                  </a:cubicBezTo>
                  <a:cubicBezTo>
                    <a:pt x="63627" y="13145"/>
                    <a:pt x="74486" y="25622"/>
                    <a:pt x="76486" y="39433"/>
                  </a:cubicBezTo>
                  <a:cubicBezTo>
                    <a:pt x="81915" y="78486"/>
                    <a:pt x="91345" y="119158"/>
                    <a:pt x="85535" y="157067"/>
                  </a:cubicBezTo>
                  <a:cubicBezTo>
                    <a:pt x="66008" y="285083"/>
                    <a:pt x="40577" y="412242"/>
                    <a:pt x="17240" y="539782"/>
                  </a:cubicBezTo>
                  <a:cubicBezTo>
                    <a:pt x="16097" y="546163"/>
                    <a:pt x="12478" y="552164"/>
                    <a:pt x="9906" y="558355"/>
                  </a:cubicBezTo>
                  <a:cubicBezTo>
                    <a:pt x="6572" y="557689"/>
                    <a:pt x="3238" y="557022"/>
                    <a:pt x="0" y="556355"/>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313" name="Freeform: Shape 312">
              <a:extLst>
                <a:ext uri="{FF2B5EF4-FFF2-40B4-BE49-F238E27FC236}">
                  <a16:creationId xmlns:a16="http://schemas.microsoft.com/office/drawing/2014/main" id="{E7DA2F2C-7A55-432B-BCB9-D02838A9229E}"/>
                </a:ext>
              </a:extLst>
            </p:cNvPr>
            <p:cNvSpPr/>
            <p:nvPr/>
          </p:nvSpPr>
          <p:spPr>
            <a:xfrm>
              <a:off x="3020066" y="3078410"/>
              <a:ext cx="332422" cy="130317"/>
            </a:xfrm>
            <a:custGeom>
              <a:avLst/>
              <a:gdLst>
                <a:gd name="connsiteX0" fmla="*/ 332423 w 332422"/>
                <a:gd name="connsiteY0" fmla="*/ 48879 h 130317"/>
                <a:gd name="connsiteX1" fmla="*/ 0 w 332422"/>
                <a:gd name="connsiteY1" fmla="*/ 130317 h 130317"/>
                <a:gd name="connsiteX2" fmla="*/ 332423 w 332422"/>
                <a:gd name="connsiteY2" fmla="*/ 48879 h 130317"/>
              </a:gdLst>
              <a:ahLst/>
              <a:cxnLst>
                <a:cxn ang="0">
                  <a:pos x="connsiteX0" y="connsiteY0"/>
                </a:cxn>
                <a:cxn ang="0">
                  <a:pos x="connsiteX1" y="connsiteY1"/>
                </a:cxn>
                <a:cxn ang="0">
                  <a:pos x="connsiteX2" y="connsiteY2"/>
                </a:cxn>
              </a:cxnLst>
              <a:rect l="l" t="t" r="r" b="b"/>
              <a:pathLst>
                <a:path w="332422" h="130317">
                  <a:moveTo>
                    <a:pt x="332423" y="48879"/>
                  </a:moveTo>
                  <a:cubicBezTo>
                    <a:pt x="196310" y="-19797"/>
                    <a:pt x="94869" y="43926"/>
                    <a:pt x="0" y="130317"/>
                  </a:cubicBezTo>
                  <a:cubicBezTo>
                    <a:pt x="45244" y="3635"/>
                    <a:pt x="235458" y="-44752"/>
                    <a:pt x="332423" y="48879"/>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314" name="Freeform: Shape 313">
              <a:extLst>
                <a:ext uri="{FF2B5EF4-FFF2-40B4-BE49-F238E27FC236}">
                  <a16:creationId xmlns:a16="http://schemas.microsoft.com/office/drawing/2014/main" id="{D6A1DEDA-2ACF-4B15-9ED0-0AF66CB5BDA3}"/>
                </a:ext>
              </a:extLst>
            </p:cNvPr>
            <p:cNvSpPr/>
            <p:nvPr/>
          </p:nvSpPr>
          <p:spPr>
            <a:xfrm>
              <a:off x="2886728" y="3219872"/>
              <a:ext cx="77139" cy="502919"/>
            </a:xfrm>
            <a:custGeom>
              <a:avLst/>
              <a:gdLst>
                <a:gd name="connsiteX0" fmla="*/ 34754 w 77139"/>
                <a:gd name="connsiteY0" fmla="*/ 0 h 502919"/>
                <a:gd name="connsiteX1" fmla="*/ 42088 w 77139"/>
                <a:gd name="connsiteY1" fmla="*/ 316611 h 502919"/>
                <a:gd name="connsiteX2" fmla="*/ 77140 w 77139"/>
                <a:gd name="connsiteY2" fmla="*/ 502920 h 502919"/>
                <a:gd name="connsiteX3" fmla="*/ 68949 w 77139"/>
                <a:gd name="connsiteY3" fmla="*/ 488156 h 502919"/>
                <a:gd name="connsiteX4" fmla="*/ 2750 w 77139"/>
                <a:gd name="connsiteY4" fmla="*/ 138017 h 502919"/>
                <a:gd name="connsiteX5" fmla="*/ 34754 w 77139"/>
                <a:gd name="connsiteY5" fmla="*/ 0 h 50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39" h="502919">
                  <a:moveTo>
                    <a:pt x="34754" y="0"/>
                  </a:moveTo>
                  <a:cubicBezTo>
                    <a:pt x="-3823" y="106680"/>
                    <a:pt x="21895" y="211741"/>
                    <a:pt x="42088" y="316611"/>
                  </a:cubicBezTo>
                  <a:cubicBezTo>
                    <a:pt x="53994" y="378238"/>
                    <a:pt x="68568" y="439388"/>
                    <a:pt x="77140" y="502920"/>
                  </a:cubicBezTo>
                  <a:cubicBezTo>
                    <a:pt x="74283" y="497967"/>
                    <a:pt x="69901" y="493395"/>
                    <a:pt x="68949" y="488156"/>
                  </a:cubicBezTo>
                  <a:cubicBezTo>
                    <a:pt x="46374" y="371570"/>
                    <a:pt x="22181" y="255175"/>
                    <a:pt x="2750" y="138017"/>
                  </a:cubicBezTo>
                  <a:cubicBezTo>
                    <a:pt x="-5347" y="89725"/>
                    <a:pt x="4178" y="41529"/>
                    <a:pt x="34754" y="0"/>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315" name="Freeform: Shape 314">
              <a:extLst>
                <a:ext uri="{FF2B5EF4-FFF2-40B4-BE49-F238E27FC236}">
                  <a16:creationId xmlns:a16="http://schemas.microsoft.com/office/drawing/2014/main" id="{CE465DD2-B9D3-4C6B-8F56-3ABB1CE7B1AF}"/>
                </a:ext>
              </a:extLst>
            </p:cNvPr>
            <p:cNvSpPr/>
            <p:nvPr/>
          </p:nvSpPr>
          <p:spPr>
            <a:xfrm>
              <a:off x="2711741" y="4301695"/>
              <a:ext cx="184404" cy="18027"/>
            </a:xfrm>
            <a:custGeom>
              <a:avLst/>
              <a:gdLst>
                <a:gd name="connsiteX0" fmla="*/ 0 w 184404"/>
                <a:gd name="connsiteY0" fmla="*/ 18028 h 18027"/>
                <a:gd name="connsiteX1" fmla="*/ 184404 w 184404"/>
                <a:gd name="connsiteY1" fmla="*/ 18028 h 18027"/>
                <a:gd name="connsiteX2" fmla="*/ 0 w 184404"/>
                <a:gd name="connsiteY2" fmla="*/ 18028 h 18027"/>
              </a:gdLst>
              <a:ahLst/>
              <a:cxnLst>
                <a:cxn ang="0">
                  <a:pos x="connsiteX0" y="connsiteY0"/>
                </a:cxn>
                <a:cxn ang="0">
                  <a:pos x="connsiteX1" y="connsiteY1"/>
                </a:cxn>
                <a:cxn ang="0">
                  <a:pos x="connsiteX2" y="connsiteY2"/>
                </a:cxn>
              </a:cxnLst>
              <a:rect l="l" t="t" r="r" b="b"/>
              <a:pathLst>
                <a:path w="184404" h="18027">
                  <a:moveTo>
                    <a:pt x="0" y="18028"/>
                  </a:moveTo>
                  <a:cubicBezTo>
                    <a:pt x="65246" y="-8737"/>
                    <a:pt x="124587" y="-3118"/>
                    <a:pt x="184404" y="18028"/>
                  </a:cubicBezTo>
                  <a:cubicBezTo>
                    <a:pt x="125635" y="18028"/>
                    <a:pt x="66961" y="18028"/>
                    <a:pt x="0" y="18028"/>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316" name="Freeform: Shape 315">
              <a:extLst>
                <a:ext uri="{FF2B5EF4-FFF2-40B4-BE49-F238E27FC236}">
                  <a16:creationId xmlns:a16="http://schemas.microsoft.com/office/drawing/2014/main" id="{6862DE61-99FE-4CD8-B889-0279079BA908}"/>
                </a:ext>
              </a:extLst>
            </p:cNvPr>
            <p:cNvSpPr/>
            <p:nvPr/>
          </p:nvSpPr>
          <p:spPr>
            <a:xfrm>
              <a:off x="2049375" y="2314701"/>
              <a:ext cx="1574957" cy="2399311"/>
            </a:xfrm>
            <a:custGeom>
              <a:avLst/>
              <a:gdLst>
                <a:gd name="connsiteX0" fmla="*/ 756605 w 1574957"/>
                <a:gd name="connsiteY0" fmla="*/ 1987056 h 2399311"/>
                <a:gd name="connsiteX1" fmla="*/ 662366 w 1574957"/>
                <a:gd name="connsiteY1" fmla="*/ 2005022 h 2399311"/>
                <a:gd name="connsiteX2" fmla="*/ 846770 w 1574957"/>
                <a:gd name="connsiteY2" fmla="*/ 2005022 h 2399311"/>
                <a:gd name="connsiteX3" fmla="*/ 756605 w 1574957"/>
                <a:gd name="connsiteY3" fmla="*/ 1987056 h 2399311"/>
                <a:gd name="connsiteX4" fmla="*/ 664096 w 1574957"/>
                <a:gd name="connsiteY4" fmla="*/ 1888992 h 2399311"/>
                <a:gd name="connsiteX5" fmla="*/ 512443 w 1574957"/>
                <a:gd name="connsiteY5" fmla="*/ 1975399 h 2399311"/>
                <a:gd name="connsiteX6" fmla="*/ 1043938 w 1574957"/>
                <a:gd name="connsiteY6" fmla="*/ 1975114 h 2399311"/>
                <a:gd name="connsiteX7" fmla="*/ 823244 w 1574957"/>
                <a:gd name="connsiteY7" fmla="*/ 1890722 h 2399311"/>
                <a:gd name="connsiteX8" fmla="*/ 726565 w 1574957"/>
                <a:gd name="connsiteY8" fmla="*/ 1890246 h 2399311"/>
                <a:gd name="connsiteX9" fmla="*/ 664096 w 1574957"/>
                <a:gd name="connsiteY9" fmla="*/ 1888992 h 2399311"/>
                <a:gd name="connsiteX10" fmla="*/ 1060607 w 1574957"/>
                <a:gd name="connsiteY10" fmla="*/ 1609449 h 2399311"/>
                <a:gd name="connsiteX11" fmla="*/ 1021364 w 1574957"/>
                <a:gd name="connsiteY11" fmla="*/ 1672600 h 2399311"/>
                <a:gd name="connsiteX12" fmla="*/ 1060607 w 1574957"/>
                <a:gd name="connsiteY12" fmla="*/ 1609449 h 2399311"/>
                <a:gd name="connsiteX13" fmla="*/ 253172 w 1574957"/>
                <a:gd name="connsiteY13" fmla="*/ 1049284 h 2399311"/>
                <a:gd name="connsiteX14" fmla="*/ 239647 w 1574957"/>
                <a:gd name="connsiteY14" fmla="*/ 1168060 h 2399311"/>
                <a:gd name="connsiteX15" fmla="*/ 230408 w 1574957"/>
                <a:gd name="connsiteY15" fmla="*/ 1173013 h 2399311"/>
                <a:gd name="connsiteX16" fmla="*/ 170781 w 1574957"/>
                <a:gd name="connsiteY16" fmla="*/ 1105957 h 2399311"/>
                <a:gd name="connsiteX17" fmla="*/ 165257 w 1574957"/>
                <a:gd name="connsiteY17" fmla="*/ 1109291 h 2399311"/>
                <a:gd name="connsiteX18" fmla="*/ 220216 w 1574957"/>
                <a:gd name="connsiteY18" fmla="*/ 1184729 h 2399311"/>
                <a:gd name="connsiteX19" fmla="*/ 255839 w 1574957"/>
                <a:gd name="connsiteY19" fmla="*/ 1267692 h 2399311"/>
                <a:gd name="connsiteX20" fmla="*/ 223645 w 1574957"/>
                <a:gd name="connsiteY20" fmla="*/ 1454477 h 2399311"/>
                <a:gd name="connsiteX21" fmla="*/ 231646 w 1574957"/>
                <a:gd name="connsiteY21" fmla="*/ 1697746 h 2399311"/>
                <a:gd name="connsiteX22" fmla="*/ 393380 w 1574957"/>
                <a:gd name="connsiteY22" fmla="*/ 1832334 h 2399311"/>
                <a:gd name="connsiteX23" fmla="*/ 553877 w 1574957"/>
                <a:gd name="connsiteY23" fmla="*/ 1826143 h 2399311"/>
                <a:gd name="connsiteX24" fmla="*/ 933829 w 1574957"/>
                <a:gd name="connsiteY24" fmla="*/ 1816237 h 2399311"/>
                <a:gd name="connsiteX25" fmla="*/ 1111184 w 1574957"/>
                <a:gd name="connsiteY25" fmla="*/ 1836430 h 2399311"/>
                <a:gd name="connsiteX26" fmla="*/ 1334736 w 1574957"/>
                <a:gd name="connsiteY26" fmla="*/ 1640405 h 2399311"/>
                <a:gd name="connsiteX27" fmla="*/ 1308162 w 1574957"/>
                <a:gd name="connsiteY27" fmla="*/ 1330652 h 2399311"/>
                <a:gd name="connsiteX28" fmla="*/ 1297398 w 1574957"/>
                <a:gd name="connsiteY28" fmla="*/ 1230259 h 2399311"/>
                <a:gd name="connsiteX29" fmla="*/ 1322163 w 1574957"/>
                <a:gd name="connsiteY29" fmla="*/ 1194064 h 2399311"/>
                <a:gd name="connsiteX30" fmla="*/ 1376075 w 1574957"/>
                <a:gd name="connsiteY30" fmla="*/ 1112911 h 2399311"/>
                <a:gd name="connsiteX31" fmla="*/ 1316258 w 1574957"/>
                <a:gd name="connsiteY31" fmla="*/ 1174823 h 2399311"/>
                <a:gd name="connsiteX32" fmla="*/ 1293398 w 1574957"/>
                <a:gd name="connsiteY32" fmla="*/ 1049855 h 2399311"/>
                <a:gd name="connsiteX33" fmla="*/ 1274633 w 1574957"/>
                <a:gd name="connsiteY33" fmla="*/ 1140152 h 2399311"/>
                <a:gd name="connsiteX34" fmla="*/ 1226628 w 1574957"/>
                <a:gd name="connsiteY34" fmla="*/ 1175014 h 2399311"/>
                <a:gd name="connsiteX35" fmla="*/ 1109375 w 1574957"/>
                <a:gd name="connsiteY35" fmla="*/ 1160345 h 2399311"/>
                <a:gd name="connsiteX36" fmla="*/ 1108041 w 1574957"/>
                <a:gd name="connsiteY36" fmla="*/ 1167298 h 2399311"/>
                <a:gd name="connsiteX37" fmla="*/ 1242153 w 1574957"/>
                <a:gd name="connsiteY37" fmla="*/ 1201779 h 2399311"/>
                <a:gd name="connsiteX38" fmla="*/ 1280539 w 1574957"/>
                <a:gd name="connsiteY38" fmla="*/ 1467336 h 2399311"/>
                <a:gd name="connsiteX39" fmla="*/ 1291302 w 1574957"/>
                <a:gd name="connsiteY39" fmla="*/ 1624498 h 2399311"/>
                <a:gd name="connsiteX40" fmla="*/ 1214721 w 1574957"/>
                <a:gd name="connsiteY40" fmla="*/ 1705651 h 2399311"/>
                <a:gd name="connsiteX41" fmla="*/ 1162334 w 1574957"/>
                <a:gd name="connsiteY41" fmla="*/ 1707938 h 2399311"/>
                <a:gd name="connsiteX42" fmla="*/ 938782 w 1574957"/>
                <a:gd name="connsiteY42" fmla="*/ 1689364 h 2399311"/>
                <a:gd name="connsiteX43" fmla="*/ 934781 w 1574957"/>
                <a:gd name="connsiteY43" fmla="*/ 1680791 h 2399311"/>
                <a:gd name="connsiteX44" fmla="*/ 987455 w 1574957"/>
                <a:gd name="connsiteY44" fmla="*/ 1648882 h 2399311"/>
                <a:gd name="connsiteX45" fmla="*/ 1006981 w 1574957"/>
                <a:gd name="connsiteY45" fmla="*/ 1604115 h 2399311"/>
                <a:gd name="connsiteX46" fmla="*/ 979549 w 1574957"/>
                <a:gd name="connsiteY46" fmla="*/ 1585446 h 2399311"/>
                <a:gd name="connsiteX47" fmla="*/ 942973 w 1574957"/>
                <a:gd name="connsiteY47" fmla="*/ 1615354 h 2399311"/>
                <a:gd name="connsiteX48" fmla="*/ 833435 w 1574957"/>
                <a:gd name="connsiteY48" fmla="*/ 1716129 h 2399311"/>
                <a:gd name="connsiteX49" fmla="*/ 608074 w 1574957"/>
                <a:gd name="connsiteY49" fmla="*/ 1618117 h 2399311"/>
                <a:gd name="connsiteX50" fmla="*/ 595406 w 1574957"/>
                <a:gd name="connsiteY50" fmla="*/ 1597733 h 2399311"/>
                <a:gd name="connsiteX51" fmla="*/ 551114 w 1574957"/>
                <a:gd name="connsiteY51" fmla="*/ 1588970 h 2399311"/>
                <a:gd name="connsiteX52" fmla="*/ 545018 w 1574957"/>
                <a:gd name="connsiteY52" fmla="*/ 1632500 h 2399311"/>
                <a:gd name="connsiteX53" fmla="*/ 575498 w 1574957"/>
                <a:gd name="connsiteY53" fmla="*/ 1658788 h 2399311"/>
                <a:gd name="connsiteX54" fmla="*/ 623504 w 1574957"/>
                <a:gd name="connsiteY54" fmla="*/ 1686982 h 2399311"/>
                <a:gd name="connsiteX55" fmla="*/ 397571 w 1574957"/>
                <a:gd name="connsiteY55" fmla="*/ 1706604 h 2399311"/>
                <a:gd name="connsiteX56" fmla="*/ 263174 w 1574957"/>
                <a:gd name="connsiteY56" fmla="*/ 1573159 h 2399311"/>
                <a:gd name="connsiteX57" fmla="*/ 310037 w 1574957"/>
                <a:gd name="connsiteY57" fmla="*/ 1202160 h 2399311"/>
                <a:gd name="connsiteX58" fmla="*/ 447673 w 1574957"/>
                <a:gd name="connsiteY58" fmla="*/ 1165775 h 2399311"/>
                <a:gd name="connsiteX59" fmla="*/ 321276 w 1574957"/>
                <a:gd name="connsiteY59" fmla="*/ 1174442 h 2399311"/>
                <a:gd name="connsiteX60" fmla="*/ 281652 w 1574957"/>
                <a:gd name="connsiteY60" fmla="*/ 1147010 h 2399311"/>
                <a:gd name="connsiteX61" fmla="*/ 253172 w 1574957"/>
                <a:gd name="connsiteY61" fmla="*/ 1049284 h 2399311"/>
                <a:gd name="connsiteX62" fmla="*/ 872107 w 1574957"/>
                <a:gd name="connsiteY62" fmla="*/ 905170 h 2399311"/>
                <a:gd name="connsiteX63" fmla="*/ 840103 w 1574957"/>
                <a:gd name="connsiteY63" fmla="*/ 1043188 h 2399311"/>
                <a:gd name="connsiteX64" fmla="*/ 906302 w 1574957"/>
                <a:gd name="connsiteY64" fmla="*/ 1393327 h 2399311"/>
                <a:gd name="connsiteX65" fmla="*/ 914493 w 1574957"/>
                <a:gd name="connsiteY65" fmla="*/ 1408090 h 2399311"/>
                <a:gd name="connsiteX66" fmla="*/ 879441 w 1574957"/>
                <a:gd name="connsiteY66" fmla="*/ 1221781 h 2399311"/>
                <a:gd name="connsiteX67" fmla="*/ 872107 w 1574957"/>
                <a:gd name="connsiteY67" fmla="*/ 905170 h 2399311"/>
                <a:gd name="connsiteX68" fmla="*/ 679892 w 1574957"/>
                <a:gd name="connsiteY68" fmla="*/ 901837 h 2399311"/>
                <a:gd name="connsiteX69" fmla="*/ 671606 w 1574957"/>
                <a:gd name="connsiteY69" fmla="*/ 905075 h 2399311"/>
                <a:gd name="connsiteX70" fmla="*/ 691037 w 1574957"/>
                <a:gd name="connsiteY70" fmla="*/ 1100909 h 2399311"/>
                <a:gd name="connsiteX71" fmla="*/ 666557 w 1574957"/>
                <a:gd name="connsiteY71" fmla="*/ 1238926 h 2399311"/>
                <a:gd name="connsiteX72" fmla="*/ 623028 w 1574957"/>
                <a:gd name="connsiteY72" fmla="*/ 1458192 h 2399311"/>
                <a:gd name="connsiteX73" fmla="*/ 632934 w 1574957"/>
                <a:gd name="connsiteY73" fmla="*/ 1460192 h 2399311"/>
                <a:gd name="connsiteX74" fmla="*/ 640268 w 1574957"/>
                <a:gd name="connsiteY74" fmla="*/ 1441618 h 2399311"/>
                <a:gd name="connsiteX75" fmla="*/ 708563 w 1574957"/>
                <a:gd name="connsiteY75" fmla="*/ 1058904 h 2399311"/>
                <a:gd name="connsiteX76" fmla="*/ 699514 w 1574957"/>
                <a:gd name="connsiteY76" fmla="*/ 941270 h 2399311"/>
                <a:gd name="connsiteX77" fmla="*/ 679892 w 1574957"/>
                <a:gd name="connsiteY77" fmla="*/ 901837 h 2399311"/>
                <a:gd name="connsiteX78" fmla="*/ 1233986 w 1574957"/>
                <a:gd name="connsiteY78" fmla="*/ 827649 h 2399311"/>
                <a:gd name="connsiteX79" fmla="*/ 1181003 w 1574957"/>
                <a:gd name="connsiteY79" fmla="*/ 829256 h 2399311"/>
                <a:gd name="connsiteX80" fmla="*/ 948212 w 1574957"/>
                <a:gd name="connsiteY80" fmla="*/ 1007755 h 2399311"/>
                <a:gd name="connsiteX81" fmla="*/ 1201958 w 1574957"/>
                <a:gd name="connsiteY81" fmla="*/ 1069572 h 2399311"/>
                <a:gd name="connsiteX82" fmla="*/ 1292826 w 1574957"/>
                <a:gd name="connsiteY82" fmla="*/ 1037282 h 2399311"/>
                <a:gd name="connsiteX83" fmla="*/ 1284825 w 1574957"/>
                <a:gd name="connsiteY83" fmla="*/ 842686 h 2399311"/>
                <a:gd name="connsiteX84" fmla="*/ 1233986 w 1574957"/>
                <a:gd name="connsiteY84" fmla="*/ 827649 h 2399311"/>
                <a:gd name="connsiteX85" fmla="*/ 339564 w 1574957"/>
                <a:gd name="connsiteY85" fmla="*/ 823827 h 2399311"/>
                <a:gd name="connsiteX86" fmla="*/ 201547 w 1574957"/>
                <a:gd name="connsiteY86" fmla="*/ 917839 h 2399311"/>
                <a:gd name="connsiteX87" fmla="*/ 285557 w 1574957"/>
                <a:gd name="connsiteY87" fmla="*/ 1054808 h 2399311"/>
                <a:gd name="connsiteX88" fmla="*/ 592453 w 1574957"/>
                <a:gd name="connsiteY88" fmla="*/ 1009374 h 2399311"/>
                <a:gd name="connsiteX89" fmla="*/ 598835 w 1574957"/>
                <a:gd name="connsiteY89" fmla="*/ 993943 h 2399311"/>
                <a:gd name="connsiteX90" fmla="*/ 428432 w 1574957"/>
                <a:gd name="connsiteY90" fmla="*/ 851545 h 2399311"/>
                <a:gd name="connsiteX91" fmla="*/ 339564 w 1574957"/>
                <a:gd name="connsiteY91" fmla="*/ 823827 h 2399311"/>
                <a:gd name="connsiteX92" fmla="*/ 388618 w 1574957"/>
                <a:gd name="connsiteY92" fmla="*/ 763819 h 2399311"/>
                <a:gd name="connsiteX93" fmla="*/ 136967 w 1574957"/>
                <a:gd name="connsiteY93" fmla="*/ 924601 h 2399311"/>
                <a:gd name="connsiteX94" fmla="*/ 34955 w 1574957"/>
                <a:gd name="connsiteY94" fmla="*/ 910504 h 2399311"/>
                <a:gd name="connsiteX95" fmla="*/ 35145 w 1574957"/>
                <a:gd name="connsiteY95" fmla="*/ 914886 h 2399311"/>
                <a:gd name="connsiteX96" fmla="*/ 128681 w 1574957"/>
                <a:gd name="connsiteY96" fmla="*/ 944318 h 2399311"/>
                <a:gd name="connsiteX97" fmla="*/ 125442 w 1574957"/>
                <a:gd name="connsiteY97" fmla="*/ 951938 h 2399311"/>
                <a:gd name="connsiteX98" fmla="*/ 23810 w 1574957"/>
                <a:gd name="connsiteY98" fmla="*/ 970893 h 2399311"/>
                <a:gd name="connsiteX99" fmla="*/ 26001 w 1574957"/>
                <a:gd name="connsiteY99" fmla="*/ 982323 h 2399311"/>
                <a:gd name="connsiteX100" fmla="*/ 49718 w 1574957"/>
                <a:gd name="connsiteY100" fmla="*/ 979846 h 2399311"/>
                <a:gd name="connsiteX101" fmla="*/ 184497 w 1574957"/>
                <a:gd name="connsiteY101" fmla="*/ 895550 h 2399311"/>
                <a:gd name="connsiteX102" fmla="*/ 456436 w 1574957"/>
                <a:gd name="connsiteY102" fmla="*/ 806682 h 2399311"/>
                <a:gd name="connsiteX103" fmla="*/ 588452 w 1574957"/>
                <a:gd name="connsiteY103" fmla="*/ 888692 h 2399311"/>
                <a:gd name="connsiteX104" fmla="*/ 388618 w 1574957"/>
                <a:gd name="connsiteY104" fmla="*/ 763819 h 2399311"/>
                <a:gd name="connsiteX105" fmla="*/ 1167226 w 1574957"/>
                <a:gd name="connsiteY105" fmla="*/ 763781 h 2399311"/>
                <a:gd name="connsiteX106" fmla="*/ 970691 w 1574957"/>
                <a:gd name="connsiteY106" fmla="*/ 894026 h 2399311"/>
                <a:gd name="connsiteX107" fmla="*/ 1303113 w 1574957"/>
                <a:gd name="connsiteY107" fmla="*/ 812587 h 2399311"/>
                <a:gd name="connsiteX108" fmla="*/ 1167226 w 1574957"/>
                <a:gd name="connsiteY108" fmla="*/ 763781 h 2399311"/>
                <a:gd name="connsiteX109" fmla="*/ 1268424 w 1574957"/>
                <a:gd name="connsiteY109" fmla="*/ 404428 h 2399311"/>
                <a:gd name="connsiteX110" fmla="*/ 1212721 w 1574957"/>
                <a:gd name="connsiteY110" fmla="*/ 422729 h 2399311"/>
                <a:gd name="connsiteX111" fmla="*/ 898872 w 1574957"/>
                <a:gd name="connsiteY111" fmla="*/ 707622 h 2399311"/>
                <a:gd name="connsiteX112" fmla="*/ 904397 w 1574957"/>
                <a:gd name="connsiteY112" fmla="*/ 759629 h 2399311"/>
                <a:gd name="connsiteX113" fmla="*/ 953070 w 1574957"/>
                <a:gd name="connsiteY113" fmla="*/ 752675 h 2399311"/>
                <a:gd name="connsiteX114" fmla="*/ 1031746 w 1574957"/>
                <a:gd name="connsiteY114" fmla="*/ 668188 h 2399311"/>
                <a:gd name="connsiteX115" fmla="*/ 1170621 w 1574957"/>
                <a:gd name="connsiteY115" fmla="*/ 546554 h 2399311"/>
                <a:gd name="connsiteX116" fmla="*/ 1413698 w 1574957"/>
                <a:gd name="connsiteY116" fmla="*/ 616563 h 2399311"/>
                <a:gd name="connsiteX117" fmla="*/ 1457132 w 1574957"/>
                <a:gd name="connsiteY117" fmla="*/ 714670 h 2399311"/>
                <a:gd name="connsiteX118" fmla="*/ 1393315 w 1574957"/>
                <a:gd name="connsiteY118" fmla="*/ 478165 h 2399311"/>
                <a:gd name="connsiteX119" fmla="*/ 1268424 w 1574957"/>
                <a:gd name="connsiteY119" fmla="*/ 404428 h 2399311"/>
                <a:gd name="connsiteX120" fmla="*/ 276339 w 1574957"/>
                <a:gd name="connsiteY120" fmla="*/ 384242 h 2399311"/>
                <a:gd name="connsiteX121" fmla="*/ 193641 w 1574957"/>
                <a:gd name="connsiteY121" fmla="*/ 425015 h 2399311"/>
                <a:gd name="connsiteX122" fmla="*/ 89438 w 1574957"/>
                <a:gd name="connsiteY122" fmla="*/ 721433 h 2399311"/>
                <a:gd name="connsiteX123" fmla="*/ 98772 w 1574957"/>
                <a:gd name="connsiteY123" fmla="*/ 724195 h 2399311"/>
                <a:gd name="connsiteX124" fmla="*/ 119441 w 1574957"/>
                <a:gd name="connsiteY124" fmla="*/ 669712 h 2399311"/>
                <a:gd name="connsiteX125" fmla="*/ 199642 w 1574957"/>
                <a:gd name="connsiteY125" fmla="*/ 530838 h 2399311"/>
                <a:gd name="connsiteX126" fmla="*/ 342422 w 1574957"/>
                <a:gd name="connsiteY126" fmla="*/ 509692 h 2399311"/>
                <a:gd name="connsiteX127" fmla="*/ 406906 w 1574957"/>
                <a:gd name="connsiteY127" fmla="*/ 563413 h 2399311"/>
                <a:gd name="connsiteX128" fmla="*/ 512157 w 1574957"/>
                <a:gd name="connsiteY128" fmla="*/ 685524 h 2399311"/>
                <a:gd name="connsiteX129" fmla="*/ 576260 w 1574957"/>
                <a:gd name="connsiteY129" fmla="*/ 754771 h 2399311"/>
                <a:gd name="connsiteX130" fmla="*/ 632077 w 1574957"/>
                <a:gd name="connsiteY130" fmla="*/ 756866 h 2399311"/>
                <a:gd name="connsiteX131" fmla="*/ 634077 w 1574957"/>
                <a:gd name="connsiteY131" fmla="*/ 702574 h 2399311"/>
                <a:gd name="connsiteX132" fmla="*/ 620361 w 1574957"/>
                <a:gd name="connsiteY132" fmla="*/ 682666 h 2399311"/>
                <a:gd name="connsiteX133" fmla="*/ 432528 w 1574957"/>
                <a:gd name="connsiteY133" fmla="*/ 483880 h 2399311"/>
                <a:gd name="connsiteX134" fmla="*/ 310608 w 1574957"/>
                <a:gd name="connsiteY134" fmla="*/ 396916 h 2399311"/>
                <a:gd name="connsiteX135" fmla="*/ 276339 w 1574957"/>
                <a:gd name="connsiteY135" fmla="*/ 384242 h 2399311"/>
                <a:gd name="connsiteX136" fmla="*/ 1164441 w 1574957"/>
                <a:gd name="connsiteY136" fmla="*/ 1498 h 2399311"/>
                <a:gd name="connsiteX137" fmla="*/ 1271776 w 1574957"/>
                <a:gd name="connsiteY137" fmla="*/ 57541 h 2399311"/>
                <a:gd name="connsiteX138" fmla="*/ 1481040 w 1574957"/>
                <a:gd name="connsiteY138" fmla="*/ 502834 h 2399311"/>
                <a:gd name="connsiteX139" fmla="*/ 1551335 w 1574957"/>
                <a:gd name="connsiteY139" fmla="*/ 877262 h 2399311"/>
                <a:gd name="connsiteX140" fmla="*/ 1574957 w 1574957"/>
                <a:gd name="connsiteY140" fmla="*/ 1036044 h 2399311"/>
                <a:gd name="connsiteX141" fmla="*/ 1512092 w 1574957"/>
                <a:gd name="connsiteY141" fmla="*/ 1323985 h 2399311"/>
                <a:gd name="connsiteX142" fmla="*/ 1409031 w 1574957"/>
                <a:gd name="connsiteY142" fmla="*/ 1658979 h 2399311"/>
                <a:gd name="connsiteX143" fmla="*/ 1400840 w 1574957"/>
                <a:gd name="connsiteY143" fmla="*/ 1731940 h 2399311"/>
                <a:gd name="connsiteX144" fmla="*/ 1275586 w 1574957"/>
                <a:gd name="connsiteY144" fmla="*/ 2083699 h 2399311"/>
                <a:gd name="connsiteX145" fmla="*/ 1114042 w 1574957"/>
                <a:gd name="connsiteY145" fmla="*/ 2273151 h 2399311"/>
                <a:gd name="connsiteX146" fmla="*/ 870583 w 1574957"/>
                <a:gd name="connsiteY146" fmla="*/ 2385641 h 2399311"/>
                <a:gd name="connsiteX147" fmla="*/ 766189 w 1574957"/>
                <a:gd name="connsiteY147" fmla="*/ 2398024 h 2399311"/>
                <a:gd name="connsiteX148" fmla="*/ 481582 w 1574957"/>
                <a:gd name="connsiteY148" fmla="*/ 2291058 h 2399311"/>
                <a:gd name="connsiteX149" fmla="*/ 208214 w 1574957"/>
                <a:gd name="connsiteY149" fmla="*/ 1971113 h 2399311"/>
                <a:gd name="connsiteX150" fmla="*/ 163447 w 1574957"/>
                <a:gd name="connsiteY150" fmla="*/ 1833286 h 2399311"/>
                <a:gd name="connsiteX151" fmla="*/ 151350 w 1574957"/>
                <a:gd name="connsiteY151" fmla="*/ 1619546 h 2399311"/>
                <a:gd name="connsiteX152" fmla="*/ 89533 w 1574957"/>
                <a:gd name="connsiteY152" fmla="*/ 1383230 h 2399311"/>
                <a:gd name="connsiteX153" fmla="*/ 474 w 1574957"/>
                <a:gd name="connsiteY153" fmla="*/ 906123 h 2399311"/>
                <a:gd name="connsiteX154" fmla="*/ 3427 w 1574957"/>
                <a:gd name="connsiteY154" fmla="*/ 888978 h 2399311"/>
                <a:gd name="connsiteX155" fmla="*/ 71626 w 1574957"/>
                <a:gd name="connsiteY155" fmla="*/ 495881 h 2399311"/>
                <a:gd name="connsiteX156" fmla="*/ 195451 w 1574957"/>
                <a:gd name="connsiteY156" fmla="*/ 142885 h 2399311"/>
                <a:gd name="connsiteX157" fmla="*/ 487583 w 1574957"/>
                <a:gd name="connsiteY157" fmla="*/ 34395 h 2399311"/>
                <a:gd name="connsiteX158" fmla="*/ 616170 w 1574957"/>
                <a:gd name="connsiteY158" fmla="*/ 97450 h 2399311"/>
                <a:gd name="connsiteX159" fmla="*/ 690084 w 1574957"/>
                <a:gd name="connsiteY159" fmla="*/ 144599 h 2399311"/>
                <a:gd name="connsiteX160" fmla="*/ 853819 w 1574957"/>
                <a:gd name="connsiteY160" fmla="*/ 148123 h 2399311"/>
                <a:gd name="connsiteX161" fmla="*/ 954117 w 1574957"/>
                <a:gd name="connsiteY161" fmla="*/ 83925 h 2399311"/>
                <a:gd name="connsiteX162" fmla="*/ 1046033 w 1574957"/>
                <a:gd name="connsiteY162" fmla="*/ 26108 h 2399311"/>
                <a:gd name="connsiteX163" fmla="*/ 1164441 w 1574957"/>
                <a:gd name="connsiteY163" fmla="*/ 1498 h 239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574957" h="2399311">
                  <a:moveTo>
                    <a:pt x="756605" y="1987056"/>
                  </a:moveTo>
                  <a:cubicBezTo>
                    <a:pt x="726136" y="1986353"/>
                    <a:pt x="694989" y="1991640"/>
                    <a:pt x="662366" y="2005022"/>
                  </a:cubicBezTo>
                  <a:cubicBezTo>
                    <a:pt x="729327" y="2005022"/>
                    <a:pt x="788001" y="2005022"/>
                    <a:pt x="846770" y="2005022"/>
                  </a:cubicBezTo>
                  <a:cubicBezTo>
                    <a:pt x="816862" y="1994450"/>
                    <a:pt x="787073" y="1987758"/>
                    <a:pt x="756605" y="1987056"/>
                  </a:cubicBezTo>
                  <a:close/>
                  <a:moveTo>
                    <a:pt x="664096" y="1888992"/>
                  </a:moveTo>
                  <a:cubicBezTo>
                    <a:pt x="605026" y="1895961"/>
                    <a:pt x="555734" y="1926894"/>
                    <a:pt x="512443" y="1975399"/>
                  </a:cubicBezTo>
                  <a:cubicBezTo>
                    <a:pt x="689798" y="1940062"/>
                    <a:pt x="866392" y="1940633"/>
                    <a:pt x="1043938" y="1975114"/>
                  </a:cubicBezTo>
                  <a:cubicBezTo>
                    <a:pt x="983930" y="1911201"/>
                    <a:pt x="911921" y="1881102"/>
                    <a:pt x="823244" y="1890722"/>
                  </a:cubicBezTo>
                  <a:cubicBezTo>
                    <a:pt x="791335" y="1894151"/>
                    <a:pt x="758188" y="1894818"/>
                    <a:pt x="726565" y="1890246"/>
                  </a:cubicBezTo>
                  <a:cubicBezTo>
                    <a:pt x="704562" y="1887008"/>
                    <a:pt x="683786" y="1886668"/>
                    <a:pt x="664096" y="1888992"/>
                  </a:cubicBezTo>
                  <a:close/>
                  <a:moveTo>
                    <a:pt x="1060607" y="1609449"/>
                  </a:moveTo>
                  <a:cubicBezTo>
                    <a:pt x="1047653" y="1630309"/>
                    <a:pt x="1034318" y="1651740"/>
                    <a:pt x="1021364" y="1672600"/>
                  </a:cubicBezTo>
                  <a:cubicBezTo>
                    <a:pt x="1061750" y="1664313"/>
                    <a:pt x="1071275" y="1647739"/>
                    <a:pt x="1060607" y="1609449"/>
                  </a:cubicBezTo>
                  <a:close/>
                  <a:moveTo>
                    <a:pt x="253172" y="1049284"/>
                  </a:moveTo>
                  <a:cubicBezTo>
                    <a:pt x="218882" y="1090527"/>
                    <a:pt x="242314" y="1130818"/>
                    <a:pt x="239647" y="1168060"/>
                  </a:cubicBezTo>
                  <a:cubicBezTo>
                    <a:pt x="236599" y="1169680"/>
                    <a:pt x="233456" y="1171394"/>
                    <a:pt x="230408" y="1173013"/>
                  </a:cubicBezTo>
                  <a:cubicBezTo>
                    <a:pt x="210500" y="1150534"/>
                    <a:pt x="190688" y="1128246"/>
                    <a:pt x="170781" y="1105957"/>
                  </a:cubicBezTo>
                  <a:cubicBezTo>
                    <a:pt x="168971" y="1107100"/>
                    <a:pt x="167162" y="1108148"/>
                    <a:pt x="165257" y="1109291"/>
                  </a:cubicBezTo>
                  <a:cubicBezTo>
                    <a:pt x="183164" y="1135294"/>
                    <a:pt x="195451" y="1172918"/>
                    <a:pt x="220216" y="1184729"/>
                  </a:cubicBezTo>
                  <a:cubicBezTo>
                    <a:pt x="262507" y="1204922"/>
                    <a:pt x="260507" y="1235117"/>
                    <a:pt x="255839" y="1267692"/>
                  </a:cubicBezTo>
                  <a:cubicBezTo>
                    <a:pt x="247076" y="1330271"/>
                    <a:pt x="234027" y="1392184"/>
                    <a:pt x="223645" y="1454477"/>
                  </a:cubicBezTo>
                  <a:cubicBezTo>
                    <a:pt x="210024" y="1536011"/>
                    <a:pt x="205452" y="1617450"/>
                    <a:pt x="231646" y="1697746"/>
                  </a:cubicBezTo>
                  <a:cubicBezTo>
                    <a:pt x="257363" y="1776422"/>
                    <a:pt x="309560" y="1826524"/>
                    <a:pt x="393380" y="1832334"/>
                  </a:cubicBezTo>
                  <a:cubicBezTo>
                    <a:pt x="446530" y="1836049"/>
                    <a:pt x="501108" y="1833667"/>
                    <a:pt x="553877" y="1826143"/>
                  </a:cubicBezTo>
                  <a:cubicBezTo>
                    <a:pt x="680369" y="1808140"/>
                    <a:pt x="805718" y="1788329"/>
                    <a:pt x="933829" y="1816237"/>
                  </a:cubicBezTo>
                  <a:cubicBezTo>
                    <a:pt x="991741" y="1828810"/>
                    <a:pt x="1051939" y="1835572"/>
                    <a:pt x="1111184" y="1836430"/>
                  </a:cubicBezTo>
                  <a:cubicBezTo>
                    <a:pt x="1245963" y="1838430"/>
                    <a:pt x="1318448" y="1773469"/>
                    <a:pt x="1334736" y="1640405"/>
                  </a:cubicBezTo>
                  <a:cubicBezTo>
                    <a:pt x="1347500" y="1535535"/>
                    <a:pt x="1331498" y="1432855"/>
                    <a:pt x="1308162" y="1330652"/>
                  </a:cubicBezTo>
                  <a:cubicBezTo>
                    <a:pt x="1300732" y="1297981"/>
                    <a:pt x="1297208" y="1263787"/>
                    <a:pt x="1297398" y="1230259"/>
                  </a:cubicBezTo>
                  <a:cubicBezTo>
                    <a:pt x="1297493" y="1217876"/>
                    <a:pt x="1310638" y="1201779"/>
                    <a:pt x="1322163" y="1194064"/>
                  </a:cubicBezTo>
                  <a:cubicBezTo>
                    <a:pt x="1350738" y="1175014"/>
                    <a:pt x="1373122" y="1142724"/>
                    <a:pt x="1376075" y="1112911"/>
                  </a:cubicBezTo>
                  <a:cubicBezTo>
                    <a:pt x="1360549" y="1128913"/>
                    <a:pt x="1341404" y="1148820"/>
                    <a:pt x="1316258" y="1174823"/>
                  </a:cubicBezTo>
                  <a:cubicBezTo>
                    <a:pt x="1309495" y="1127103"/>
                    <a:pt x="1338165" y="1084907"/>
                    <a:pt x="1293398" y="1049855"/>
                  </a:cubicBezTo>
                  <a:cubicBezTo>
                    <a:pt x="1286349" y="1083479"/>
                    <a:pt x="1280253" y="1111768"/>
                    <a:pt x="1274633" y="1140152"/>
                  </a:cubicBezTo>
                  <a:cubicBezTo>
                    <a:pt x="1269395" y="1166917"/>
                    <a:pt x="1257393" y="1180634"/>
                    <a:pt x="1226628" y="1175014"/>
                  </a:cubicBezTo>
                  <a:cubicBezTo>
                    <a:pt x="1187956" y="1167870"/>
                    <a:pt x="1148522" y="1165013"/>
                    <a:pt x="1109375" y="1160345"/>
                  </a:cubicBezTo>
                  <a:cubicBezTo>
                    <a:pt x="1108898" y="1162631"/>
                    <a:pt x="1108517" y="1165013"/>
                    <a:pt x="1108041" y="1167298"/>
                  </a:cubicBezTo>
                  <a:cubicBezTo>
                    <a:pt x="1154047" y="1179109"/>
                    <a:pt x="1200053" y="1190921"/>
                    <a:pt x="1242153" y="1201779"/>
                  </a:cubicBezTo>
                  <a:cubicBezTo>
                    <a:pt x="1255298" y="1291600"/>
                    <a:pt x="1269585" y="1379230"/>
                    <a:pt x="1280539" y="1467336"/>
                  </a:cubicBezTo>
                  <a:cubicBezTo>
                    <a:pt x="1287111" y="1519438"/>
                    <a:pt x="1292159" y="1572206"/>
                    <a:pt x="1291302" y="1624498"/>
                  </a:cubicBezTo>
                  <a:cubicBezTo>
                    <a:pt x="1290540" y="1672695"/>
                    <a:pt x="1262537" y="1698508"/>
                    <a:pt x="1214721" y="1705651"/>
                  </a:cubicBezTo>
                  <a:cubicBezTo>
                    <a:pt x="1197481" y="1708223"/>
                    <a:pt x="1179669" y="1709176"/>
                    <a:pt x="1162334" y="1707938"/>
                  </a:cubicBezTo>
                  <a:cubicBezTo>
                    <a:pt x="1087753" y="1702413"/>
                    <a:pt x="1013267" y="1695841"/>
                    <a:pt x="938782" y="1689364"/>
                  </a:cubicBezTo>
                  <a:cubicBezTo>
                    <a:pt x="937734" y="1689268"/>
                    <a:pt x="936972" y="1685554"/>
                    <a:pt x="934781" y="1680791"/>
                  </a:cubicBezTo>
                  <a:cubicBezTo>
                    <a:pt x="952498" y="1670504"/>
                    <a:pt x="973072" y="1662884"/>
                    <a:pt x="987455" y="1648882"/>
                  </a:cubicBezTo>
                  <a:cubicBezTo>
                    <a:pt x="998504" y="1638119"/>
                    <a:pt x="1004981" y="1619831"/>
                    <a:pt x="1006981" y="1604115"/>
                  </a:cubicBezTo>
                  <a:cubicBezTo>
                    <a:pt x="1007648" y="1598686"/>
                    <a:pt x="985931" y="1583065"/>
                    <a:pt x="979549" y="1585446"/>
                  </a:cubicBezTo>
                  <a:cubicBezTo>
                    <a:pt x="965166" y="1590875"/>
                    <a:pt x="945164" y="1603067"/>
                    <a:pt x="942973" y="1615354"/>
                  </a:cubicBezTo>
                  <a:cubicBezTo>
                    <a:pt x="931638" y="1678219"/>
                    <a:pt x="884870" y="1700127"/>
                    <a:pt x="833435" y="1716129"/>
                  </a:cubicBezTo>
                  <a:cubicBezTo>
                    <a:pt x="734566" y="1746800"/>
                    <a:pt x="653413" y="1710604"/>
                    <a:pt x="608074" y="1618117"/>
                  </a:cubicBezTo>
                  <a:cubicBezTo>
                    <a:pt x="604454" y="1610782"/>
                    <a:pt x="601311" y="1600019"/>
                    <a:pt x="595406" y="1597733"/>
                  </a:cubicBezTo>
                  <a:cubicBezTo>
                    <a:pt x="581499" y="1592590"/>
                    <a:pt x="565973" y="1591637"/>
                    <a:pt x="551114" y="1588970"/>
                  </a:cubicBezTo>
                  <a:cubicBezTo>
                    <a:pt x="548543" y="1603639"/>
                    <a:pt x="541113" y="1619831"/>
                    <a:pt x="545018" y="1632500"/>
                  </a:cubicBezTo>
                  <a:cubicBezTo>
                    <a:pt x="548447" y="1643453"/>
                    <a:pt x="564259" y="1651168"/>
                    <a:pt x="575498" y="1658788"/>
                  </a:cubicBezTo>
                  <a:cubicBezTo>
                    <a:pt x="588262" y="1667456"/>
                    <a:pt x="602073" y="1674505"/>
                    <a:pt x="623504" y="1686982"/>
                  </a:cubicBezTo>
                  <a:cubicBezTo>
                    <a:pt x="541018" y="1694317"/>
                    <a:pt x="469485" y="1703080"/>
                    <a:pt x="397571" y="1706604"/>
                  </a:cubicBezTo>
                  <a:cubicBezTo>
                    <a:pt x="287558" y="1711938"/>
                    <a:pt x="254030" y="1681839"/>
                    <a:pt x="263174" y="1573159"/>
                  </a:cubicBezTo>
                  <a:cubicBezTo>
                    <a:pt x="273651" y="1448953"/>
                    <a:pt x="294035" y="1325604"/>
                    <a:pt x="310037" y="1202160"/>
                  </a:cubicBezTo>
                  <a:cubicBezTo>
                    <a:pt x="355185" y="1190254"/>
                    <a:pt x="401381" y="1177967"/>
                    <a:pt x="447673" y="1165775"/>
                  </a:cubicBezTo>
                  <a:cubicBezTo>
                    <a:pt x="404239" y="1163679"/>
                    <a:pt x="362615" y="1167870"/>
                    <a:pt x="321276" y="1174442"/>
                  </a:cubicBezTo>
                  <a:cubicBezTo>
                    <a:pt x="297559" y="1178157"/>
                    <a:pt x="287177" y="1168918"/>
                    <a:pt x="281652" y="1147010"/>
                  </a:cubicBezTo>
                  <a:cubicBezTo>
                    <a:pt x="273746" y="1115959"/>
                    <a:pt x="263840" y="1085384"/>
                    <a:pt x="253172" y="1049284"/>
                  </a:cubicBezTo>
                  <a:close/>
                  <a:moveTo>
                    <a:pt x="872107" y="905170"/>
                  </a:moveTo>
                  <a:cubicBezTo>
                    <a:pt x="841532" y="946699"/>
                    <a:pt x="832102" y="994896"/>
                    <a:pt x="840103" y="1043188"/>
                  </a:cubicBezTo>
                  <a:cubicBezTo>
                    <a:pt x="859534" y="1160345"/>
                    <a:pt x="883728" y="1276646"/>
                    <a:pt x="906302" y="1393327"/>
                  </a:cubicBezTo>
                  <a:cubicBezTo>
                    <a:pt x="907349" y="1398565"/>
                    <a:pt x="911731" y="1403233"/>
                    <a:pt x="914493" y="1408090"/>
                  </a:cubicBezTo>
                  <a:cubicBezTo>
                    <a:pt x="906016" y="1344559"/>
                    <a:pt x="891347" y="1283408"/>
                    <a:pt x="879441" y="1221781"/>
                  </a:cubicBezTo>
                  <a:cubicBezTo>
                    <a:pt x="859153" y="1116911"/>
                    <a:pt x="833531" y="1011946"/>
                    <a:pt x="872107" y="905170"/>
                  </a:cubicBezTo>
                  <a:close/>
                  <a:moveTo>
                    <a:pt x="679892" y="901837"/>
                  </a:moveTo>
                  <a:cubicBezTo>
                    <a:pt x="677130" y="902884"/>
                    <a:pt x="674368" y="903932"/>
                    <a:pt x="671606" y="905075"/>
                  </a:cubicBezTo>
                  <a:cubicBezTo>
                    <a:pt x="703705" y="968226"/>
                    <a:pt x="700943" y="1034520"/>
                    <a:pt x="691037" y="1100909"/>
                  </a:cubicBezTo>
                  <a:cubicBezTo>
                    <a:pt x="684179" y="1147105"/>
                    <a:pt x="675416" y="1193016"/>
                    <a:pt x="666557" y="1238926"/>
                  </a:cubicBezTo>
                  <a:cubicBezTo>
                    <a:pt x="652460" y="1312079"/>
                    <a:pt x="637601" y="1385135"/>
                    <a:pt x="623028" y="1458192"/>
                  </a:cubicBezTo>
                  <a:cubicBezTo>
                    <a:pt x="626362" y="1458859"/>
                    <a:pt x="629600" y="1459525"/>
                    <a:pt x="632934" y="1460192"/>
                  </a:cubicBezTo>
                  <a:cubicBezTo>
                    <a:pt x="635411" y="1454001"/>
                    <a:pt x="639030" y="1448096"/>
                    <a:pt x="640268" y="1441618"/>
                  </a:cubicBezTo>
                  <a:cubicBezTo>
                    <a:pt x="663700" y="1314174"/>
                    <a:pt x="689037" y="1187015"/>
                    <a:pt x="708563" y="1058904"/>
                  </a:cubicBezTo>
                  <a:cubicBezTo>
                    <a:pt x="714373" y="1020994"/>
                    <a:pt x="704943" y="980227"/>
                    <a:pt x="699514" y="941270"/>
                  </a:cubicBezTo>
                  <a:cubicBezTo>
                    <a:pt x="697609" y="927459"/>
                    <a:pt x="686750" y="914981"/>
                    <a:pt x="679892" y="901837"/>
                  </a:cubicBezTo>
                  <a:close/>
                  <a:moveTo>
                    <a:pt x="1233986" y="827649"/>
                  </a:moveTo>
                  <a:cubicBezTo>
                    <a:pt x="1215793" y="825279"/>
                    <a:pt x="1197243" y="825684"/>
                    <a:pt x="1181003" y="829256"/>
                  </a:cubicBezTo>
                  <a:cubicBezTo>
                    <a:pt x="1079085" y="851640"/>
                    <a:pt x="1018030" y="930983"/>
                    <a:pt x="948212" y="1007755"/>
                  </a:cubicBezTo>
                  <a:cubicBezTo>
                    <a:pt x="1034032" y="1050713"/>
                    <a:pt x="1114709" y="1077478"/>
                    <a:pt x="1201958" y="1069572"/>
                  </a:cubicBezTo>
                  <a:cubicBezTo>
                    <a:pt x="1233105" y="1066714"/>
                    <a:pt x="1266156" y="1054142"/>
                    <a:pt x="1292826" y="1037282"/>
                  </a:cubicBezTo>
                  <a:cubicBezTo>
                    <a:pt x="1373313" y="986133"/>
                    <a:pt x="1370074" y="886025"/>
                    <a:pt x="1284825" y="842686"/>
                  </a:cubicBezTo>
                  <a:cubicBezTo>
                    <a:pt x="1270014" y="835161"/>
                    <a:pt x="1252178" y="830018"/>
                    <a:pt x="1233986" y="827649"/>
                  </a:cubicBezTo>
                  <a:close/>
                  <a:moveTo>
                    <a:pt x="339564" y="823827"/>
                  </a:moveTo>
                  <a:cubicBezTo>
                    <a:pt x="275270" y="816493"/>
                    <a:pt x="216025" y="859260"/>
                    <a:pt x="201547" y="917839"/>
                  </a:cubicBezTo>
                  <a:cubicBezTo>
                    <a:pt x="188402" y="971083"/>
                    <a:pt x="223740" y="1033853"/>
                    <a:pt x="285557" y="1054808"/>
                  </a:cubicBezTo>
                  <a:cubicBezTo>
                    <a:pt x="395381" y="1092051"/>
                    <a:pt x="495774" y="1059190"/>
                    <a:pt x="592453" y="1009374"/>
                  </a:cubicBezTo>
                  <a:cubicBezTo>
                    <a:pt x="594548" y="1004230"/>
                    <a:pt x="596739" y="999087"/>
                    <a:pt x="598835" y="993943"/>
                  </a:cubicBezTo>
                  <a:cubicBezTo>
                    <a:pt x="542351" y="946033"/>
                    <a:pt x="487964" y="895360"/>
                    <a:pt x="428432" y="851545"/>
                  </a:cubicBezTo>
                  <a:cubicBezTo>
                    <a:pt x="404620" y="834114"/>
                    <a:pt x="370139" y="827351"/>
                    <a:pt x="339564" y="823827"/>
                  </a:cubicBezTo>
                  <a:close/>
                  <a:moveTo>
                    <a:pt x="388618" y="763819"/>
                  </a:moveTo>
                  <a:cubicBezTo>
                    <a:pt x="271079" y="762486"/>
                    <a:pt x="191355" y="829447"/>
                    <a:pt x="136967" y="924601"/>
                  </a:cubicBezTo>
                  <a:cubicBezTo>
                    <a:pt x="102201" y="919839"/>
                    <a:pt x="68578" y="915172"/>
                    <a:pt x="34955" y="910504"/>
                  </a:cubicBezTo>
                  <a:cubicBezTo>
                    <a:pt x="35050" y="911933"/>
                    <a:pt x="35050" y="913457"/>
                    <a:pt x="35145" y="914886"/>
                  </a:cubicBezTo>
                  <a:cubicBezTo>
                    <a:pt x="66292" y="924697"/>
                    <a:pt x="97439" y="934507"/>
                    <a:pt x="128681" y="944318"/>
                  </a:cubicBezTo>
                  <a:cubicBezTo>
                    <a:pt x="127633" y="946890"/>
                    <a:pt x="126490" y="949462"/>
                    <a:pt x="125442" y="951938"/>
                  </a:cubicBezTo>
                  <a:cubicBezTo>
                    <a:pt x="91533" y="958225"/>
                    <a:pt x="57719" y="964606"/>
                    <a:pt x="23810" y="970893"/>
                  </a:cubicBezTo>
                  <a:cubicBezTo>
                    <a:pt x="24572" y="974703"/>
                    <a:pt x="25239" y="978513"/>
                    <a:pt x="26001" y="982323"/>
                  </a:cubicBezTo>
                  <a:cubicBezTo>
                    <a:pt x="33907" y="981466"/>
                    <a:pt x="41813" y="979561"/>
                    <a:pt x="49718" y="979846"/>
                  </a:cubicBezTo>
                  <a:cubicBezTo>
                    <a:pt x="114012" y="982228"/>
                    <a:pt x="152207" y="955843"/>
                    <a:pt x="184497" y="895550"/>
                  </a:cubicBezTo>
                  <a:cubicBezTo>
                    <a:pt x="243266" y="785822"/>
                    <a:pt x="342707" y="756676"/>
                    <a:pt x="456436" y="806682"/>
                  </a:cubicBezTo>
                  <a:cubicBezTo>
                    <a:pt x="503394" y="827446"/>
                    <a:pt x="544828" y="861165"/>
                    <a:pt x="588452" y="888692"/>
                  </a:cubicBezTo>
                  <a:cubicBezTo>
                    <a:pt x="541018" y="819064"/>
                    <a:pt x="477962" y="764867"/>
                    <a:pt x="388618" y="763819"/>
                  </a:cubicBezTo>
                  <a:close/>
                  <a:moveTo>
                    <a:pt x="1167226" y="763781"/>
                  </a:moveTo>
                  <a:cubicBezTo>
                    <a:pt x="1083830" y="766212"/>
                    <a:pt x="998908" y="814790"/>
                    <a:pt x="970691" y="894026"/>
                  </a:cubicBezTo>
                  <a:cubicBezTo>
                    <a:pt x="1065655" y="807730"/>
                    <a:pt x="1167096" y="743912"/>
                    <a:pt x="1303113" y="812587"/>
                  </a:cubicBezTo>
                  <a:cubicBezTo>
                    <a:pt x="1266751" y="777476"/>
                    <a:pt x="1217263" y="762322"/>
                    <a:pt x="1167226" y="763781"/>
                  </a:cubicBezTo>
                  <a:close/>
                  <a:moveTo>
                    <a:pt x="1268424" y="404428"/>
                  </a:moveTo>
                  <a:cubicBezTo>
                    <a:pt x="1251351" y="407031"/>
                    <a:pt x="1232890" y="413156"/>
                    <a:pt x="1212721" y="422729"/>
                  </a:cubicBezTo>
                  <a:cubicBezTo>
                    <a:pt x="1079562" y="485975"/>
                    <a:pt x="988312" y="596084"/>
                    <a:pt x="898872" y="707622"/>
                  </a:cubicBezTo>
                  <a:cubicBezTo>
                    <a:pt x="884585" y="725434"/>
                    <a:pt x="884585" y="749151"/>
                    <a:pt x="904397" y="759629"/>
                  </a:cubicBezTo>
                  <a:cubicBezTo>
                    <a:pt x="916493" y="766010"/>
                    <a:pt x="942401" y="762200"/>
                    <a:pt x="953070" y="752675"/>
                  </a:cubicBezTo>
                  <a:cubicBezTo>
                    <a:pt x="981740" y="727339"/>
                    <a:pt x="1003838" y="694668"/>
                    <a:pt x="1031746" y="668188"/>
                  </a:cubicBezTo>
                  <a:cubicBezTo>
                    <a:pt x="1076418" y="625802"/>
                    <a:pt x="1119471" y="579701"/>
                    <a:pt x="1170621" y="546554"/>
                  </a:cubicBezTo>
                  <a:cubicBezTo>
                    <a:pt x="1271681" y="481117"/>
                    <a:pt x="1359501" y="509026"/>
                    <a:pt x="1413698" y="616563"/>
                  </a:cubicBezTo>
                  <a:cubicBezTo>
                    <a:pt x="1429320" y="647519"/>
                    <a:pt x="1441892" y="679999"/>
                    <a:pt x="1457132" y="714670"/>
                  </a:cubicBezTo>
                  <a:cubicBezTo>
                    <a:pt x="1460276" y="651901"/>
                    <a:pt x="1428462" y="536267"/>
                    <a:pt x="1393315" y="478165"/>
                  </a:cubicBezTo>
                  <a:cubicBezTo>
                    <a:pt x="1358382" y="420515"/>
                    <a:pt x="1319645" y="396619"/>
                    <a:pt x="1268424" y="404428"/>
                  </a:cubicBezTo>
                  <a:close/>
                  <a:moveTo>
                    <a:pt x="276339" y="384242"/>
                  </a:moveTo>
                  <a:cubicBezTo>
                    <a:pt x="244112" y="378330"/>
                    <a:pt x="217644" y="392511"/>
                    <a:pt x="193641" y="425015"/>
                  </a:cubicBezTo>
                  <a:cubicBezTo>
                    <a:pt x="128681" y="513217"/>
                    <a:pt x="101820" y="615039"/>
                    <a:pt x="89438" y="721433"/>
                  </a:cubicBezTo>
                  <a:cubicBezTo>
                    <a:pt x="92581" y="722386"/>
                    <a:pt x="95629" y="723243"/>
                    <a:pt x="98772" y="724195"/>
                  </a:cubicBezTo>
                  <a:cubicBezTo>
                    <a:pt x="105535" y="706003"/>
                    <a:pt x="110297" y="686667"/>
                    <a:pt x="119441" y="669712"/>
                  </a:cubicBezTo>
                  <a:cubicBezTo>
                    <a:pt x="144873" y="622659"/>
                    <a:pt x="167828" y="573415"/>
                    <a:pt x="199642" y="530838"/>
                  </a:cubicBezTo>
                  <a:cubicBezTo>
                    <a:pt x="241838" y="474259"/>
                    <a:pt x="284033" y="470354"/>
                    <a:pt x="342422" y="509692"/>
                  </a:cubicBezTo>
                  <a:cubicBezTo>
                    <a:pt x="365567" y="525313"/>
                    <a:pt x="387951" y="543030"/>
                    <a:pt x="406906" y="563413"/>
                  </a:cubicBezTo>
                  <a:cubicBezTo>
                    <a:pt x="443387" y="602752"/>
                    <a:pt x="476819" y="644947"/>
                    <a:pt x="512157" y="685524"/>
                  </a:cubicBezTo>
                  <a:cubicBezTo>
                    <a:pt x="532826" y="709241"/>
                    <a:pt x="553496" y="733149"/>
                    <a:pt x="576260" y="754771"/>
                  </a:cubicBezTo>
                  <a:cubicBezTo>
                    <a:pt x="593024" y="770773"/>
                    <a:pt x="617885" y="776583"/>
                    <a:pt x="632077" y="756866"/>
                  </a:cubicBezTo>
                  <a:cubicBezTo>
                    <a:pt x="640935" y="744484"/>
                    <a:pt x="635696" y="720862"/>
                    <a:pt x="634077" y="702574"/>
                  </a:cubicBezTo>
                  <a:cubicBezTo>
                    <a:pt x="633410" y="695525"/>
                    <a:pt x="625886" y="688667"/>
                    <a:pt x="620361" y="682666"/>
                  </a:cubicBezTo>
                  <a:cubicBezTo>
                    <a:pt x="558163" y="615991"/>
                    <a:pt x="498060" y="547126"/>
                    <a:pt x="432528" y="483880"/>
                  </a:cubicBezTo>
                  <a:cubicBezTo>
                    <a:pt x="396905" y="449494"/>
                    <a:pt x="354328" y="420348"/>
                    <a:pt x="310608" y="396916"/>
                  </a:cubicBezTo>
                  <a:cubicBezTo>
                    <a:pt x="298464" y="390415"/>
                    <a:pt x="287081" y="386212"/>
                    <a:pt x="276339" y="384242"/>
                  </a:cubicBezTo>
                  <a:close/>
                  <a:moveTo>
                    <a:pt x="1164441" y="1498"/>
                  </a:moveTo>
                  <a:cubicBezTo>
                    <a:pt x="1201815" y="6677"/>
                    <a:pt x="1237343" y="25298"/>
                    <a:pt x="1271776" y="57541"/>
                  </a:cubicBezTo>
                  <a:cubicBezTo>
                    <a:pt x="1400363" y="177937"/>
                    <a:pt x="1472468" y="325003"/>
                    <a:pt x="1481040" y="502834"/>
                  </a:cubicBezTo>
                  <a:cubicBezTo>
                    <a:pt x="1487231" y="630565"/>
                    <a:pt x="1508377" y="755533"/>
                    <a:pt x="1551335" y="877262"/>
                  </a:cubicBezTo>
                  <a:cubicBezTo>
                    <a:pt x="1568956" y="926792"/>
                    <a:pt x="1567622" y="982894"/>
                    <a:pt x="1574957" y="1036044"/>
                  </a:cubicBezTo>
                  <a:cubicBezTo>
                    <a:pt x="1572385" y="1136723"/>
                    <a:pt x="1541238" y="1230163"/>
                    <a:pt x="1512092" y="1323985"/>
                  </a:cubicBezTo>
                  <a:cubicBezTo>
                    <a:pt x="1477421" y="1435522"/>
                    <a:pt x="1442273" y="1546965"/>
                    <a:pt x="1409031" y="1658979"/>
                  </a:cubicBezTo>
                  <a:cubicBezTo>
                    <a:pt x="1402173" y="1682125"/>
                    <a:pt x="1399125" y="1707842"/>
                    <a:pt x="1400840" y="1731940"/>
                  </a:cubicBezTo>
                  <a:cubicBezTo>
                    <a:pt x="1410555" y="1867862"/>
                    <a:pt x="1356739" y="1981114"/>
                    <a:pt x="1275586" y="2083699"/>
                  </a:cubicBezTo>
                  <a:cubicBezTo>
                    <a:pt x="1224151" y="2148755"/>
                    <a:pt x="1168239" y="2210286"/>
                    <a:pt x="1114042" y="2273151"/>
                  </a:cubicBezTo>
                  <a:cubicBezTo>
                    <a:pt x="1050034" y="2347446"/>
                    <a:pt x="960023" y="2366687"/>
                    <a:pt x="870583" y="2385641"/>
                  </a:cubicBezTo>
                  <a:cubicBezTo>
                    <a:pt x="836388" y="2392880"/>
                    <a:pt x="801146" y="2395452"/>
                    <a:pt x="766189" y="2398024"/>
                  </a:cubicBezTo>
                  <a:cubicBezTo>
                    <a:pt x="655032" y="2406120"/>
                    <a:pt x="556639" y="2376688"/>
                    <a:pt x="481582" y="2291058"/>
                  </a:cubicBezTo>
                  <a:cubicBezTo>
                    <a:pt x="389094" y="2185616"/>
                    <a:pt x="298797" y="2078174"/>
                    <a:pt x="208214" y="1971113"/>
                  </a:cubicBezTo>
                  <a:cubicBezTo>
                    <a:pt x="174782" y="1931680"/>
                    <a:pt x="166400" y="1883102"/>
                    <a:pt x="163447" y="1833286"/>
                  </a:cubicBezTo>
                  <a:cubicBezTo>
                    <a:pt x="159161" y="1762039"/>
                    <a:pt x="155732" y="1690792"/>
                    <a:pt x="151350" y="1619546"/>
                  </a:cubicBezTo>
                  <a:cubicBezTo>
                    <a:pt x="146207" y="1536773"/>
                    <a:pt x="126395" y="1456859"/>
                    <a:pt x="89533" y="1383230"/>
                  </a:cubicBezTo>
                  <a:cubicBezTo>
                    <a:pt x="13809" y="1232164"/>
                    <a:pt x="-3241" y="1071382"/>
                    <a:pt x="474" y="906123"/>
                  </a:cubicBezTo>
                  <a:cubicBezTo>
                    <a:pt x="569" y="900408"/>
                    <a:pt x="1712" y="894407"/>
                    <a:pt x="3427" y="888978"/>
                  </a:cubicBezTo>
                  <a:cubicBezTo>
                    <a:pt x="44480" y="761057"/>
                    <a:pt x="59720" y="628945"/>
                    <a:pt x="71626" y="495881"/>
                  </a:cubicBezTo>
                  <a:cubicBezTo>
                    <a:pt x="83056" y="368437"/>
                    <a:pt x="116774" y="247183"/>
                    <a:pt x="195451" y="142885"/>
                  </a:cubicBezTo>
                  <a:cubicBezTo>
                    <a:pt x="279366" y="31633"/>
                    <a:pt x="372997" y="-4658"/>
                    <a:pt x="487583" y="34395"/>
                  </a:cubicBezTo>
                  <a:cubicBezTo>
                    <a:pt x="532445" y="49635"/>
                    <a:pt x="574165" y="74876"/>
                    <a:pt x="616170" y="97450"/>
                  </a:cubicBezTo>
                  <a:cubicBezTo>
                    <a:pt x="641792" y="111262"/>
                    <a:pt x="664938" y="129740"/>
                    <a:pt x="690084" y="144599"/>
                  </a:cubicBezTo>
                  <a:cubicBezTo>
                    <a:pt x="743710" y="176317"/>
                    <a:pt x="799241" y="178508"/>
                    <a:pt x="853819" y="148123"/>
                  </a:cubicBezTo>
                  <a:cubicBezTo>
                    <a:pt x="888395" y="128788"/>
                    <a:pt x="920684" y="105356"/>
                    <a:pt x="954117" y="83925"/>
                  </a:cubicBezTo>
                  <a:cubicBezTo>
                    <a:pt x="984597" y="64399"/>
                    <a:pt x="1014029" y="42586"/>
                    <a:pt x="1046033" y="26108"/>
                  </a:cubicBezTo>
                  <a:cubicBezTo>
                    <a:pt x="1087848" y="4581"/>
                    <a:pt x="1127067" y="-3682"/>
                    <a:pt x="1164441" y="1498"/>
                  </a:cubicBezTo>
                  <a:close/>
                </a:path>
              </a:pathLst>
            </a:custGeom>
            <a:solidFill>
              <a:schemeClr val="bg1">
                <a:lumMod val="95000"/>
              </a:schemeClr>
            </a:solidFill>
            <a:ln w="9525" cap="flat">
              <a:noFill/>
              <a:prstDash val="solid"/>
              <a:miter/>
            </a:ln>
          </p:spPr>
          <p:txBody>
            <a:bodyPr rtlCol="0" anchor="ctr"/>
            <a:lstStyle/>
            <a:p>
              <a:endParaRPr lang="en-GB" dirty="0"/>
            </a:p>
          </p:txBody>
        </p:sp>
        <p:sp>
          <p:nvSpPr>
            <p:cNvPr id="317" name="Freeform: Shape 316">
              <a:extLst>
                <a:ext uri="{FF2B5EF4-FFF2-40B4-BE49-F238E27FC236}">
                  <a16:creationId xmlns:a16="http://schemas.microsoft.com/office/drawing/2014/main" id="{A2AF8989-CB2E-47C0-B377-4A8600F38B47}"/>
                </a:ext>
              </a:extLst>
            </p:cNvPr>
            <p:cNvSpPr/>
            <p:nvPr/>
          </p:nvSpPr>
          <p:spPr>
            <a:xfrm>
              <a:off x="3070739" y="3924150"/>
              <a:ext cx="43291" cy="63150"/>
            </a:xfrm>
            <a:custGeom>
              <a:avLst/>
              <a:gdLst>
                <a:gd name="connsiteX0" fmla="*/ 39243 w 43291"/>
                <a:gd name="connsiteY0" fmla="*/ 0 h 63150"/>
                <a:gd name="connsiteX1" fmla="*/ 0 w 43291"/>
                <a:gd name="connsiteY1" fmla="*/ 63151 h 63150"/>
                <a:gd name="connsiteX2" fmla="*/ 39243 w 43291"/>
                <a:gd name="connsiteY2" fmla="*/ 0 h 63150"/>
              </a:gdLst>
              <a:ahLst/>
              <a:cxnLst>
                <a:cxn ang="0">
                  <a:pos x="connsiteX0" y="connsiteY0"/>
                </a:cxn>
                <a:cxn ang="0">
                  <a:pos x="connsiteX1" y="connsiteY1"/>
                </a:cxn>
                <a:cxn ang="0">
                  <a:pos x="connsiteX2" y="connsiteY2"/>
                </a:cxn>
              </a:cxnLst>
              <a:rect l="l" t="t" r="r" b="b"/>
              <a:pathLst>
                <a:path w="43291" h="63150">
                  <a:moveTo>
                    <a:pt x="39243" y="0"/>
                  </a:moveTo>
                  <a:cubicBezTo>
                    <a:pt x="49911" y="38291"/>
                    <a:pt x="40386" y="54864"/>
                    <a:pt x="0" y="63151"/>
                  </a:cubicBezTo>
                  <a:cubicBezTo>
                    <a:pt x="12954" y="42291"/>
                    <a:pt x="26289" y="20860"/>
                    <a:pt x="39243" y="0"/>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318" name="Freeform: Shape 317">
              <a:extLst>
                <a:ext uri="{FF2B5EF4-FFF2-40B4-BE49-F238E27FC236}">
                  <a16:creationId xmlns:a16="http://schemas.microsoft.com/office/drawing/2014/main" id="{C5EC6440-FB85-43D9-9DA0-F39CB3E7D1B1}"/>
                </a:ext>
              </a:extLst>
            </p:cNvPr>
            <p:cNvSpPr/>
            <p:nvPr/>
          </p:nvSpPr>
          <p:spPr>
            <a:xfrm>
              <a:off x="2269118" y="3159037"/>
              <a:ext cx="353183" cy="210762"/>
            </a:xfrm>
            <a:custGeom>
              <a:avLst/>
              <a:gdLst>
                <a:gd name="connsiteX0" fmla="*/ 353184 w 353183"/>
                <a:gd name="connsiteY0" fmla="*/ 149702 h 210762"/>
                <a:gd name="connsiteX1" fmla="*/ 131728 w 353183"/>
                <a:gd name="connsiteY1" fmla="*/ 208091 h 210762"/>
                <a:gd name="connsiteX2" fmla="*/ 56385 w 353183"/>
                <a:gd name="connsiteY2" fmla="*/ 181611 h 210762"/>
                <a:gd name="connsiteX3" fmla="*/ 2283 w 353183"/>
                <a:gd name="connsiteY3" fmla="*/ 81123 h 210762"/>
                <a:gd name="connsiteX4" fmla="*/ 101438 w 353183"/>
                <a:gd name="connsiteY4" fmla="*/ 65 h 210762"/>
                <a:gd name="connsiteX5" fmla="*/ 206975 w 353183"/>
                <a:gd name="connsiteY5" fmla="*/ 28735 h 210762"/>
                <a:gd name="connsiteX6" fmla="*/ 353184 w 353183"/>
                <a:gd name="connsiteY6" fmla="*/ 149702 h 210762"/>
                <a:gd name="connsiteX7" fmla="*/ 227644 w 353183"/>
                <a:gd name="connsiteY7" fmla="*/ 124366 h 210762"/>
                <a:gd name="connsiteX8" fmla="*/ 162208 w 353183"/>
                <a:gd name="connsiteY8" fmla="*/ 61692 h 210762"/>
                <a:gd name="connsiteX9" fmla="*/ 103343 w 353183"/>
                <a:gd name="connsiteY9" fmla="*/ 121890 h 210762"/>
                <a:gd name="connsiteX10" fmla="*/ 161541 w 353183"/>
                <a:gd name="connsiteY10" fmla="*/ 187231 h 210762"/>
                <a:gd name="connsiteX11" fmla="*/ 227644 w 353183"/>
                <a:gd name="connsiteY11" fmla="*/ 124366 h 21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183" h="210762">
                  <a:moveTo>
                    <a:pt x="353184" y="149702"/>
                  </a:moveTo>
                  <a:cubicBezTo>
                    <a:pt x="275841" y="191136"/>
                    <a:pt x="208404" y="219902"/>
                    <a:pt x="131728" y="208091"/>
                  </a:cubicBezTo>
                  <a:cubicBezTo>
                    <a:pt x="105820" y="204090"/>
                    <a:pt x="79340" y="194375"/>
                    <a:pt x="56385" y="181611"/>
                  </a:cubicBezTo>
                  <a:cubicBezTo>
                    <a:pt x="11522" y="156561"/>
                    <a:pt x="-6861" y="118556"/>
                    <a:pt x="2283" y="81123"/>
                  </a:cubicBezTo>
                  <a:cubicBezTo>
                    <a:pt x="12665" y="38546"/>
                    <a:pt x="55432" y="-1840"/>
                    <a:pt x="101438" y="65"/>
                  </a:cubicBezTo>
                  <a:cubicBezTo>
                    <a:pt x="137347" y="1589"/>
                    <a:pt x="177733" y="9590"/>
                    <a:pt x="206975" y="28735"/>
                  </a:cubicBezTo>
                  <a:cubicBezTo>
                    <a:pt x="257172" y="61406"/>
                    <a:pt x="300225" y="105030"/>
                    <a:pt x="353184" y="149702"/>
                  </a:cubicBezTo>
                  <a:close/>
                  <a:moveTo>
                    <a:pt x="227644" y="124366"/>
                  </a:moveTo>
                  <a:cubicBezTo>
                    <a:pt x="228406" y="89790"/>
                    <a:pt x="199355" y="61977"/>
                    <a:pt x="162208" y="61692"/>
                  </a:cubicBezTo>
                  <a:cubicBezTo>
                    <a:pt x="128299" y="61501"/>
                    <a:pt x="104391" y="85885"/>
                    <a:pt x="103343" y="121890"/>
                  </a:cubicBezTo>
                  <a:cubicBezTo>
                    <a:pt x="102295" y="157799"/>
                    <a:pt x="127441" y="185993"/>
                    <a:pt x="161541" y="187231"/>
                  </a:cubicBezTo>
                  <a:cubicBezTo>
                    <a:pt x="196307" y="188565"/>
                    <a:pt x="226882" y="159418"/>
                    <a:pt x="227644" y="124366"/>
                  </a:cubicBezTo>
                  <a:close/>
                </a:path>
              </a:pathLst>
            </a:custGeom>
            <a:solidFill>
              <a:srgbClr val="FFFFFF"/>
            </a:solidFill>
            <a:ln w="9525" cap="flat">
              <a:noFill/>
              <a:prstDash val="solid"/>
              <a:miter/>
            </a:ln>
          </p:spPr>
          <p:txBody>
            <a:bodyPr rtlCol="0" anchor="ctr"/>
            <a:lstStyle/>
            <a:p>
              <a:endParaRPr lang="en-GB" dirty="0"/>
            </a:p>
          </p:txBody>
        </p:sp>
        <p:sp>
          <p:nvSpPr>
            <p:cNvPr id="319" name="Freeform: Shape 318">
              <a:extLst>
                <a:ext uri="{FF2B5EF4-FFF2-40B4-BE49-F238E27FC236}">
                  <a16:creationId xmlns:a16="http://schemas.microsoft.com/office/drawing/2014/main" id="{A6F9149D-2988-4A06-9C72-F1F771464343}"/>
                </a:ext>
              </a:extLst>
            </p:cNvPr>
            <p:cNvSpPr/>
            <p:nvPr/>
          </p:nvSpPr>
          <p:spPr>
            <a:xfrm>
              <a:off x="3030543" y="3158862"/>
              <a:ext cx="347722" cy="210477"/>
            </a:xfrm>
            <a:custGeom>
              <a:avLst/>
              <a:gdLst>
                <a:gd name="connsiteX0" fmla="*/ 0 w 347722"/>
                <a:gd name="connsiteY0" fmla="*/ 154735 h 210477"/>
                <a:gd name="connsiteX1" fmla="*/ 200692 w 347722"/>
                <a:gd name="connsiteY1" fmla="*/ 3383 h 210477"/>
                <a:gd name="connsiteX2" fmla="*/ 282130 w 347722"/>
                <a:gd name="connsiteY2" fmla="*/ 9384 h 210477"/>
                <a:gd name="connsiteX3" fmla="*/ 347186 w 347722"/>
                <a:gd name="connsiteY3" fmla="*/ 93775 h 210477"/>
                <a:gd name="connsiteX4" fmla="*/ 298418 w 347722"/>
                <a:gd name="connsiteY4" fmla="*/ 176167 h 210477"/>
                <a:gd name="connsiteX5" fmla="*/ 183261 w 347722"/>
                <a:gd name="connsiteY5" fmla="*/ 209980 h 210477"/>
                <a:gd name="connsiteX6" fmla="*/ 0 w 347722"/>
                <a:gd name="connsiteY6" fmla="*/ 154735 h 210477"/>
                <a:gd name="connsiteX7" fmla="*/ 181166 w 347722"/>
                <a:gd name="connsiteY7" fmla="*/ 61486 h 210477"/>
                <a:gd name="connsiteX8" fmla="*/ 121348 w 347722"/>
                <a:gd name="connsiteY8" fmla="*/ 126160 h 210477"/>
                <a:gd name="connsiteX9" fmla="*/ 183833 w 347722"/>
                <a:gd name="connsiteY9" fmla="*/ 187501 h 210477"/>
                <a:gd name="connsiteX10" fmla="*/ 246412 w 347722"/>
                <a:gd name="connsiteY10" fmla="*/ 125017 h 210477"/>
                <a:gd name="connsiteX11" fmla="*/ 181166 w 347722"/>
                <a:gd name="connsiteY11" fmla="*/ 61486 h 21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722" h="210477">
                  <a:moveTo>
                    <a:pt x="0" y="154735"/>
                  </a:moveTo>
                  <a:cubicBezTo>
                    <a:pt x="60008" y="89203"/>
                    <a:pt x="115729" y="25767"/>
                    <a:pt x="200692" y="3383"/>
                  </a:cubicBezTo>
                  <a:cubicBezTo>
                    <a:pt x="225838" y="-3284"/>
                    <a:pt x="257080" y="526"/>
                    <a:pt x="282130" y="9384"/>
                  </a:cubicBezTo>
                  <a:cubicBezTo>
                    <a:pt x="319373" y="22433"/>
                    <a:pt x="342710" y="53675"/>
                    <a:pt x="347186" y="93775"/>
                  </a:cubicBezTo>
                  <a:cubicBezTo>
                    <a:pt x="351472" y="131875"/>
                    <a:pt x="329565" y="161498"/>
                    <a:pt x="298418" y="176167"/>
                  </a:cubicBezTo>
                  <a:cubicBezTo>
                    <a:pt x="262509" y="193121"/>
                    <a:pt x="222504" y="206932"/>
                    <a:pt x="183261" y="209980"/>
                  </a:cubicBezTo>
                  <a:cubicBezTo>
                    <a:pt x="118967" y="214838"/>
                    <a:pt x="62389" y="183215"/>
                    <a:pt x="0" y="154735"/>
                  </a:cubicBezTo>
                  <a:close/>
                  <a:moveTo>
                    <a:pt x="181166" y="61486"/>
                  </a:moveTo>
                  <a:cubicBezTo>
                    <a:pt x="147828" y="61295"/>
                    <a:pt x="121634" y="89584"/>
                    <a:pt x="121348" y="126160"/>
                  </a:cubicBezTo>
                  <a:cubicBezTo>
                    <a:pt x="121063" y="161308"/>
                    <a:pt x="148114" y="187882"/>
                    <a:pt x="183833" y="187501"/>
                  </a:cubicBezTo>
                  <a:cubicBezTo>
                    <a:pt x="218408" y="187120"/>
                    <a:pt x="245554" y="159974"/>
                    <a:pt x="246412" y="125017"/>
                  </a:cubicBezTo>
                  <a:cubicBezTo>
                    <a:pt x="247269" y="90156"/>
                    <a:pt x="218027" y="61676"/>
                    <a:pt x="181166" y="61486"/>
                  </a:cubicBezTo>
                  <a:close/>
                </a:path>
              </a:pathLst>
            </a:custGeom>
            <a:solidFill>
              <a:srgbClr val="FFFFFF"/>
            </a:solidFill>
            <a:ln w="9525" cap="flat">
              <a:noFill/>
              <a:prstDash val="solid"/>
              <a:miter/>
            </a:ln>
          </p:spPr>
          <p:txBody>
            <a:bodyPr rtlCol="0" anchor="ctr"/>
            <a:lstStyle/>
            <a:p>
              <a:endParaRPr lang="en-GB" dirty="0"/>
            </a:p>
          </p:txBody>
        </p:sp>
        <p:sp>
          <p:nvSpPr>
            <p:cNvPr id="320" name="Freeform: Shape 319">
              <a:extLst>
                <a:ext uri="{FF2B5EF4-FFF2-40B4-BE49-F238E27FC236}">
                  <a16:creationId xmlns:a16="http://schemas.microsoft.com/office/drawing/2014/main" id="{6D26DC98-F59A-4349-84CE-0ACBF783748E}"/>
                </a:ext>
              </a:extLst>
            </p:cNvPr>
            <p:cNvSpPr/>
            <p:nvPr/>
          </p:nvSpPr>
          <p:spPr>
            <a:xfrm>
              <a:off x="2372429" y="3220728"/>
              <a:ext cx="124351" cy="125584"/>
            </a:xfrm>
            <a:custGeom>
              <a:avLst/>
              <a:gdLst>
                <a:gd name="connsiteX0" fmla="*/ 124333 w 124351"/>
                <a:gd name="connsiteY0" fmla="*/ 62676 h 125584"/>
                <a:gd name="connsiteX1" fmla="*/ 58229 w 124351"/>
                <a:gd name="connsiteY1" fmla="*/ 125541 h 125584"/>
                <a:gd name="connsiteX2" fmla="*/ 32 w 124351"/>
                <a:gd name="connsiteY2" fmla="*/ 60199 h 125584"/>
                <a:gd name="connsiteX3" fmla="*/ 58896 w 124351"/>
                <a:gd name="connsiteY3" fmla="*/ 1 h 125584"/>
                <a:gd name="connsiteX4" fmla="*/ 124333 w 124351"/>
                <a:gd name="connsiteY4" fmla="*/ 62676 h 125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51" h="125584">
                  <a:moveTo>
                    <a:pt x="124333" y="62676"/>
                  </a:moveTo>
                  <a:cubicBezTo>
                    <a:pt x="123476" y="97728"/>
                    <a:pt x="92900" y="126874"/>
                    <a:pt x="58229" y="125541"/>
                  </a:cubicBezTo>
                  <a:cubicBezTo>
                    <a:pt x="24035" y="124302"/>
                    <a:pt x="-1016" y="96108"/>
                    <a:pt x="32" y="60199"/>
                  </a:cubicBezTo>
                  <a:cubicBezTo>
                    <a:pt x="1079" y="24290"/>
                    <a:pt x="24987" y="-189"/>
                    <a:pt x="58896" y="1"/>
                  </a:cubicBezTo>
                  <a:cubicBezTo>
                    <a:pt x="96044" y="287"/>
                    <a:pt x="125190" y="28195"/>
                    <a:pt x="124333" y="62676"/>
                  </a:cubicBezTo>
                  <a:close/>
                </a:path>
              </a:pathLst>
            </a:custGeom>
            <a:solidFill>
              <a:schemeClr val="bg2">
                <a:lumMod val="10000"/>
              </a:schemeClr>
            </a:solidFill>
            <a:ln w="9525" cap="flat">
              <a:noFill/>
              <a:prstDash val="solid"/>
              <a:miter/>
            </a:ln>
          </p:spPr>
          <p:txBody>
            <a:bodyPr rtlCol="0" anchor="ctr"/>
            <a:lstStyle/>
            <a:p>
              <a:endParaRPr lang="en-GB" dirty="0"/>
            </a:p>
          </p:txBody>
        </p:sp>
        <p:sp>
          <p:nvSpPr>
            <p:cNvPr id="321" name="Freeform: Shape 320">
              <a:extLst>
                <a:ext uri="{FF2B5EF4-FFF2-40B4-BE49-F238E27FC236}">
                  <a16:creationId xmlns:a16="http://schemas.microsoft.com/office/drawing/2014/main" id="{752BD428-BB65-4FED-86AC-8E20AECB077A}"/>
                </a:ext>
              </a:extLst>
            </p:cNvPr>
            <p:cNvSpPr/>
            <p:nvPr/>
          </p:nvSpPr>
          <p:spPr>
            <a:xfrm>
              <a:off x="3151794" y="3220347"/>
              <a:ext cx="125083" cy="126020"/>
            </a:xfrm>
            <a:custGeom>
              <a:avLst/>
              <a:gdLst>
                <a:gd name="connsiteX0" fmla="*/ 59915 w 125083"/>
                <a:gd name="connsiteY0" fmla="*/ 1 h 126020"/>
                <a:gd name="connsiteX1" fmla="*/ 125066 w 125083"/>
                <a:gd name="connsiteY1" fmla="*/ 63533 h 126020"/>
                <a:gd name="connsiteX2" fmla="*/ 62486 w 125083"/>
                <a:gd name="connsiteY2" fmla="*/ 126017 h 126020"/>
                <a:gd name="connsiteX3" fmla="*/ 2 w 125083"/>
                <a:gd name="connsiteY3" fmla="*/ 64676 h 126020"/>
                <a:gd name="connsiteX4" fmla="*/ 59915 w 125083"/>
                <a:gd name="connsiteY4" fmla="*/ 1 h 12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3" h="126020">
                  <a:moveTo>
                    <a:pt x="59915" y="1"/>
                  </a:moveTo>
                  <a:cubicBezTo>
                    <a:pt x="96776" y="191"/>
                    <a:pt x="125923" y="28576"/>
                    <a:pt x="125066" y="63533"/>
                  </a:cubicBezTo>
                  <a:cubicBezTo>
                    <a:pt x="124208" y="98490"/>
                    <a:pt x="97062" y="125636"/>
                    <a:pt x="62486" y="126017"/>
                  </a:cubicBezTo>
                  <a:cubicBezTo>
                    <a:pt x="26767" y="126398"/>
                    <a:pt x="-283" y="99823"/>
                    <a:pt x="2" y="64676"/>
                  </a:cubicBezTo>
                  <a:cubicBezTo>
                    <a:pt x="478" y="28100"/>
                    <a:pt x="26577" y="-189"/>
                    <a:pt x="59915" y="1"/>
                  </a:cubicBezTo>
                  <a:close/>
                </a:path>
              </a:pathLst>
            </a:custGeom>
            <a:solidFill>
              <a:schemeClr val="bg2">
                <a:lumMod val="10000"/>
              </a:schemeClr>
            </a:solidFill>
            <a:ln w="9525" cap="flat">
              <a:noFill/>
              <a:prstDash val="solid"/>
              <a:miter/>
            </a:ln>
          </p:spPr>
          <p:txBody>
            <a:bodyPr rtlCol="0" anchor="ctr"/>
            <a:lstStyle/>
            <a:p>
              <a:endParaRPr lang="en-GB" dirty="0"/>
            </a:p>
          </p:txBody>
        </p:sp>
      </p:grpSp>
      <p:grpSp>
        <p:nvGrpSpPr>
          <p:cNvPr id="322" name="Group 321">
            <a:extLst>
              <a:ext uri="{FF2B5EF4-FFF2-40B4-BE49-F238E27FC236}">
                <a16:creationId xmlns:a16="http://schemas.microsoft.com/office/drawing/2014/main" id="{64CAF0B4-FB93-4C81-BDD2-F77295B89128}"/>
              </a:ext>
            </a:extLst>
          </p:cNvPr>
          <p:cNvGrpSpPr/>
          <p:nvPr/>
        </p:nvGrpSpPr>
        <p:grpSpPr>
          <a:xfrm>
            <a:off x="10431002" y="-321338"/>
            <a:ext cx="648115" cy="731921"/>
            <a:chOff x="2498217" y="1158906"/>
            <a:chExt cx="2219419" cy="2506408"/>
          </a:xfrm>
        </p:grpSpPr>
        <p:sp>
          <p:nvSpPr>
            <p:cNvPr id="323" name="Freeform: Shape 322">
              <a:extLst>
                <a:ext uri="{FF2B5EF4-FFF2-40B4-BE49-F238E27FC236}">
                  <a16:creationId xmlns:a16="http://schemas.microsoft.com/office/drawing/2014/main" id="{FBE4AD6C-6694-483E-9C4B-E61342ED2676}"/>
                </a:ext>
              </a:extLst>
            </p:cNvPr>
            <p:cNvSpPr/>
            <p:nvPr/>
          </p:nvSpPr>
          <p:spPr>
            <a:xfrm>
              <a:off x="2498217" y="1158906"/>
              <a:ext cx="2211324" cy="2506408"/>
            </a:xfrm>
            <a:custGeom>
              <a:avLst/>
              <a:gdLst>
                <a:gd name="connsiteX0" fmla="*/ 1060323 w 2211324"/>
                <a:gd name="connsiteY0" fmla="*/ 0 h 2506408"/>
                <a:gd name="connsiteX1" fmla="*/ 1131665 w 2211324"/>
                <a:gd name="connsiteY1" fmla="*/ 862489 h 2506408"/>
                <a:gd name="connsiteX2" fmla="*/ 1124712 w 2211324"/>
                <a:gd name="connsiteY2" fmla="*/ 887254 h 2506408"/>
                <a:gd name="connsiteX3" fmla="*/ 705993 w 2211324"/>
                <a:gd name="connsiteY3" fmla="*/ 1429798 h 2506408"/>
                <a:gd name="connsiteX4" fmla="*/ 0 w 2211324"/>
                <a:gd name="connsiteY4" fmla="*/ 1864424 h 2506408"/>
                <a:gd name="connsiteX5" fmla="*/ 142685 w 2211324"/>
                <a:gd name="connsiteY5" fmla="*/ 2506409 h 2506408"/>
                <a:gd name="connsiteX6" fmla="*/ 299942 w 2211324"/>
                <a:gd name="connsiteY6" fmla="*/ 2318385 h 2506408"/>
                <a:gd name="connsiteX7" fmla="*/ 560927 w 2211324"/>
                <a:gd name="connsiteY7" fmla="*/ 2188655 h 2506408"/>
                <a:gd name="connsiteX8" fmla="*/ 1350455 w 2211324"/>
                <a:gd name="connsiteY8" fmla="*/ 1888712 h 2506408"/>
                <a:gd name="connsiteX9" fmla="*/ 1379411 w 2211324"/>
                <a:gd name="connsiteY9" fmla="*/ 1870996 h 2506408"/>
                <a:gd name="connsiteX10" fmla="*/ 2119313 w 2211324"/>
                <a:gd name="connsiteY10" fmla="*/ 928307 h 2506408"/>
                <a:gd name="connsiteX11" fmla="*/ 2211324 w 2211324"/>
                <a:gd name="connsiteY11" fmla="*/ 654939 h 2506408"/>
                <a:gd name="connsiteX12" fmla="*/ 1676305 w 2211324"/>
                <a:gd name="connsiteY12" fmla="*/ 220409 h 2506408"/>
                <a:gd name="connsiteX13" fmla="*/ 1060323 w 2211324"/>
                <a:gd name="connsiteY13" fmla="*/ 0 h 250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1324" h="2506408">
                  <a:moveTo>
                    <a:pt x="1060323" y="0"/>
                  </a:moveTo>
                  <a:cubicBezTo>
                    <a:pt x="1111663" y="118015"/>
                    <a:pt x="1241012" y="458534"/>
                    <a:pt x="1131665" y="862489"/>
                  </a:cubicBezTo>
                  <a:cubicBezTo>
                    <a:pt x="1129379" y="870871"/>
                    <a:pt x="1127093" y="879062"/>
                    <a:pt x="1124712" y="887254"/>
                  </a:cubicBezTo>
                  <a:cubicBezTo>
                    <a:pt x="1058323" y="1113758"/>
                    <a:pt x="907066" y="1306068"/>
                    <a:pt x="705993" y="1429798"/>
                  </a:cubicBezTo>
                  <a:cubicBezTo>
                    <a:pt x="470630" y="1574673"/>
                    <a:pt x="235363" y="1719548"/>
                    <a:pt x="0" y="1864424"/>
                  </a:cubicBezTo>
                  <a:lnTo>
                    <a:pt x="142685" y="2506409"/>
                  </a:lnTo>
                  <a:cubicBezTo>
                    <a:pt x="169640" y="2458117"/>
                    <a:pt x="218218" y="2385155"/>
                    <a:pt x="299942" y="2318385"/>
                  </a:cubicBezTo>
                  <a:cubicBezTo>
                    <a:pt x="401003" y="2235708"/>
                    <a:pt x="503301" y="2202656"/>
                    <a:pt x="560927" y="2188655"/>
                  </a:cubicBezTo>
                  <a:cubicBezTo>
                    <a:pt x="747522" y="2154079"/>
                    <a:pt x="1038606" y="2076926"/>
                    <a:pt x="1350455" y="1888712"/>
                  </a:cubicBezTo>
                  <a:cubicBezTo>
                    <a:pt x="1360170" y="1882807"/>
                    <a:pt x="1369886" y="1876901"/>
                    <a:pt x="1379411" y="1870996"/>
                  </a:cubicBezTo>
                  <a:cubicBezTo>
                    <a:pt x="1728502" y="1653445"/>
                    <a:pt x="1988153" y="1318165"/>
                    <a:pt x="2119313" y="928307"/>
                  </a:cubicBezTo>
                  <a:cubicBezTo>
                    <a:pt x="2149983" y="837152"/>
                    <a:pt x="2180654" y="746093"/>
                    <a:pt x="2211324" y="654939"/>
                  </a:cubicBezTo>
                  <a:cubicBezTo>
                    <a:pt x="2107216" y="535115"/>
                    <a:pt x="1933194" y="363665"/>
                    <a:pt x="1676305" y="220409"/>
                  </a:cubicBezTo>
                  <a:cubicBezTo>
                    <a:pt x="1435037" y="86011"/>
                    <a:pt x="1212056" y="27527"/>
                    <a:pt x="1060323" y="0"/>
                  </a:cubicBezTo>
                  <a:close/>
                </a:path>
              </a:pathLst>
            </a:custGeom>
            <a:solidFill>
              <a:srgbClr val="CCCCCC"/>
            </a:solidFill>
            <a:ln w="9525" cap="flat">
              <a:solidFill>
                <a:schemeClr val="tx1">
                  <a:lumMod val="65000"/>
                  <a:lumOff val="35000"/>
                </a:schemeClr>
              </a:solidFill>
              <a:prstDash val="solid"/>
              <a:miter/>
            </a:ln>
          </p:spPr>
          <p:txBody>
            <a:bodyPr rtlCol="0" anchor="ctr"/>
            <a:lstStyle/>
            <a:p>
              <a:endParaRPr lang="en-GB" dirty="0"/>
            </a:p>
          </p:txBody>
        </p:sp>
        <p:sp>
          <p:nvSpPr>
            <p:cNvPr id="324" name="Freeform: Shape 323">
              <a:extLst>
                <a:ext uri="{FF2B5EF4-FFF2-40B4-BE49-F238E27FC236}">
                  <a16:creationId xmlns:a16="http://schemas.microsoft.com/office/drawing/2014/main" id="{00501ED3-BCF5-4C7B-9D3A-4DDD6D8995B9}"/>
                </a:ext>
              </a:extLst>
            </p:cNvPr>
            <p:cNvSpPr/>
            <p:nvPr/>
          </p:nvSpPr>
          <p:spPr>
            <a:xfrm>
              <a:off x="2506313" y="1158906"/>
              <a:ext cx="2211323" cy="2506408"/>
            </a:xfrm>
            <a:custGeom>
              <a:avLst/>
              <a:gdLst>
                <a:gd name="connsiteX0" fmla="*/ 1060323 w 2211323"/>
                <a:gd name="connsiteY0" fmla="*/ 0 h 2506408"/>
                <a:gd name="connsiteX1" fmla="*/ 1131665 w 2211323"/>
                <a:gd name="connsiteY1" fmla="*/ 862489 h 2506408"/>
                <a:gd name="connsiteX2" fmla="*/ 1124712 w 2211323"/>
                <a:gd name="connsiteY2" fmla="*/ 887254 h 2506408"/>
                <a:gd name="connsiteX3" fmla="*/ 705993 w 2211323"/>
                <a:gd name="connsiteY3" fmla="*/ 1429798 h 2506408"/>
                <a:gd name="connsiteX4" fmla="*/ 0 w 2211323"/>
                <a:gd name="connsiteY4" fmla="*/ 1864424 h 2506408"/>
                <a:gd name="connsiteX5" fmla="*/ 142685 w 2211323"/>
                <a:gd name="connsiteY5" fmla="*/ 2506409 h 2506408"/>
                <a:gd name="connsiteX6" fmla="*/ 299942 w 2211323"/>
                <a:gd name="connsiteY6" fmla="*/ 2318385 h 2506408"/>
                <a:gd name="connsiteX7" fmla="*/ 560927 w 2211323"/>
                <a:gd name="connsiteY7" fmla="*/ 2188655 h 2506408"/>
                <a:gd name="connsiteX8" fmla="*/ 1350455 w 2211323"/>
                <a:gd name="connsiteY8" fmla="*/ 1888712 h 2506408"/>
                <a:gd name="connsiteX9" fmla="*/ 1379411 w 2211323"/>
                <a:gd name="connsiteY9" fmla="*/ 1870996 h 2506408"/>
                <a:gd name="connsiteX10" fmla="*/ 2119313 w 2211323"/>
                <a:gd name="connsiteY10" fmla="*/ 928307 h 2506408"/>
                <a:gd name="connsiteX11" fmla="*/ 2211324 w 2211323"/>
                <a:gd name="connsiteY11" fmla="*/ 654939 h 2506408"/>
                <a:gd name="connsiteX12" fmla="*/ 1676305 w 2211323"/>
                <a:gd name="connsiteY12" fmla="*/ 220409 h 2506408"/>
                <a:gd name="connsiteX13" fmla="*/ 1060323 w 2211323"/>
                <a:gd name="connsiteY13" fmla="*/ 0 h 250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1323" h="2506408">
                  <a:moveTo>
                    <a:pt x="1060323" y="0"/>
                  </a:moveTo>
                  <a:cubicBezTo>
                    <a:pt x="1111663" y="118015"/>
                    <a:pt x="1241012" y="458534"/>
                    <a:pt x="1131665" y="862489"/>
                  </a:cubicBezTo>
                  <a:cubicBezTo>
                    <a:pt x="1129379" y="870871"/>
                    <a:pt x="1127093" y="879062"/>
                    <a:pt x="1124712" y="887254"/>
                  </a:cubicBezTo>
                  <a:cubicBezTo>
                    <a:pt x="1058323" y="1113758"/>
                    <a:pt x="907066" y="1306068"/>
                    <a:pt x="705993" y="1429798"/>
                  </a:cubicBezTo>
                  <a:cubicBezTo>
                    <a:pt x="470630" y="1574673"/>
                    <a:pt x="235363" y="1719548"/>
                    <a:pt x="0" y="1864424"/>
                  </a:cubicBezTo>
                  <a:lnTo>
                    <a:pt x="142685" y="2506409"/>
                  </a:lnTo>
                  <a:cubicBezTo>
                    <a:pt x="169640" y="2458117"/>
                    <a:pt x="218218" y="2385155"/>
                    <a:pt x="299942" y="2318385"/>
                  </a:cubicBezTo>
                  <a:cubicBezTo>
                    <a:pt x="401003" y="2235708"/>
                    <a:pt x="503301" y="2202656"/>
                    <a:pt x="560927" y="2188655"/>
                  </a:cubicBezTo>
                  <a:cubicBezTo>
                    <a:pt x="747522" y="2154079"/>
                    <a:pt x="1038606" y="2076926"/>
                    <a:pt x="1350455" y="1888712"/>
                  </a:cubicBezTo>
                  <a:cubicBezTo>
                    <a:pt x="1360170" y="1882807"/>
                    <a:pt x="1369886" y="1876901"/>
                    <a:pt x="1379411" y="1870996"/>
                  </a:cubicBezTo>
                  <a:cubicBezTo>
                    <a:pt x="1728502" y="1653445"/>
                    <a:pt x="1988153" y="1318165"/>
                    <a:pt x="2119313" y="928307"/>
                  </a:cubicBezTo>
                  <a:cubicBezTo>
                    <a:pt x="2149983" y="837152"/>
                    <a:pt x="2180654" y="746093"/>
                    <a:pt x="2211324" y="654939"/>
                  </a:cubicBezTo>
                  <a:cubicBezTo>
                    <a:pt x="2107216" y="535115"/>
                    <a:pt x="1933194" y="363665"/>
                    <a:pt x="1676305" y="220409"/>
                  </a:cubicBezTo>
                  <a:cubicBezTo>
                    <a:pt x="1435036" y="86011"/>
                    <a:pt x="1212152" y="27527"/>
                    <a:pt x="1060323" y="0"/>
                  </a:cubicBezTo>
                  <a:close/>
                </a:path>
              </a:pathLst>
            </a:custGeom>
            <a:noFill/>
            <a:ln w="8763" cap="flat">
              <a:solidFill>
                <a:schemeClr val="tx1">
                  <a:lumMod val="65000"/>
                  <a:lumOff val="35000"/>
                </a:schemeClr>
              </a:solidFill>
              <a:prstDash val="solid"/>
              <a:miter/>
            </a:ln>
          </p:spPr>
          <p:txBody>
            <a:bodyPr rtlCol="0" anchor="ctr"/>
            <a:lstStyle/>
            <a:p>
              <a:endParaRPr lang="en-GB" dirty="0"/>
            </a:p>
          </p:txBody>
        </p:sp>
      </p:grpSp>
      <p:grpSp>
        <p:nvGrpSpPr>
          <p:cNvPr id="325" name="Group 324">
            <a:extLst>
              <a:ext uri="{FF2B5EF4-FFF2-40B4-BE49-F238E27FC236}">
                <a16:creationId xmlns:a16="http://schemas.microsoft.com/office/drawing/2014/main" id="{335DA7FE-80E8-44EF-AE80-A6F719739C52}"/>
              </a:ext>
            </a:extLst>
          </p:cNvPr>
          <p:cNvGrpSpPr/>
          <p:nvPr/>
        </p:nvGrpSpPr>
        <p:grpSpPr>
          <a:xfrm>
            <a:off x="1097227" y="1847492"/>
            <a:ext cx="1045624" cy="1019659"/>
            <a:chOff x="7010209" y="3159442"/>
            <a:chExt cx="2673476" cy="2607087"/>
          </a:xfrm>
        </p:grpSpPr>
        <p:sp>
          <p:nvSpPr>
            <p:cNvPr id="326" name="Freeform: Shape 325">
              <a:extLst>
                <a:ext uri="{FF2B5EF4-FFF2-40B4-BE49-F238E27FC236}">
                  <a16:creationId xmlns:a16="http://schemas.microsoft.com/office/drawing/2014/main" id="{F249A245-D05B-4B93-A504-5FCF556DB825}"/>
                </a:ext>
              </a:extLst>
            </p:cNvPr>
            <p:cNvSpPr/>
            <p:nvPr/>
          </p:nvSpPr>
          <p:spPr>
            <a:xfrm>
              <a:off x="7010209" y="3159442"/>
              <a:ext cx="2665380" cy="2607087"/>
            </a:xfrm>
            <a:custGeom>
              <a:avLst/>
              <a:gdLst>
                <a:gd name="connsiteX0" fmla="*/ 0 w 2665380"/>
                <a:gd name="connsiteY0" fmla="*/ 651891 h 2607087"/>
                <a:gd name="connsiteX1" fmla="*/ 1288923 w 2665380"/>
                <a:gd name="connsiteY1" fmla="*/ 1279303 h 2607087"/>
                <a:gd name="connsiteX2" fmla="*/ 2232469 w 2665380"/>
                <a:gd name="connsiteY2" fmla="*/ 2607088 h 2607087"/>
                <a:gd name="connsiteX3" fmla="*/ 2665381 w 2665380"/>
                <a:gd name="connsiteY3" fmla="*/ 1780223 h 2607087"/>
                <a:gd name="connsiteX4" fmla="*/ 1770411 w 2665380"/>
                <a:gd name="connsiteY4" fmla="*/ 671227 h 2607087"/>
                <a:gd name="connsiteX5" fmla="*/ 637127 w 2665380"/>
                <a:gd name="connsiteY5" fmla="*/ 0 h 2607087"/>
                <a:gd name="connsiteX6" fmla="*/ 0 w 2665380"/>
                <a:gd name="connsiteY6" fmla="*/ 651891 h 2607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380" h="2607087">
                  <a:moveTo>
                    <a:pt x="0" y="651891"/>
                  </a:moveTo>
                  <a:cubicBezTo>
                    <a:pt x="274415" y="713518"/>
                    <a:pt x="786194" y="867061"/>
                    <a:pt x="1288923" y="1279303"/>
                  </a:cubicBezTo>
                  <a:cubicBezTo>
                    <a:pt x="1879283" y="1763459"/>
                    <a:pt x="2133314" y="2338674"/>
                    <a:pt x="2232469" y="2607088"/>
                  </a:cubicBezTo>
                  <a:cubicBezTo>
                    <a:pt x="2376773" y="2331434"/>
                    <a:pt x="2521077" y="2055876"/>
                    <a:pt x="2665381" y="1780223"/>
                  </a:cubicBezTo>
                  <a:cubicBezTo>
                    <a:pt x="2514219" y="1499426"/>
                    <a:pt x="2238852" y="1070705"/>
                    <a:pt x="1770411" y="671227"/>
                  </a:cubicBezTo>
                  <a:cubicBezTo>
                    <a:pt x="1344644" y="308038"/>
                    <a:pt x="923353" y="108966"/>
                    <a:pt x="637127" y="0"/>
                  </a:cubicBezTo>
                  <a:cubicBezTo>
                    <a:pt x="424815" y="217361"/>
                    <a:pt x="212407" y="434626"/>
                    <a:pt x="0" y="651891"/>
                  </a:cubicBezTo>
                  <a:close/>
                </a:path>
              </a:pathLst>
            </a:custGeom>
            <a:solidFill>
              <a:srgbClr val="CCCCCC"/>
            </a:solidFill>
            <a:ln w="9525" cap="flat">
              <a:solidFill>
                <a:schemeClr val="tx1">
                  <a:lumMod val="65000"/>
                  <a:lumOff val="35000"/>
                </a:schemeClr>
              </a:solidFill>
              <a:prstDash val="solid"/>
              <a:miter/>
            </a:ln>
          </p:spPr>
          <p:txBody>
            <a:bodyPr rtlCol="0" anchor="ctr"/>
            <a:lstStyle/>
            <a:p>
              <a:endParaRPr lang="en-GB" dirty="0"/>
            </a:p>
          </p:txBody>
        </p:sp>
        <p:sp>
          <p:nvSpPr>
            <p:cNvPr id="327" name="Freeform: Shape 326">
              <a:extLst>
                <a:ext uri="{FF2B5EF4-FFF2-40B4-BE49-F238E27FC236}">
                  <a16:creationId xmlns:a16="http://schemas.microsoft.com/office/drawing/2014/main" id="{58CEA3E7-DA9D-4B3C-9A5B-0F0D323B19C9}"/>
                </a:ext>
              </a:extLst>
            </p:cNvPr>
            <p:cNvSpPr/>
            <p:nvPr/>
          </p:nvSpPr>
          <p:spPr>
            <a:xfrm>
              <a:off x="7018305" y="3159442"/>
              <a:ext cx="2665380" cy="2607087"/>
            </a:xfrm>
            <a:custGeom>
              <a:avLst/>
              <a:gdLst>
                <a:gd name="connsiteX0" fmla="*/ 0 w 2665380"/>
                <a:gd name="connsiteY0" fmla="*/ 651891 h 2607087"/>
                <a:gd name="connsiteX1" fmla="*/ 1288923 w 2665380"/>
                <a:gd name="connsiteY1" fmla="*/ 1279303 h 2607087"/>
                <a:gd name="connsiteX2" fmla="*/ 2232470 w 2665380"/>
                <a:gd name="connsiteY2" fmla="*/ 2607088 h 2607087"/>
                <a:gd name="connsiteX3" fmla="*/ 2665381 w 2665380"/>
                <a:gd name="connsiteY3" fmla="*/ 1780223 h 2607087"/>
                <a:gd name="connsiteX4" fmla="*/ 1770412 w 2665380"/>
                <a:gd name="connsiteY4" fmla="*/ 671227 h 2607087"/>
                <a:gd name="connsiteX5" fmla="*/ 637127 w 2665380"/>
                <a:gd name="connsiteY5" fmla="*/ 0 h 2607087"/>
                <a:gd name="connsiteX6" fmla="*/ 0 w 2665380"/>
                <a:gd name="connsiteY6" fmla="*/ 651891 h 2607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5380" h="2607087">
                  <a:moveTo>
                    <a:pt x="0" y="651891"/>
                  </a:moveTo>
                  <a:cubicBezTo>
                    <a:pt x="274416" y="713518"/>
                    <a:pt x="786194" y="867061"/>
                    <a:pt x="1288923" y="1279303"/>
                  </a:cubicBezTo>
                  <a:cubicBezTo>
                    <a:pt x="1879283" y="1763459"/>
                    <a:pt x="2133314" y="2338674"/>
                    <a:pt x="2232470" y="2607088"/>
                  </a:cubicBezTo>
                  <a:cubicBezTo>
                    <a:pt x="2376773" y="2331434"/>
                    <a:pt x="2521077" y="2055876"/>
                    <a:pt x="2665381" y="1780223"/>
                  </a:cubicBezTo>
                  <a:cubicBezTo>
                    <a:pt x="2514219" y="1499426"/>
                    <a:pt x="2238852" y="1070705"/>
                    <a:pt x="1770412" y="671227"/>
                  </a:cubicBezTo>
                  <a:cubicBezTo>
                    <a:pt x="1344644" y="308038"/>
                    <a:pt x="923354" y="108966"/>
                    <a:pt x="637127" y="0"/>
                  </a:cubicBezTo>
                  <a:cubicBezTo>
                    <a:pt x="424815" y="217361"/>
                    <a:pt x="212408" y="434626"/>
                    <a:pt x="0" y="651891"/>
                  </a:cubicBezTo>
                  <a:close/>
                </a:path>
              </a:pathLst>
            </a:custGeom>
            <a:noFill/>
            <a:ln w="12700" cap="flat">
              <a:solidFill>
                <a:schemeClr val="tx1">
                  <a:lumMod val="65000"/>
                  <a:lumOff val="35000"/>
                </a:schemeClr>
              </a:solidFill>
              <a:prstDash val="solid"/>
              <a:miter/>
            </a:ln>
          </p:spPr>
          <p:txBody>
            <a:bodyPr rtlCol="0" anchor="ctr"/>
            <a:lstStyle/>
            <a:p>
              <a:endParaRPr lang="en-GB" dirty="0"/>
            </a:p>
          </p:txBody>
        </p:sp>
      </p:grpSp>
      <p:grpSp>
        <p:nvGrpSpPr>
          <p:cNvPr id="328" name="Group 327">
            <a:extLst>
              <a:ext uri="{FF2B5EF4-FFF2-40B4-BE49-F238E27FC236}">
                <a16:creationId xmlns:a16="http://schemas.microsoft.com/office/drawing/2014/main" id="{CF1FE4E7-5411-4982-8CFD-FACB19E6EF5B}"/>
              </a:ext>
            </a:extLst>
          </p:cNvPr>
          <p:cNvGrpSpPr/>
          <p:nvPr/>
        </p:nvGrpSpPr>
        <p:grpSpPr>
          <a:xfrm>
            <a:off x="1038719" y="5766564"/>
            <a:ext cx="910313" cy="878220"/>
            <a:chOff x="2547600" y="3193637"/>
            <a:chExt cx="2576278" cy="2485453"/>
          </a:xfrm>
        </p:grpSpPr>
        <p:sp>
          <p:nvSpPr>
            <p:cNvPr id="329" name="Freeform: Shape 328">
              <a:extLst>
                <a:ext uri="{FF2B5EF4-FFF2-40B4-BE49-F238E27FC236}">
                  <a16:creationId xmlns:a16="http://schemas.microsoft.com/office/drawing/2014/main" id="{EBAAF44B-419F-41C9-94DE-929665D5AFB6}"/>
                </a:ext>
              </a:extLst>
            </p:cNvPr>
            <p:cNvSpPr/>
            <p:nvPr/>
          </p:nvSpPr>
          <p:spPr>
            <a:xfrm>
              <a:off x="2547600" y="4083747"/>
              <a:ext cx="1887188" cy="1595343"/>
            </a:xfrm>
            <a:custGeom>
              <a:avLst/>
              <a:gdLst>
                <a:gd name="connsiteX0" fmla="*/ 0 w 1887188"/>
                <a:gd name="connsiteY0" fmla="*/ 1177004 h 1595342"/>
                <a:gd name="connsiteX1" fmla="*/ 502634 w 1887188"/>
                <a:gd name="connsiteY1" fmla="*/ 1316451 h 1595342"/>
                <a:gd name="connsiteX2" fmla="*/ 1118711 w 1887188"/>
                <a:gd name="connsiteY2" fmla="*/ 1595343 h 1595342"/>
                <a:gd name="connsiteX3" fmla="*/ 1887188 w 1887188"/>
                <a:gd name="connsiteY3" fmla="*/ 0 h 1595342"/>
                <a:gd name="connsiteX4" fmla="*/ 807339 w 1887188"/>
                <a:gd name="connsiteY4" fmla="*/ 277178 h 1595342"/>
                <a:gd name="connsiteX5" fmla="*/ 372809 w 1887188"/>
                <a:gd name="connsiteY5" fmla="*/ 554450 h 1595342"/>
                <a:gd name="connsiteX6" fmla="*/ 0 w 1887188"/>
                <a:gd name="connsiteY6" fmla="*/ 1177004 h 15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7188" h="1595342">
                  <a:moveTo>
                    <a:pt x="0" y="1177004"/>
                  </a:moveTo>
                  <a:cubicBezTo>
                    <a:pt x="151638" y="1208246"/>
                    <a:pt x="321183" y="1252728"/>
                    <a:pt x="502634" y="1316451"/>
                  </a:cubicBezTo>
                  <a:cubicBezTo>
                    <a:pt x="744284" y="1401318"/>
                    <a:pt x="950214" y="1500569"/>
                    <a:pt x="1118711" y="1595343"/>
                  </a:cubicBezTo>
                  <a:cubicBezTo>
                    <a:pt x="1374839" y="1063562"/>
                    <a:pt x="1631061" y="531781"/>
                    <a:pt x="1887188" y="0"/>
                  </a:cubicBezTo>
                  <a:lnTo>
                    <a:pt x="807339" y="277178"/>
                  </a:lnTo>
                  <a:cubicBezTo>
                    <a:pt x="696849" y="321088"/>
                    <a:pt x="532162" y="402908"/>
                    <a:pt x="372809" y="554450"/>
                  </a:cubicBezTo>
                  <a:cubicBezTo>
                    <a:pt x="129540" y="785813"/>
                    <a:pt x="36004" y="1049084"/>
                    <a:pt x="0" y="1177004"/>
                  </a:cubicBezTo>
                  <a:close/>
                </a:path>
              </a:pathLst>
            </a:custGeom>
            <a:solidFill>
              <a:srgbClr val="CCCCCC"/>
            </a:solidFill>
            <a:ln w="9525" cap="flat">
              <a:solidFill>
                <a:schemeClr val="tx1">
                  <a:lumMod val="65000"/>
                  <a:lumOff val="35000"/>
                </a:schemeClr>
              </a:solidFill>
              <a:prstDash val="solid"/>
              <a:miter/>
            </a:ln>
          </p:spPr>
          <p:txBody>
            <a:bodyPr rtlCol="0" anchor="ctr"/>
            <a:lstStyle/>
            <a:p>
              <a:endParaRPr lang="en-GB" dirty="0"/>
            </a:p>
          </p:txBody>
        </p:sp>
        <p:sp>
          <p:nvSpPr>
            <p:cNvPr id="330" name="Freeform: Shape 329">
              <a:extLst>
                <a:ext uri="{FF2B5EF4-FFF2-40B4-BE49-F238E27FC236}">
                  <a16:creationId xmlns:a16="http://schemas.microsoft.com/office/drawing/2014/main" id="{4AD645CA-0A1E-4401-88C9-15D564D163A7}"/>
                </a:ext>
              </a:extLst>
            </p:cNvPr>
            <p:cNvSpPr/>
            <p:nvPr/>
          </p:nvSpPr>
          <p:spPr>
            <a:xfrm>
              <a:off x="3298602" y="3193637"/>
              <a:ext cx="1817179" cy="1187958"/>
            </a:xfrm>
            <a:custGeom>
              <a:avLst/>
              <a:gdLst>
                <a:gd name="connsiteX0" fmla="*/ 0 w 1817179"/>
                <a:gd name="connsiteY0" fmla="*/ 1187958 h 1187958"/>
                <a:gd name="connsiteX1" fmla="*/ 1817180 w 1817179"/>
                <a:gd name="connsiteY1" fmla="*/ 0 h 1187958"/>
                <a:gd name="connsiteX2" fmla="*/ 1621822 w 1817179"/>
                <a:gd name="connsiteY2" fmla="*/ 317754 h 1187958"/>
                <a:gd name="connsiteX3" fmla="*/ 1725549 w 1817179"/>
                <a:gd name="connsiteY3" fmla="*/ 734378 h 1187958"/>
                <a:gd name="connsiteX4" fmla="*/ 0 w 1817179"/>
                <a:gd name="connsiteY4" fmla="*/ 1187958 h 1187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7179" h="1187958">
                  <a:moveTo>
                    <a:pt x="0" y="1187958"/>
                  </a:moveTo>
                  <a:lnTo>
                    <a:pt x="1817180" y="0"/>
                  </a:lnTo>
                  <a:cubicBezTo>
                    <a:pt x="1783080" y="52007"/>
                    <a:pt x="1656683" y="172688"/>
                    <a:pt x="1621822" y="317754"/>
                  </a:cubicBezTo>
                  <a:cubicBezTo>
                    <a:pt x="1572482" y="523018"/>
                    <a:pt x="1693069" y="683990"/>
                    <a:pt x="1725549" y="734378"/>
                  </a:cubicBezTo>
                  <a:cubicBezTo>
                    <a:pt x="1150334" y="885634"/>
                    <a:pt x="575120" y="1036796"/>
                    <a:pt x="0" y="1187958"/>
                  </a:cubicBezTo>
                  <a:close/>
                </a:path>
              </a:pathLst>
            </a:custGeom>
            <a:solidFill>
              <a:srgbClr val="E6E6E6"/>
            </a:solidFill>
            <a:ln w="9525" cap="flat">
              <a:solidFill>
                <a:schemeClr val="tx1">
                  <a:lumMod val="65000"/>
                  <a:lumOff val="35000"/>
                </a:schemeClr>
              </a:solidFill>
              <a:prstDash val="solid"/>
              <a:miter/>
            </a:ln>
          </p:spPr>
          <p:txBody>
            <a:bodyPr rtlCol="0" anchor="ctr"/>
            <a:lstStyle/>
            <a:p>
              <a:endParaRPr lang="en-GB" dirty="0"/>
            </a:p>
          </p:txBody>
        </p:sp>
        <p:sp>
          <p:nvSpPr>
            <p:cNvPr id="331" name="Freeform: Shape 330">
              <a:extLst>
                <a:ext uri="{FF2B5EF4-FFF2-40B4-BE49-F238E27FC236}">
                  <a16:creationId xmlns:a16="http://schemas.microsoft.com/office/drawing/2014/main" id="{03A46FE2-0D05-4C08-889A-CEA44365AB9A}"/>
                </a:ext>
              </a:extLst>
            </p:cNvPr>
            <p:cNvSpPr/>
            <p:nvPr/>
          </p:nvSpPr>
          <p:spPr>
            <a:xfrm>
              <a:off x="2548508" y="4083748"/>
              <a:ext cx="1887188" cy="1595342"/>
            </a:xfrm>
            <a:custGeom>
              <a:avLst/>
              <a:gdLst>
                <a:gd name="connsiteX0" fmla="*/ 0 w 1887188"/>
                <a:gd name="connsiteY0" fmla="*/ 1177004 h 1595342"/>
                <a:gd name="connsiteX1" fmla="*/ 502634 w 1887188"/>
                <a:gd name="connsiteY1" fmla="*/ 1316451 h 1595342"/>
                <a:gd name="connsiteX2" fmla="*/ 1118711 w 1887188"/>
                <a:gd name="connsiteY2" fmla="*/ 1595343 h 1595342"/>
                <a:gd name="connsiteX3" fmla="*/ 1887188 w 1887188"/>
                <a:gd name="connsiteY3" fmla="*/ 0 h 1595342"/>
                <a:gd name="connsiteX4" fmla="*/ 807339 w 1887188"/>
                <a:gd name="connsiteY4" fmla="*/ 277178 h 1595342"/>
                <a:gd name="connsiteX5" fmla="*/ 372809 w 1887188"/>
                <a:gd name="connsiteY5" fmla="*/ 554450 h 1595342"/>
                <a:gd name="connsiteX6" fmla="*/ 0 w 1887188"/>
                <a:gd name="connsiteY6" fmla="*/ 1177004 h 15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7188" h="1595342">
                  <a:moveTo>
                    <a:pt x="0" y="1177004"/>
                  </a:moveTo>
                  <a:cubicBezTo>
                    <a:pt x="151638" y="1208246"/>
                    <a:pt x="321183" y="1252728"/>
                    <a:pt x="502634" y="1316451"/>
                  </a:cubicBezTo>
                  <a:cubicBezTo>
                    <a:pt x="744284" y="1401318"/>
                    <a:pt x="950214" y="1500569"/>
                    <a:pt x="1118711" y="1595343"/>
                  </a:cubicBezTo>
                  <a:cubicBezTo>
                    <a:pt x="1374839" y="1063562"/>
                    <a:pt x="1631061" y="531781"/>
                    <a:pt x="1887188" y="0"/>
                  </a:cubicBezTo>
                  <a:lnTo>
                    <a:pt x="807339" y="277178"/>
                  </a:lnTo>
                  <a:cubicBezTo>
                    <a:pt x="696849" y="321088"/>
                    <a:pt x="532162" y="402908"/>
                    <a:pt x="372809" y="554450"/>
                  </a:cubicBezTo>
                  <a:cubicBezTo>
                    <a:pt x="129540" y="785813"/>
                    <a:pt x="36005" y="1049084"/>
                    <a:pt x="0" y="1177004"/>
                  </a:cubicBezTo>
                  <a:close/>
                </a:path>
              </a:pathLst>
            </a:custGeom>
            <a:noFill/>
            <a:ln w="8763" cap="flat">
              <a:solidFill>
                <a:schemeClr val="tx1">
                  <a:lumMod val="65000"/>
                  <a:lumOff val="35000"/>
                </a:schemeClr>
              </a:solidFill>
              <a:prstDash val="solid"/>
              <a:miter/>
            </a:ln>
          </p:spPr>
          <p:txBody>
            <a:bodyPr rtlCol="0" anchor="ctr"/>
            <a:lstStyle/>
            <a:p>
              <a:endParaRPr lang="en-GB" dirty="0"/>
            </a:p>
          </p:txBody>
        </p:sp>
        <p:sp>
          <p:nvSpPr>
            <p:cNvPr id="332" name="Freeform: Shape 331">
              <a:extLst>
                <a:ext uri="{FF2B5EF4-FFF2-40B4-BE49-F238E27FC236}">
                  <a16:creationId xmlns:a16="http://schemas.microsoft.com/office/drawing/2014/main" id="{B192090F-F3E1-401B-86F9-2C4388E6EB17}"/>
                </a:ext>
              </a:extLst>
            </p:cNvPr>
            <p:cNvSpPr/>
            <p:nvPr/>
          </p:nvSpPr>
          <p:spPr>
            <a:xfrm>
              <a:off x="3306699" y="3193637"/>
              <a:ext cx="1817179" cy="1187958"/>
            </a:xfrm>
            <a:custGeom>
              <a:avLst/>
              <a:gdLst>
                <a:gd name="connsiteX0" fmla="*/ 0 w 1817179"/>
                <a:gd name="connsiteY0" fmla="*/ 1187958 h 1187958"/>
                <a:gd name="connsiteX1" fmla="*/ 1817180 w 1817179"/>
                <a:gd name="connsiteY1" fmla="*/ 0 h 1187958"/>
                <a:gd name="connsiteX2" fmla="*/ 1621822 w 1817179"/>
                <a:gd name="connsiteY2" fmla="*/ 317754 h 1187958"/>
                <a:gd name="connsiteX3" fmla="*/ 1725549 w 1817179"/>
                <a:gd name="connsiteY3" fmla="*/ 734378 h 1187958"/>
                <a:gd name="connsiteX4" fmla="*/ 0 w 1817179"/>
                <a:gd name="connsiteY4" fmla="*/ 1187958 h 1187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7179" h="1187958">
                  <a:moveTo>
                    <a:pt x="0" y="1187958"/>
                  </a:moveTo>
                  <a:lnTo>
                    <a:pt x="1817180" y="0"/>
                  </a:lnTo>
                  <a:cubicBezTo>
                    <a:pt x="1783080" y="52007"/>
                    <a:pt x="1656683" y="172688"/>
                    <a:pt x="1621822" y="317754"/>
                  </a:cubicBezTo>
                  <a:cubicBezTo>
                    <a:pt x="1572482" y="523018"/>
                    <a:pt x="1693069" y="683990"/>
                    <a:pt x="1725549" y="734378"/>
                  </a:cubicBezTo>
                  <a:cubicBezTo>
                    <a:pt x="1150334" y="885634"/>
                    <a:pt x="575215" y="1036796"/>
                    <a:pt x="0" y="1187958"/>
                  </a:cubicBezTo>
                  <a:close/>
                </a:path>
              </a:pathLst>
            </a:custGeom>
            <a:noFill/>
            <a:ln w="8763" cap="flat">
              <a:solidFill>
                <a:schemeClr val="tx1">
                  <a:lumMod val="65000"/>
                  <a:lumOff val="35000"/>
                </a:schemeClr>
              </a:solidFill>
              <a:prstDash val="solid"/>
              <a:miter/>
            </a:ln>
          </p:spPr>
          <p:txBody>
            <a:bodyPr rtlCol="0" anchor="ctr"/>
            <a:lstStyle/>
            <a:p>
              <a:endParaRPr lang="en-GB" dirty="0"/>
            </a:p>
          </p:txBody>
        </p:sp>
      </p:grpSp>
      <p:grpSp>
        <p:nvGrpSpPr>
          <p:cNvPr id="333" name="Group 332">
            <a:extLst>
              <a:ext uri="{FF2B5EF4-FFF2-40B4-BE49-F238E27FC236}">
                <a16:creationId xmlns:a16="http://schemas.microsoft.com/office/drawing/2014/main" id="{7C6BF4B9-A893-46B9-8B6E-309937199B92}"/>
              </a:ext>
            </a:extLst>
          </p:cNvPr>
          <p:cNvGrpSpPr/>
          <p:nvPr/>
        </p:nvGrpSpPr>
        <p:grpSpPr>
          <a:xfrm>
            <a:off x="10401672" y="5053566"/>
            <a:ext cx="842277" cy="818465"/>
            <a:chOff x="5294097" y="3638195"/>
            <a:chExt cx="2167030" cy="2105760"/>
          </a:xfrm>
        </p:grpSpPr>
        <p:sp>
          <p:nvSpPr>
            <p:cNvPr id="334" name="Freeform: Shape 333">
              <a:extLst>
                <a:ext uri="{FF2B5EF4-FFF2-40B4-BE49-F238E27FC236}">
                  <a16:creationId xmlns:a16="http://schemas.microsoft.com/office/drawing/2014/main" id="{4F05544A-29ED-47A7-9391-3AEEA2D38B0C}"/>
                </a:ext>
              </a:extLst>
            </p:cNvPr>
            <p:cNvSpPr/>
            <p:nvPr/>
          </p:nvSpPr>
          <p:spPr>
            <a:xfrm>
              <a:off x="5310308" y="3646283"/>
              <a:ext cx="2037874" cy="1226973"/>
            </a:xfrm>
            <a:custGeom>
              <a:avLst/>
              <a:gdLst>
                <a:gd name="connsiteX0" fmla="*/ 0 w 2037873"/>
                <a:gd name="connsiteY0" fmla="*/ 176368 h 1226975"/>
                <a:gd name="connsiteX1" fmla="*/ 641985 w 2037873"/>
                <a:gd name="connsiteY1" fmla="*/ 1226975 h 1226975"/>
                <a:gd name="connsiteX2" fmla="*/ 1532096 w 2037873"/>
                <a:gd name="connsiteY2" fmla="*/ 920556 h 1226975"/>
                <a:gd name="connsiteX3" fmla="*/ 1794701 w 2037873"/>
                <a:gd name="connsiteY3" fmla="*/ 860548 h 1226975"/>
                <a:gd name="connsiteX4" fmla="*/ 2037874 w 2037873"/>
                <a:gd name="connsiteY4" fmla="*/ 910840 h 1226975"/>
                <a:gd name="connsiteX5" fmla="*/ 708470 w 2037873"/>
                <a:gd name="connsiteY5" fmla="*/ 11014 h 1226975"/>
                <a:gd name="connsiteX6" fmla="*/ 468535 w 2037873"/>
                <a:gd name="connsiteY6" fmla="*/ 4537 h 1226975"/>
                <a:gd name="connsiteX7" fmla="*/ 0 w 2037873"/>
                <a:gd name="connsiteY7" fmla="*/ 176368 h 122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7873" h="1226975">
                  <a:moveTo>
                    <a:pt x="0" y="176368"/>
                  </a:moveTo>
                  <a:lnTo>
                    <a:pt x="641985" y="1226975"/>
                  </a:lnTo>
                  <a:lnTo>
                    <a:pt x="1532096" y="920556"/>
                  </a:lnTo>
                  <a:cubicBezTo>
                    <a:pt x="1580864" y="897219"/>
                    <a:pt x="1673447" y="860739"/>
                    <a:pt x="1794701" y="860548"/>
                  </a:cubicBezTo>
                  <a:cubicBezTo>
                    <a:pt x="1904333" y="860358"/>
                    <a:pt x="1989582" y="889885"/>
                    <a:pt x="2037874" y="910840"/>
                  </a:cubicBezTo>
                  <a:cubicBezTo>
                    <a:pt x="1594771" y="610898"/>
                    <a:pt x="1151573" y="310956"/>
                    <a:pt x="708470" y="11014"/>
                  </a:cubicBezTo>
                  <a:cubicBezTo>
                    <a:pt x="642176" y="1012"/>
                    <a:pt x="560642" y="-4417"/>
                    <a:pt x="468535" y="4537"/>
                  </a:cubicBezTo>
                  <a:cubicBezTo>
                    <a:pt x="249650" y="25777"/>
                    <a:pt x="87725" y="116836"/>
                    <a:pt x="0" y="176368"/>
                  </a:cubicBezTo>
                  <a:close/>
                </a:path>
              </a:pathLst>
            </a:custGeom>
            <a:solidFill>
              <a:srgbClr val="CCCCCC"/>
            </a:solidFill>
            <a:ln w="9525" cap="flat">
              <a:solidFill>
                <a:schemeClr val="tx1">
                  <a:lumMod val="65000"/>
                  <a:lumOff val="35000"/>
                </a:schemeClr>
              </a:solidFill>
              <a:prstDash val="solid"/>
              <a:miter/>
            </a:ln>
          </p:spPr>
          <p:txBody>
            <a:bodyPr rtlCol="0" anchor="ctr"/>
            <a:lstStyle/>
            <a:p>
              <a:endParaRPr lang="en-GB" dirty="0"/>
            </a:p>
          </p:txBody>
        </p:sp>
        <p:sp>
          <p:nvSpPr>
            <p:cNvPr id="335" name="Freeform: Shape 334">
              <a:extLst>
                <a:ext uri="{FF2B5EF4-FFF2-40B4-BE49-F238E27FC236}">
                  <a16:creationId xmlns:a16="http://schemas.microsoft.com/office/drawing/2014/main" id="{7CF3F360-6BA8-49FC-8A0B-93DE4CE8D98C}"/>
                </a:ext>
              </a:extLst>
            </p:cNvPr>
            <p:cNvSpPr/>
            <p:nvPr/>
          </p:nvSpPr>
          <p:spPr>
            <a:xfrm>
              <a:off x="6139681" y="4515039"/>
              <a:ext cx="1319884" cy="1228916"/>
            </a:xfrm>
            <a:custGeom>
              <a:avLst/>
              <a:gdLst>
                <a:gd name="connsiteX0" fmla="*/ 212027 w 1319884"/>
                <a:gd name="connsiteY0" fmla="*/ 243650 h 1228915"/>
                <a:gd name="connsiteX1" fmla="*/ 0 w 1319884"/>
                <a:gd name="connsiteY1" fmla="*/ 797624 h 1228915"/>
                <a:gd name="connsiteX2" fmla="*/ 925735 w 1319884"/>
                <a:gd name="connsiteY2" fmla="*/ 1228916 h 1228915"/>
                <a:gd name="connsiteX3" fmla="*/ 1214247 w 1319884"/>
                <a:gd name="connsiteY3" fmla="*/ 738093 h 1228915"/>
                <a:gd name="connsiteX4" fmla="*/ 1319213 w 1319884"/>
                <a:gd name="connsiteY4" fmla="*/ 390335 h 1228915"/>
                <a:gd name="connsiteX5" fmla="*/ 1312450 w 1319884"/>
                <a:gd name="connsiteY5" fmla="*/ 254604 h 1228915"/>
                <a:gd name="connsiteX6" fmla="*/ 1251680 w 1319884"/>
                <a:gd name="connsiteY6" fmla="*/ 50292 h 1228915"/>
                <a:gd name="connsiteX7" fmla="*/ 1008507 w 1319884"/>
                <a:gd name="connsiteY7" fmla="*/ 0 h 1228915"/>
                <a:gd name="connsiteX8" fmla="*/ 745903 w 1319884"/>
                <a:gd name="connsiteY8" fmla="*/ 60008 h 1228915"/>
                <a:gd name="connsiteX9" fmla="*/ 212027 w 1319884"/>
                <a:gd name="connsiteY9" fmla="*/ 243650 h 122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884" h="1228915">
                  <a:moveTo>
                    <a:pt x="212027" y="243650"/>
                  </a:moveTo>
                  <a:lnTo>
                    <a:pt x="0" y="797624"/>
                  </a:lnTo>
                  <a:lnTo>
                    <a:pt x="925735" y="1228916"/>
                  </a:lnTo>
                  <a:lnTo>
                    <a:pt x="1214247" y="738093"/>
                  </a:lnTo>
                  <a:cubicBezTo>
                    <a:pt x="1276445" y="632175"/>
                    <a:pt x="1313974" y="513017"/>
                    <a:pt x="1319213" y="390335"/>
                  </a:cubicBezTo>
                  <a:cubicBezTo>
                    <a:pt x="1321023" y="347853"/>
                    <a:pt x="1319308" y="302324"/>
                    <a:pt x="1312450" y="254604"/>
                  </a:cubicBezTo>
                  <a:cubicBezTo>
                    <a:pt x="1300448" y="171260"/>
                    <a:pt x="1275684" y="102299"/>
                    <a:pt x="1251680" y="50292"/>
                  </a:cubicBezTo>
                  <a:cubicBezTo>
                    <a:pt x="1203389" y="29432"/>
                    <a:pt x="1118140" y="-95"/>
                    <a:pt x="1008507" y="0"/>
                  </a:cubicBezTo>
                  <a:cubicBezTo>
                    <a:pt x="887254" y="191"/>
                    <a:pt x="794671" y="36672"/>
                    <a:pt x="745903" y="60008"/>
                  </a:cubicBezTo>
                  <a:cubicBezTo>
                    <a:pt x="567880" y="121158"/>
                    <a:pt x="389954" y="182404"/>
                    <a:pt x="212027" y="243650"/>
                  </a:cubicBezTo>
                  <a:close/>
                </a:path>
              </a:pathLst>
            </a:custGeom>
            <a:solidFill>
              <a:srgbClr val="B3B3B3"/>
            </a:solidFill>
            <a:ln w="9525" cap="flat">
              <a:solidFill>
                <a:schemeClr val="tx1">
                  <a:lumMod val="65000"/>
                  <a:lumOff val="35000"/>
                </a:schemeClr>
              </a:solidFill>
              <a:prstDash val="solid"/>
              <a:miter/>
            </a:ln>
          </p:spPr>
          <p:txBody>
            <a:bodyPr rtlCol="0" anchor="ctr"/>
            <a:lstStyle/>
            <a:p>
              <a:endParaRPr lang="en-GB" dirty="0"/>
            </a:p>
          </p:txBody>
        </p:sp>
        <p:sp>
          <p:nvSpPr>
            <p:cNvPr id="336" name="Freeform: Shape 335">
              <a:extLst>
                <a:ext uri="{FF2B5EF4-FFF2-40B4-BE49-F238E27FC236}">
                  <a16:creationId xmlns:a16="http://schemas.microsoft.com/office/drawing/2014/main" id="{D5DB976A-5665-489B-B993-83F7D51B7D2A}"/>
                </a:ext>
              </a:extLst>
            </p:cNvPr>
            <p:cNvSpPr/>
            <p:nvPr/>
          </p:nvSpPr>
          <p:spPr>
            <a:xfrm>
              <a:off x="5294097" y="3638195"/>
              <a:ext cx="2037876" cy="1226975"/>
            </a:xfrm>
            <a:custGeom>
              <a:avLst/>
              <a:gdLst>
                <a:gd name="connsiteX0" fmla="*/ 0 w 2037873"/>
                <a:gd name="connsiteY0" fmla="*/ 176368 h 1226975"/>
                <a:gd name="connsiteX1" fmla="*/ 641985 w 2037873"/>
                <a:gd name="connsiteY1" fmla="*/ 1226975 h 1226975"/>
                <a:gd name="connsiteX2" fmla="*/ 1532096 w 2037873"/>
                <a:gd name="connsiteY2" fmla="*/ 920556 h 1226975"/>
                <a:gd name="connsiteX3" fmla="*/ 1794700 w 2037873"/>
                <a:gd name="connsiteY3" fmla="*/ 860548 h 1226975"/>
                <a:gd name="connsiteX4" fmla="*/ 2037874 w 2037873"/>
                <a:gd name="connsiteY4" fmla="*/ 910840 h 1226975"/>
                <a:gd name="connsiteX5" fmla="*/ 708470 w 2037873"/>
                <a:gd name="connsiteY5" fmla="*/ 11014 h 1226975"/>
                <a:gd name="connsiteX6" fmla="*/ 468535 w 2037873"/>
                <a:gd name="connsiteY6" fmla="*/ 4537 h 1226975"/>
                <a:gd name="connsiteX7" fmla="*/ 0 w 2037873"/>
                <a:gd name="connsiteY7" fmla="*/ 176368 h 122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7873" h="1226975">
                  <a:moveTo>
                    <a:pt x="0" y="176368"/>
                  </a:moveTo>
                  <a:lnTo>
                    <a:pt x="641985" y="1226975"/>
                  </a:lnTo>
                  <a:lnTo>
                    <a:pt x="1532096" y="920556"/>
                  </a:lnTo>
                  <a:cubicBezTo>
                    <a:pt x="1580864" y="897219"/>
                    <a:pt x="1673447" y="860739"/>
                    <a:pt x="1794700" y="860548"/>
                  </a:cubicBezTo>
                  <a:cubicBezTo>
                    <a:pt x="1904333" y="860358"/>
                    <a:pt x="1989582" y="889885"/>
                    <a:pt x="2037874" y="910840"/>
                  </a:cubicBezTo>
                  <a:cubicBezTo>
                    <a:pt x="1594771" y="610898"/>
                    <a:pt x="1151573" y="310956"/>
                    <a:pt x="708470" y="11014"/>
                  </a:cubicBezTo>
                  <a:cubicBezTo>
                    <a:pt x="642175" y="1012"/>
                    <a:pt x="560641" y="-4417"/>
                    <a:pt x="468535" y="4537"/>
                  </a:cubicBezTo>
                  <a:cubicBezTo>
                    <a:pt x="249650" y="25777"/>
                    <a:pt x="87821" y="116836"/>
                    <a:pt x="0" y="176368"/>
                  </a:cubicBezTo>
                  <a:close/>
                </a:path>
              </a:pathLst>
            </a:custGeom>
            <a:noFill/>
            <a:ln w="8763" cap="flat">
              <a:solidFill>
                <a:schemeClr val="tx1">
                  <a:lumMod val="65000"/>
                  <a:lumOff val="35000"/>
                </a:schemeClr>
              </a:solidFill>
              <a:prstDash val="solid"/>
              <a:miter/>
            </a:ln>
          </p:spPr>
          <p:txBody>
            <a:bodyPr rtlCol="0" anchor="ctr"/>
            <a:lstStyle/>
            <a:p>
              <a:endParaRPr lang="en-GB" dirty="0"/>
            </a:p>
          </p:txBody>
        </p:sp>
        <p:sp>
          <p:nvSpPr>
            <p:cNvPr id="337" name="Freeform: Shape 336">
              <a:extLst>
                <a:ext uri="{FF2B5EF4-FFF2-40B4-BE49-F238E27FC236}">
                  <a16:creationId xmlns:a16="http://schemas.microsoft.com/office/drawing/2014/main" id="{348E3C60-36BB-48CF-B581-3DF7582EEA88}"/>
                </a:ext>
              </a:extLst>
            </p:cNvPr>
            <p:cNvSpPr/>
            <p:nvPr/>
          </p:nvSpPr>
          <p:spPr>
            <a:xfrm>
              <a:off x="6141243" y="4515040"/>
              <a:ext cx="1319884" cy="1228915"/>
            </a:xfrm>
            <a:custGeom>
              <a:avLst/>
              <a:gdLst>
                <a:gd name="connsiteX0" fmla="*/ 212027 w 1319884"/>
                <a:gd name="connsiteY0" fmla="*/ 243650 h 1228915"/>
                <a:gd name="connsiteX1" fmla="*/ 0 w 1319884"/>
                <a:gd name="connsiteY1" fmla="*/ 797624 h 1228915"/>
                <a:gd name="connsiteX2" fmla="*/ 925735 w 1319884"/>
                <a:gd name="connsiteY2" fmla="*/ 1228916 h 1228915"/>
                <a:gd name="connsiteX3" fmla="*/ 1214247 w 1319884"/>
                <a:gd name="connsiteY3" fmla="*/ 738093 h 1228915"/>
                <a:gd name="connsiteX4" fmla="*/ 1319213 w 1319884"/>
                <a:gd name="connsiteY4" fmla="*/ 390335 h 1228915"/>
                <a:gd name="connsiteX5" fmla="*/ 1312450 w 1319884"/>
                <a:gd name="connsiteY5" fmla="*/ 254604 h 1228915"/>
                <a:gd name="connsiteX6" fmla="*/ 1251680 w 1319884"/>
                <a:gd name="connsiteY6" fmla="*/ 50292 h 1228915"/>
                <a:gd name="connsiteX7" fmla="*/ 1008507 w 1319884"/>
                <a:gd name="connsiteY7" fmla="*/ 0 h 1228915"/>
                <a:gd name="connsiteX8" fmla="*/ 745903 w 1319884"/>
                <a:gd name="connsiteY8" fmla="*/ 60008 h 1228915"/>
                <a:gd name="connsiteX9" fmla="*/ 212027 w 1319884"/>
                <a:gd name="connsiteY9" fmla="*/ 243650 h 122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884" h="1228915">
                  <a:moveTo>
                    <a:pt x="212027" y="243650"/>
                  </a:moveTo>
                  <a:lnTo>
                    <a:pt x="0" y="797624"/>
                  </a:lnTo>
                  <a:lnTo>
                    <a:pt x="925735" y="1228916"/>
                  </a:lnTo>
                  <a:lnTo>
                    <a:pt x="1214247" y="738093"/>
                  </a:lnTo>
                  <a:cubicBezTo>
                    <a:pt x="1276445" y="632175"/>
                    <a:pt x="1313974" y="513017"/>
                    <a:pt x="1319213" y="390335"/>
                  </a:cubicBezTo>
                  <a:cubicBezTo>
                    <a:pt x="1321022" y="347853"/>
                    <a:pt x="1319308" y="302324"/>
                    <a:pt x="1312450" y="254604"/>
                  </a:cubicBezTo>
                  <a:cubicBezTo>
                    <a:pt x="1300449" y="171260"/>
                    <a:pt x="1275683" y="102299"/>
                    <a:pt x="1251680" y="50292"/>
                  </a:cubicBezTo>
                  <a:cubicBezTo>
                    <a:pt x="1203389" y="29432"/>
                    <a:pt x="1118140" y="-95"/>
                    <a:pt x="1008507" y="0"/>
                  </a:cubicBezTo>
                  <a:cubicBezTo>
                    <a:pt x="887254" y="191"/>
                    <a:pt x="794671" y="36672"/>
                    <a:pt x="745903" y="60008"/>
                  </a:cubicBezTo>
                  <a:cubicBezTo>
                    <a:pt x="567880" y="121158"/>
                    <a:pt x="389954" y="182404"/>
                    <a:pt x="212027" y="243650"/>
                  </a:cubicBezTo>
                  <a:close/>
                </a:path>
              </a:pathLst>
            </a:custGeom>
            <a:noFill/>
            <a:ln w="8763" cap="flat">
              <a:solidFill>
                <a:schemeClr val="tx1">
                  <a:lumMod val="65000"/>
                  <a:lumOff val="35000"/>
                </a:schemeClr>
              </a:solidFill>
              <a:prstDash val="solid"/>
              <a:miter/>
            </a:ln>
          </p:spPr>
          <p:txBody>
            <a:bodyPr rtlCol="0" anchor="ctr"/>
            <a:lstStyle/>
            <a:p>
              <a:endParaRPr lang="en-GB" dirty="0"/>
            </a:p>
          </p:txBody>
        </p:sp>
      </p:grpSp>
      <p:grpSp>
        <p:nvGrpSpPr>
          <p:cNvPr id="338" name="Group 337">
            <a:extLst>
              <a:ext uri="{FF2B5EF4-FFF2-40B4-BE49-F238E27FC236}">
                <a16:creationId xmlns:a16="http://schemas.microsoft.com/office/drawing/2014/main" id="{9A9EB479-120E-45B2-8F3B-3BF76A1402F9}"/>
              </a:ext>
            </a:extLst>
          </p:cNvPr>
          <p:cNvGrpSpPr/>
          <p:nvPr/>
        </p:nvGrpSpPr>
        <p:grpSpPr>
          <a:xfrm>
            <a:off x="8938853" y="6604117"/>
            <a:ext cx="657155" cy="674650"/>
            <a:chOff x="4816601" y="1077848"/>
            <a:chExt cx="2250377" cy="2310289"/>
          </a:xfrm>
        </p:grpSpPr>
        <p:sp>
          <p:nvSpPr>
            <p:cNvPr id="339" name="Freeform: Shape 338">
              <a:extLst>
                <a:ext uri="{FF2B5EF4-FFF2-40B4-BE49-F238E27FC236}">
                  <a16:creationId xmlns:a16="http://schemas.microsoft.com/office/drawing/2014/main" id="{DC9EE59D-CD30-40CC-9792-DEF7EB39172E}"/>
                </a:ext>
              </a:extLst>
            </p:cNvPr>
            <p:cNvSpPr/>
            <p:nvPr/>
          </p:nvSpPr>
          <p:spPr>
            <a:xfrm>
              <a:off x="4816601" y="1077848"/>
              <a:ext cx="2242184" cy="2310288"/>
            </a:xfrm>
            <a:custGeom>
              <a:avLst/>
              <a:gdLst>
                <a:gd name="connsiteX0" fmla="*/ 0 w 2242184"/>
                <a:gd name="connsiteY0" fmla="*/ 184785 h 2310288"/>
                <a:gd name="connsiteX1" fmla="*/ 1104138 w 2242184"/>
                <a:gd name="connsiteY1" fmla="*/ 0 h 2310288"/>
                <a:gd name="connsiteX2" fmla="*/ 1209485 w 2242184"/>
                <a:gd name="connsiteY2" fmla="*/ 612839 h 2310288"/>
                <a:gd name="connsiteX3" fmla="*/ 1776889 w 2242184"/>
                <a:gd name="connsiteY3" fmla="*/ 1968246 h 2310288"/>
                <a:gd name="connsiteX4" fmla="*/ 2242185 w 2242184"/>
                <a:gd name="connsiteY4" fmla="*/ 2310289 h 2310288"/>
                <a:gd name="connsiteX5" fmla="*/ 1666589 w 2242184"/>
                <a:gd name="connsiteY5" fmla="*/ 2081689 h 2310288"/>
                <a:gd name="connsiteX6" fmla="*/ 499301 w 2242184"/>
                <a:gd name="connsiteY6" fmla="*/ 1238631 h 2310288"/>
                <a:gd name="connsiteX7" fmla="*/ 0 w 2242184"/>
                <a:gd name="connsiteY7" fmla="*/ 184785 h 231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2184" h="2310288">
                  <a:moveTo>
                    <a:pt x="0" y="184785"/>
                  </a:moveTo>
                  <a:lnTo>
                    <a:pt x="1104138" y="0"/>
                  </a:lnTo>
                  <a:cubicBezTo>
                    <a:pt x="1121855" y="146971"/>
                    <a:pt x="1152811" y="359855"/>
                    <a:pt x="1209485" y="612839"/>
                  </a:cubicBezTo>
                  <a:cubicBezTo>
                    <a:pt x="1337977" y="1186244"/>
                    <a:pt x="1439132" y="1614107"/>
                    <a:pt x="1776889" y="1968246"/>
                  </a:cubicBezTo>
                  <a:cubicBezTo>
                    <a:pt x="1869186" y="2065020"/>
                    <a:pt x="2017395" y="2196275"/>
                    <a:pt x="2242185" y="2310289"/>
                  </a:cubicBezTo>
                  <a:cubicBezTo>
                    <a:pt x="2102263" y="2265998"/>
                    <a:pt x="1899761" y="2194084"/>
                    <a:pt x="1666589" y="2081689"/>
                  </a:cubicBezTo>
                  <a:cubicBezTo>
                    <a:pt x="1327309" y="1918144"/>
                    <a:pt x="869728" y="1697546"/>
                    <a:pt x="499301" y="1238631"/>
                  </a:cubicBezTo>
                  <a:cubicBezTo>
                    <a:pt x="356140" y="1061180"/>
                    <a:pt x="119444" y="716185"/>
                    <a:pt x="0" y="184785"/>
                  </a:cubicBezTo>
                  <a:close/>
                </a:path>
              </a:pathLst>
            </a:custGeom>
            <a:solidFill>
              <a:srgbClr val="CCCCCC"/>
            </a:solidFill>
            <a:ln w="9525" cap="flat">
              <a:solidFill>
                <a:schemeClr val="tx1">
                  <a:lumMod val="65000"/>
                  <a:lumOff val="35000"/>
                </a:schemeClr>
              </a:solidFill>
              <a:prstDash val="solid"/>
              <a:miter/>
            </a:ln>
          </p:spPr>
          <p:txBody>
            <a:bodyPr rtlCol="0" anchor="ctr"/>
            <a:lstStyle/>
            <a:p>
              <a:endParaRPr lang="en-GB" dirty="0"/>
            </a:p>
          </p:txBody>
        </p:sp>
        <p:sp>
          <p:nvSpPr>
            <p:cNvPr id="340" name="Freeform: Shape 339">
              <a:extLst>
                <a:ext uri="{FF2B5EF4-FFF2-40B4-BE49-F238E27FC236}">
                  <a16:creationId xmlns:a16="http://schemas.microsoft.com/office/drawing/2014/main" id="{48C3641C-A348-468C-9041-345BA55581CD}"/>
                </a:ext>
              </a:extLst>
            </p:cNvPr>
            <p:cNvSpPr/>
            <p:nvPr/>
          </p:nvSpPr>
          <p:spPr>
            <a:xfrm>
              <a:off x="6440328" y="2776918"/>
              <a:ext cx="618458" cy="611219"/>
            </a:xfrm>
            <a:custGeom>
              <a:avLst/>
              <a:gdLst>
                <a:gd name="connsiteX0" fmla="*/ 0 w 618458"/>
                <a:gd name="connsiteY0" fmla="*/ 81629 h 611219"/>
                <a:gd name="connsiteX1" fmla="*/ 514731 w 618458"/>
                <a:gd name="connsiteY1" fmla="*/ 0 h 611219"/>
                <a:gd name="connsiteX2" fmla="*/ 484727 w 618458"/>
                <a:gd name="connsiteY2" fmla="*/ 280511 h 611219"/>
                <a:gd name="connsiteX3" fmla="*/ 618458 w 618458"/>
                <a:gd name="connsiteY3" fmla="*/ 611219 h 611219"/>
                <a:gd name="connsiteX4" fmla="*/ 272129 w 618458"/>
                <a:gd name="connsiteY4" fmla="*/ 381762 h 611219"/>
                <a:gd name="connsiteX5" fmla="*/ 0 w 618458"/>
                <a:gd name="connsiteY5" fmla="*/ 81629 h 61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458" h="611219">
                  <a:moveTo>
                    <a:pt x="0" y="81629"/>
                  </a:moveTo>
                  <a:lnTo>
                    <a:pt x="514731" y="0"/>
                  </a:lnTo>
                  <a:cubicBezTo>
                    <a:pt x="495871" y="56674"/>
                    <a:pt x="471106" y="156686"/>
                    <a:pt x="484727" y="280511"/>
                  </a:cubicBezTo>
                  <a:cubicBezTo>
                    <a:pt x="503111" y="446532"/>
                    <a:pt x="580358" y="561499"/>
                    <a:pt x="618458" y="611219"/>
                  </a:cubicBezTo>
                  <a:cubicBezTo>
                    <a:pt x="522161" y="563594"/>
                    <a:pt x="398907" y="491014"/>
                    <a:pt x="272129" y="381762"/>
                  </a:cubicBezTo>
                  <a:cubicBezTo>
                    <a:pt x="149162" y="275654"/>
                    <a:pt x="60865" y="167926"/>
                    <a:pt x="0" y="81629"/>
                  </a:cubicBezTo>
                  <a:close/>
                </a:path>
              </a:pathLst>
            </a:custGeom>
            <a:solidFill>
              <a:srgbClr val="B3B3B3"/>
            </a:solidFill>
            <a:ln w="9525" cap="flat">
              <a:solidFill>
                <a:schemeClr val="tx1">
                  <a:lumMod val="65000"/>
                  <a:lumOff val="35000"/>
                </a:schemeClr>
              </a:solidFill>
              <a:prstDash val="solid"/>
              <a:miter/>
            </a:ln>
          </p:spPr>
          <p:txBody>
            <a:bodyPr rtlCol="0" anchor="ctr"/>
            <a:lstStyle/>
            <a:p>
              <a:endParaRPr lang="en-GB" dirty="0"/>
            </a:p>
          </p:txBody>
        </p:sp>
        <p:sp>
          <p:nvSpPr>
            <p:cNvPr id="341" name="Freeform: Shape 340">
              <a:extLst>
                <a:ext uri="{FF2B5EF4-FFF2-40B4-BE49-F238E27FC236}">
                  <a16:creationId xmlns:a16="http://schemas.microsoft.com/office/drawing/2014/main" id="{FE759BC4-B09C-4E71-BD38-461E08EC1E56}"/>
                </a:ext>
              </a:extLst>
            </p:cNvPr>
            <p:cNvSpPr/>
            <p:nvPr/>
          </p:nvSpPr>
          <p:spPr>
            <a:xfrm>
              <a:off x="4824698" y="1077848"/>
              <a:ext cx="2242089" cy="2310288"/>
            </a:xfrm>
            <a:custGeom>
              <a:avLst/>
              <a:gdLst>
                <a:gd name="connsiteX0" fmla="*/ 0 w 2242089"/>
                <a:gd name="connsiteY0" fmla="*/ 184785 h 2310288"/>
                <a:gd name="connsiteX1" fmla="*/ 1104043 w 2242089"/>
                <a:gd name="connsiteY1" fmla="*/ 0 h 2310288"/>
                <a:gd name="connsiteX2" fmla="*/ 1209389 w 2242089"/>
                <a:gd name="connsiteY2" fmla="*/ 612839 h 2310288"/>
                <a:gd name="connsiteX3" fmla="*/ 1776794 w 2242089"/>
                <a:gd name="connsiteY3" fmla="*/ 1968246 h 2310288"/>
                <a:gd name="connsiteX4" fmla="*/ 2242090 w 2242089"/>
                <a:gd name="connsiteY4" fmla="*/ 2310289 h 2310288"/>
                <a:gd name="connsiteX5" fmla="*/ 1666494 w 2242089"/>
                <a:gd name="connsiteY5" fmla="*/ 2081689 h 2310288"/>
                <a:gd name="connsiteX6" fmla="*/ 499205 w 2242089"/>
                <a:gd name="connsiteY6" fmla="*/ 1238631 h 2310288"/>
                <a:gd name="connsiteX7" fmla="*/ 0 w 2242089"/>
                <a:gd name="connsiteY7" fmla="*/ 184785 h 231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2089" h="2310288">
                  <a:moveTo>
                    <a:pt x="0" y="184785"/>
                  </a:moveTo>
                  <a:lnTo>
                    <a:pt x="1104043" y="0"/>
                  </a:lnTo>
                  <a:cubicBezTo>
                    <a:pt x="1121759" y="146971"/>
                    <a:pt x="1152715" y="359855"/>
                    <a:pt x="1209389" y="612839"/>
                  </a:cubicBezTo>
                  <a:cubicBezTo>
                    <a:pt x="1337881" y="1186244"/>
                    <a:pt x="1439037" y="1614107"/>
                    <a:pt x="1776794" y="1968246"/>
                  </a:cubicBezTo>
                  <a:cubicBezTo>
                    <a:pt x="1869091" y="2065020"/>
                    <a:pt x="2017300" y="2196275"/>
                    <a:pt x="2242090" y="2310289"/>
                  </a:cubicBezTo>
                  <a:cubicBezTo>
                    <a:pt x="2102168" y="2265998"/>
                    <a:pt x="1899666" y="2194084"/>
                    <a:pt x="1666494" y="2081689"/>
                  </a:cubicBezTo>
                  <a:cubicBezTo>
                    <a:pt x="1327214" y="1918144"/>
                    <a:pt x="869632" y="1697546"/>
                    <a:pt x="499205" y="1238631"/>
                  </a:cubicBezTo>
                  <a:cubicBezTo>
                    <a:pt x="356140" y="1061180"/>
                    <a:pt x="119444" y="716185"/>
                    <a:pt x="0" y="184785"/>
                  </a:cubicBezTo>
                  <a:close/>
                </a:path>
              </a:pathLst>
            </a:custGeom>
            <a:noFill/>
            <a:ln w="8763" cap="flat">
              <a:solidFill>
                <a:schemeClr val="tx1">
                  <a:lumMod val="65000"/>
                  <a:lumOff val="35000"/>
                </a:schemeClr>
              </a:solidFill>
              <a:prstDash val="solid"/>
              <a:miter/>
            </a:ln>
          </p:spPr>
          <p:txBody>
            <a:bodyPr rtlCol="0" anchor="ctr"/>
            <a:lstStyle/>
            <a:p>
              <a:endParaRPr lang="en-GB" dirty="0"/>
            </a:p>
          </p:txBody>
        </p:sp>
        <p:sp>
          <p:nvSpPr>
            <p:cNvPr id="342" name="Freeform: Shape 341">
              <a:extLst>
                <a:ext uri="{FF2B5EF4-FFF2-40B4-BE49-F238E27FC236}">
                  <a16:creationId xmlns:a16="http://schemas.microsoft.com/office/drawing/2014/main" id="{233870E3-677E-44F0-8262-12B0A3EE656A}"/>
                </a:ext>
              </a:extLst>
            </p:cNvPr>
            <p:cNvSpPr/>
            <p:nvPr/>
          </p:nvSpPr>
          <p:spPr>
            <a:xfrm>
              <a:off x="6448520" y="2776918"/>
              <a:ext cx="618458" cy="611219"/>
            </a:xfrm>
            <a:custGeom>
              <a:avLst/>
              <a:gdLst>
                <a:gd name="connsiteX0" fmla="*/ 0 w 618458"/>
                <a:gd name="connsiteY0" fmla="*/ 81629 h 611219"/>
                <a:gd name="connsiteX1" fmla="*/ 514731 w 618458"/>
                <a:gd name="connsiteY1" fmla="*/ 0 h 611219"/>
                <a:gd name="connsiteX2" fmla="*/ 484727 w 618458"/>
                <a:gd name="connsiteY2" fmla="*/ 280511 h 611219"/>
                <a:gd name="connsiteX3" fmla="*/ 618458 w 618458"/>
                <a:gd name="connsiteY3" fmla="*/ 611219 h 611219"/>
                <a:gd name="connsiteX4" fmla="*/ 272129 w 618458"/>
                <a:gd name="connsiteY4" fmla="*/ 381762 h 611219"/>
                <a:gd name="connsiteX5" fmla="*/ 0 w 618458"/>
                <a:gd name="connsiteY5" fmla="*/ 81629 h 61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458" h="611219">
                  <a:moveTo>
                    <a:pt x="0" y="81629"/>
                  </a:moveTo>
                  <a:lnTo>
                    <a:pt x="514731" y="0"/>
                  </a:lnTo>
                  <a:cubicBezTo>
                    <a:pt x="495871" y="56674"/>
                    <a:pt x="471106" y="156686"/>
                    <a:pt x="484727" y="280511"/>
                  </a:cubicBezTo>
                  <a:cubicBezTo>
                    <a:pt x="503110" y="446532"/>
                    <a:pt x="580358" y="561499"/>
                    <a:pt x="618458" y="611219"/>
                  </a:cubicBezTo>
                  <a:cubicBezTo>
                    <a:pt x="522160" y="563594"/>
                    <a:pt x="398907" y="491014"/>
                    <a:pt x="272129" y="381762"/>
                  </a:cubicBezTo>
                  <a:cubicBezTo>
                    <a:pt x="149066" y="275654"/>
                    <a:pt x="60770" y="167926"/>
                    <a:pt x="0" y="81629"/>
                  </a:cubicBezTo>
                  <a:close/>
                </a:path>
              </a:pathLst>
            </a:custGeom>
            <a:noFill/>
            <a:ln w="8763" cap="flat">
              <a:solidFill>
                <a:schemeClr val="tx1">
                  <a:lumMod val="65000"/>
                  <a:lumOff val="35000"/>
                </a:schemeClr>
              </a:solidFill>
              <a:prstDash val="solid"/>
              <a:miter/>
            </a:ln>
          </p:spPr>
          <p:txBody>
            <a:bodyPr rtlCol="0" anchor="ctr"/>
            <a:lstStyle/>
            <a:p>
              <a:endParaRPr lang="en-GB" dirty="0"/>
            </a:p>
          </p:txBody>
        </p:sp>
      </p:grpSp>
      <p:grpSp>
        <p:nvGrpSpPr>
          <p:cNvPr id="348" name="Group 347">
            <a:extLst>
              <a:ext uri="{FF2B5EF4-FFF2-40B4-BE49-F238E27FC236}">
                <a16:creationId xmlns:a16="http://schemas.microsoft.com/office/drawing/2014/main" id="{E82D0110-3900-49C8-8029-B051124B4851}"/>
              </a:ext>
            </a:extLst>
          </p:cNvPr>
          <p:cNvGrpSpPr/>
          <p:nvPr/>
        </p:nvGrpSpPr>
        <p:grpSpPr>
          <a:xfrm>
            <a:off x="1436599" y="-111666"/>
            <a:ext cx="909534" cy="933748"/>
            <a:chOff x="4816601" y="1077848"/>
            <a:chExt cx="2250377" cy="2310289"/>
          </a:xfrm>
        </p:grpSpPr>
        <p:sp>
          <p:nvSpPr>
            <p:cNvPr id="349" name="Freeform: Shape 348">
              <a:extLst>
                <a:ext uri="{FF2B5EF4-FFF2-40B4-BE49-F238E27FC236}">
                  <a16:creationId xmlns:a16="http://schemas.microsoft.com/office/drawing/2014/main" id="{E5E6DBC4-B191-4432-9667-BE36556019A8}"/>
                </a:ext>
              </a:extLst>
            </p:cNvPr>
            <p:cNvSpPr/>
            <p:nvPr/>
          </p:nvSpPr>
          <p:spPr>
            <a:xfrm>
              <a:off x="4816601" y="1077848"/>
              <a:ext cx="2242184" cy="2310288"/>
            </a:xfrm>
            <a:custGeom>
              <a:avLst/>
              <a:gdLst>
                <a:gd name="connsiteX0" fmla="*/ 0 w 2242184"/>
                <a:gd name="connsiteY0" fmla="*/ 184785 h 2310288"/>
                <a:gd name="connsiteX1" fmla="*/ 1104138 w 2242184"/>
                <a:gd name="connsiteY1" fmla="*/ 0 h 2310288"/>
                <a:gd name="connsiteX2" fmla="*/ 1209485 w 2242184"/>
                <a:gd name="connsiteY2" fmla="*/ 612839 h 2310288"/>
                <a:gd name="connsiteX3" fmla="*/ 1776889 w 2242184"/>
                <a:gd name="connsiteY3" fmla="*/ 1968246 h 2310288"/>
                <a:gd name="connsiteX4" fmla="*/ 2242185 w 2242184"/>
                <a:gd name="connsiteY4" fmla="*/ 2310289 h 2310288"/>
                <a:gd name="connsiteX5" fmla="*/ 1666589 w 2242184"/>
                <a:gd name="connsiteY5" fmla="*/ 2081689 h 2310288"/>
                <a:gd name="connsiteX6" fmla="*/ 499301 w 2242184"/>
                <a:gd name="connsiteY6" fmla="*/ 1238631 h 2310288"/>
                <a:gd name="connsiteX7" fmla="*/ 0 w 2242184"/>
                <a:gd name="connsiteY7" fmla="*/ 184785 h 231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2184" h="2310288">
                  <a:moveTo>
                    <a:pt x="0" y="184785"/>
                  </a:moveTo>
                  <a:lnTo>
                    <a:pt x="1104138" y="0"/>
                  </a:lnTo>
                  <a:cubicBezTo>
                    <a:pt x="1121855" y="146971"/>
                    <a:pt x="1152811" y="359855"/>
                    <a:pt x="1209485" y="612839"/>
                  </a:cubicBezTo>
                  <a:cubicBezTo>
                    <a:pt x="1337977" y="1186244"/>
                    <a:pt x="1439132" y="1614107"/>
                    <a:pt x="1776889" y="1968246"/>
                  </a:cubicBezTo>
                  <a:cubicBezTo>
                    <a:pt x="1869186" y="2065020"/>
                    <a:pt x="2017395" y="2196275"/>
                    <a:pt x="2242185" y="2310289"/>
                  </a:cubicBezTo>
                  <a:cubicBezTo>
                    <a:pt x="2102263" y="2265998"/>
                    <a:pt x="1899761" y="2194084"/>
                    <a:pt x="1666589" y="2081689"/>
                  </a:cubicBezTo>
                  <a:cubicBezTo>
                    <a:pt x="1327309" y="1918144"/>
                    <a:pt x="869728" y="1697546"/>
                    <a:pt x="499301" y="1238631"/>
                  </a:cubicBezTo>
                  <a:cubicBezTo>
                    <a:pt x="356140" y="1061180"/>
                    <a:pt x="119444" y="716185"/>
                    <a:pt x="0" y="184785"/>
                  </a:cubicBezTo>
                  <a:close/>
                </a:path>
              </a:pathLst>
            </a:custGeom>
            <a:solidFill>
              <a:srgbClr val="CCCCCC"/>
            </a:solidFill>
            <a:ln w="9525" cap="flat">
              <a:solidFill>
                <a:schemeClr val="tx1">
                  <a:lumMod val="65000"/>
                  <a:lumOff val="35000"/>
                </a:schemeClr>
              </a:solidFill>
              <a:prstDash val="solid"/>
              <a:miter/>
            </a:ln>
          </p:spPr>
          <p:txBody>
            <a:bodyPr rtlCol="0" anchor="ctr"/>
            <a:lstStyle/>
            <a:p>
              <a:endParaRPr lang="en-GB" dirty="0"/>
            </a:p>
          </p:txBody>
        </p:sp>
        <p:sp>
          <p:nvSpPr>
            <p:cNvPr id="350" name="Freeform: Shape 349">
              <a:extLst>
                <a:ext uri="{FF2B5EF4-FFF2-40B4-BE49-F238E27FC236}">
                  <a16:creationId xmlns:a16="http://schemas.microsoft.com/office/drawing/2014/main" id="{A525941E-9723-444C-8CCA-5C4BA50B21AF}"/>
                </a:ext>
              </a:extLst>
            </p:cNvPr>
            <p:cNvSpPr/>
            <p:nvPr/>
          </p:nvSpPr>
          <p:spPr>
            <a:xfrm>
              <a:off x="6440328" y="2776918"/>
              <a:ext cx="618458" cy="611219"/>
            </a:xfrm>
            <a:custGeom>
              <a:avLst/>
              <a:gdLst>
                <a:gd name="connsiteX0" fmla="*/ 0 w 618458"/>
                <a:gd name="connsiteY0" fmla="*/ 81629 h 611219"/>
                <a:gd name="connsiteX1" fmla="*/ 514731 w 618458"/>
                <a:gd name="connsiteY1" fmla="*/ 0 h 611219"/>
                <a:gd name="connsiteX2" fmla="*/ 484727 w 618458"/>
                <a:gd name="connsiteY2" fmla="*/ 280511 h 611219"/>
                <a:gd name="connsiteX3" fmla="*/ 618458 w 618458"/>
                <a:gd name="connsiteY3" fmla="*/ 611219 h 611219"/>
                <a:gd name="connsiteX4" fmla="*/ 272129 w 618458"/>
                <a:gd name="connsiteY4" fmla="*/ 381762 h 611219"/>
                <a:gd name="connsiteX5" fmla="*/ 0 w 618458"/>
                <a:gd name="connsiteY5" fmla="*/ 81629 h 61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458" h="611219">
                  <a:moveTo>
                    <a:pt x="0" y="81629"/>
                  </a:moveTo>
                  <a:lnTo>
                    <a:pt x="514731" y="0"/>
                  </a:lnTo>
                  <a:cubicBezTo>
                    <a:pt x="495871" y="56674"/>
                    <a:pt x="471106" y="156686"/>
                    <a:pt x="484727" y="280511"/>
                  </a:cubicBezTo>
                  <a:cubicBezTo>
                    <a:pt x="503111" y="446532"/>
                    <a:pt x="580358" y="561499"/>
                    <a:pt x="618458" y="611219"/>
                  </a:cubicBezTo>
                  <a:cubicBezTo>
                    <a:pt x="522161" y="563594"/>
                    <a:pt x="398907" y="491014"/>
                    <a:pt x="272129" y="381762"/>
                  </a:cubicBezTo>
                  <a:cubicBezTo>
                    <a:pt x="149162" y="275654"/>
                    <a:pt x="60865" y="167926"/>
                    <a:pt x="0" y="81629"/>
                  </a:cubicBezTo>
                  <a:close/>
                </a:path>
              </a:pathLst>
            </a:custGeom>
            <a:solidFill>
              <a:srgbClr val="B3B3B3"/>
            </a:solidFill>
            <a:ln w="9525" cap="flat">
              <a:solidFill>
                <a:schemeClr val="tx1">
                  <a:lumMod val="65000"/>
                  <a:lumOff val="35000"/>
                </a:schemeClr>
              </a:solidFill>
              <a:prstDash val="solid"/>
              <a:miter/>
            </a:ln>
          </p:spPr>
          <p:txBody>
            <a:bodyPr rtlCol="0" anchor="ctr"/>
            <a:lstStyle/>
            <a:p>
              <a:endParaRPr lang="en-GB" dirty="0"/>
            </a:p>
          </p:txBody>
        </p:sp>
        <p:sp>
          <p:nvSpPr>
            <p:cNvPr id="351" name="Freeform: Shape 350">
              <a:extLst>
                <a:ext uri="{FF2B5EF4-FFF2-40B4-BE49-F238E27FC236}">
                  <a16:creationId xmlns:a16="http://schemas.microsoft.com/office/drawing/2014/main" id="{3EC546D8-D60C-4EC0-B1AE-5A57B6A6F6F9}"/>
                </a:ext>
              </a:extLst>
            </p:cNvPr>
            <p:cNvSpPr/>
            <p:nvPr/>
          </p:nvSpPr>
          <p:spPr>
            <a:xfrm>
              <a:off x="4824698" y="1077848"/>
              <a:ext cx="2242089" cy="2310288"/>
            </a:xfrm>
            <a:custGeom>
              <a:avLst/>
              <a:gdLst>
                <a:gd name="connsiteX0" fmla="*/ 0 w 2242089"/>
                <a:gd name="connsiteY0" fmla="*/ 184785 h 2310288"/>
                <a:gd name="connsiteX1" fmla="*/ 1104043 w 2242089"/>
                <a:gd name="connsiteY1" fmla="*/ 0 h 2310288"/>
                <a:gd name="connsiteX2" fmla="*/ 1209389 w 2242089"/>
                <a:gd name="connsiteY2" fmla="*/ 612839 h 2310288"/>
                <a:gd name="connsiteX3" fmla="*/ 1776794 w 2242089"/>
                <a:gd name="connsiteY3" fmla="*/ 1968246 h 2310288"/>
                <a:gd name="connsiteX4" fmla="*/ 2242090 w 2242089"/>
                <a:gd name="connsiteY4" fmla="*/ 2310289 h 2310288"/>
                <a:gd name="connsiteX5" fmla="*/ 1666494 w 2242089"/>
                <a:gd name="connsiteY5" fmla="*/ 2081689 h 2310288"/>
                <a:gd name="connsiteX6" fmla="*/ 499205 w 2242089"/>
                <a:gd name="connsiteY6" fmla="*/ 1238631 h 2310288"/>
                <a:gd name="connsiteX7" fmla="*/ 0 w 2242089"/>
                <a:gd name="connsiteY7" fmla="*/ 184785 h 231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2089" h="2310288">
                  <a:moveTo>
                    <a:pt x="0" y="184785"/>
                  </a:moveTo>
                  <a:lnTo>
                    <a:pt x="1104043" y="0"/>
                  </a:lnTo>
                  <a:cubicBezTo>
                    <a:pt x="1121759" y="146971"/>
                    <a:pt x="1152715" y="359855"/>
                    <a:pt x="1209389" y="612839"/>
                  </a:cubicBezTo>
                  <a:cubicBezTo>
                    <a:pt x="1337881" y="1186244"/>
                    <a:pt x="1439037" y="1614107"/>
                    <a:pt x="1776794" y="1968246"/>
                  </a:cubicBezTo>
                  <a:cubicBezTo>
                    <a:pt x="1869091" y="2065020"/>
                    <a:pt x="2017300" y="2196275"/>
                    <a:pt x="2242090" y="2310289"/>
                  </a:cubicBezTo>
                  <a:cubicBezTo>
                    <a:pt x="2102168" y="2265998"/>
                    <a:pt x="1899666" y="2194084"/>
                    <a:pt x="1666494" y="2081689"/>
                  </a:cubicBezTo>
                  <a:cubicBezTo>
                    <a:pt x="1327214" y="1918144"/>
                    <a:pt x="869632" y="1697546"/>
                    <a:pt x="499205" y="1238631"/>
                  </a:cubicBezTo>
                  <a:cubicBezTo>
                    <a:pt x="356140" y="1061180"/>
                    <a:pt x="119444" y="716185"/>
                    <a:pt x="0" y="184785"/>
                  </a:cubicBezTo>
                  <a:close/>
                </a:path>
              </a:pathLst>
            </a:custGeom>
            <a:noFill/>
            <a:ln w="8763" cap="flat">
              <a:solidFill>
                <a:schemeClr val="tx1">
                  <a:lumMod val="65000"/>
                  <a:lumOff val="35000"/>
                </a:schemeClr>
              </a:solidFill>
              <a:prstDash val="solid"/>
              <a:miter/>
            </a:ln>
          </p:spPr>
          <p:txBody>
            <a:bodyPr rtlCol="0" anchor="ctr"/>
            <a:lstStyle/>
            <a:p>
              <a:endParaRPr lang="en-GB" dirty="0"/>
            </a:p>
          </p:txBody>
        </p:sp>
        <p:sp>
          <p:nvSpPr>
            <p:cNvPr id="352" name="Freeform: Shape 351">
              <a:extLst>
                <a:ext uri="{FF2B5EF4-FFF2-40B4-BE49-F238E27FC236}">
                  <a16:creationId xmlns:a16="http://schemas.microsoft.com/office/drawing/2014/main" id="{CFBE855C-0BC4-4274-8484-2429CB170F69}"/>
                </a:ext>
              </a:extLst>
            </p:cNvPr>
            <p:cNvSpPr/>
            <p:nvPr/>
          </p:nvSpPr>
          <p:spPr>
            <a:xfrm>
              <a:off x="6448520" y="2776918"/>
              <a:ext cx="618458" cy="611219"/>
            </a:xfrm>
            <a:custGeom>
              <a:avLst/>
              <a:gdLst>
                <a:gd name="connsiteX0" fmla="*/ 0 w 618458"/>
                <a:gd name="connsiteY0" fmla="*/ 81629 h 611219"/>
                <a:gd name="connsiteX1" fmla="*/ 514731 w 618458"/>
                <a:gd name="connsiteY1" fmla="*/ 0 h 611219"/>
                <a:gd name="connsiteX2" fmla="*/ 484727 w 618458"/>
                <a:gd name="connsiteY2" fmla="*/ 280511 h 611219"/>
                <a:gd name="connsiteX3" fmla="*/ 618458 w 618458"/>
                <a:gd name="connsiteY3" fmla="*/ 611219 h 611219"/>
                <a:gd name="connsiteX4" fmla="*/ 272129 w 618458"/>
                <a:gd name="connsiteY4" fmla="*/ 381762 h 611219"/>
                <a:gd name="connsiteX5" fmla="*/ 0 w 618458"/>
                <a:gd name="connsiteY5" fmla="*/ 81629 h 61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458" h="611219">
                  <a:moveTo>
                    <a:pt x="0" y="81629"/>
                  </a:moveTo>
                  <a:lnTo>
                    <a:pt x="514731" y="0"/>
                  </a:lnTo>
                  <a:cubicBezTo>
                    <a:pt x="495871" y="56674"/>
                    <a:pt x="471106" y="156686"/>
                    <a:pt x="484727" y="280511"/>
                  </a:cubicBezTo>
                  <a:cubicBezTo>
                    <a:pt x="503110" y="446532"/>
                    <a:pt x="580358" y="561499"/>
                    <a:pt x="618458" y="611219"/>
                  </a:cubicBezTo>
                  <a:cubicBezTo>
                    <a:pt x="522160" y="563594"/>
                    <a:pt x="398907" y="491014"/>
                    <a:pt x="272129" y="381762"/>
                  </a:cubicBezTo>
                  <a:cubicBezTo>
                    <a:pt x="149066" y="275654"/>
                    <a:pt x="60770" y="167926"/>
                    <a:pt x="0" y="81629"/>
                  </a:cubicBezTo>
                  <a:close/>
                </a:path>
              </a:pathLst>
            </a:custGeom>
            <a:noFill/>
            <a:ln w="8763" cap="flat">
              <a:solidFill>
                <a:schemeClr val="tx1">
                  <a:lumMod val="65000"/>
                  <a:lumOff val="35000"/>
                </a:schemeClr>
              </a:solidFill>
              <a:prstDash val="solid"/>
              <a:miter/>
            </a:ln>
          </p:spPr>
          <p:txBody>
            <a:bodyPr rtlCol="0" anchor="ctr"/>
            <a:lstStyle/>
            <a:p>
              <a:endParaRPr lang="en-GB" dirty="0"/>
            </a:p>
          </p:txBody>
        </p:sp>
      </p:grpSp>
      <p:grpSp>
        <p:nvGrpSpPr>
          <p:cNvPr id="353" name="Group 352">
            <a:extLst>
              <a:ext uri="{FF2B5EF4-FFF2-40B4-BE49-F238E27FC236}">
                <a16:creationId xmlns:a16="http://schemas.microsoft.com/office/drawing/2014/main" id="{5E8B19C5-D351-4EFB-AF60-1D400B33A5B0}"/>
              </a:ext>
            </a:extLst>
          </p:cNvPr>
          <p:cNvGrpSpPr/>
          <p:nvPr/>
        </p:nvGrpSpPr>
        <p:grpSpPr>
          <a:xfrm>
            <a:off x="1744767" y="4318451"/>
            <a:ext cx="648115" cy="731921"/>
            <a:chOff x="2498217" y="1158906"/>
            <a:chExt cx="2219419" cy="2506408"/>
          </a:xfrm>
        </p:grpSpPr>
        <p:sp>
          <p:nvSpPr>
            <p:cNvPr id="354" name="Freeform: Shape 353">
              <a:extLst>
                <a:ext uri="{FF2B5EF4-FFF2-40B4-BE49-F238E27FC236}">
                  <a16:creationId xmlns:a16="http://schemas.microsoft.com/office/drawing/2014/main" id="{CDEF6104-989B-4906-9A03-E137C53047F3}"/>
                </a:ext>
              </a:extLst>
            </p:cNvPr>
            <p:cNvSpPr/>
            <p:nvPr/>
          </p:nvSpPr>
          <p:spPr>
            <a:xfrm>
              <a:off x="2498217" y="1158906"/>
              <a:ext cx="2211324" cy="2506408"/>
            </a:xfrm>
            <a:custGeom>
              <a:avLst/>
              <a:gdLst>
                <a:gd name="connsiteX0" fmla="*/ 1060323 w 2211324"/>
                <a:gd name="connsiteY0" fmla="*/ 0 h 2506408"/>
                <a:gd name="connsiteX1" fmla="*/ 1131665 w 2211324"/>
                <a:gd name="connsiteY1" fmla="*/ 862489 h 2506408"/>
                <a:gd name="connsiteX2" fmla="*/ 1124712 w 2211324"/>
                <a:gd name="connsiteY2" fmla="*/ 887254 h 2506408"/>
                <a:gd name="connsiteX3" fmla="*/ 705993 w 2211324"/>
                <a:gd name="connsiteY3" fmla="*/ 1429798 h 2506408"/>
                <a:gd name="connsiteX4" fmla="*/ 0 w 2211324"/>
                <a:gd name="connsiteY4" fmla="*/ 1864424 h 2506408"/>
                <a:gd name="connsiteX5" fmla="*/ 142685 w 2211324"/>
                <a:gd name="connsiteY5" fmla="*/ 2506409 h 2506408"/>
                <a:gd name="connsiteX6" fmla="*/ 299942 w 2211324"/>
                <a:gd name="connsiteY6" fmla="*/ 2318385 h 2506408"/>
                <a:gd name="connsiteX7" fmla="*/ 560927 w 2211324"/>
                <a:gd name="connsiteY7" fmla="*/ 2188655 h 2506408"/>
                <a:gd name="connsiteX8" fmla="*/ 1350455 w 2211324"/>
                <a:gd name="connsiteY8" fmla="*/ 1888712 h 2506408"/>
                <a:gd name="connsiteX9" fmla="*/ 1379411 w 2211324"/>
                <a:gd name="connsiteY9" fmla="*/ 1870996 h 2506408"/>
                <a:gd name="connsiteX10" fmla="*/ 2119313 w 2211324"/>
                <a:gd name="connsiteY10" fmla="*/ 928307 h 2506408"/>
                <a:gd name="connsiteX11" fmla="*/ 2211324 w 2211324"/>
                <a:gd name="connsiteY11" fmla="*/ 654939 h 2506408"/>
                <a:gd name="connsiteX12" fmla="*/ 1676305 w 2211324"/>
                <a:gd name="connsiteY12" fmla="*/ 220409 h 2506408"/>
                <a:gd name="connsiteX13" fmla="*/ 1060323 w 2211324"/>
                <a:gd name="connsiteY13" fmla="*/ 0 h 250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1324" h="2506408">
                  <a:moveTo>
                    <a:pt x="1060323" y="0"/>
                  </a:moveTo>
                  <a:cubicBezTo>
                    <a:pt x="1111663" y="118015"/>
                    <a:pt x="1241012" y="458534"/>
                    <a:pt x="1131665" y="862489"/>
                  </a:cubicBezTo>
                  <a:cubicBezTo>
                    <a:pt x="1129379" y="870871"/>
                    <a:pt x="1127093" y="879062"/>
                    <a:pt x="1124712" y="887254"/>
                  </a:cubicBezTo>
                  <a:cubicBezTo>
                    <a:pt x="1058323" y="1113758"/>
                    <a:pt x="907066" y="1306068"/>
                    <a:pt x="705993" y="1429798"/>
                  </a:cubicBezTo>
                  <a:cubicBezTo>
                    <a:pt x="470630" y="1574673"/>
                    <a:pt x="235363" y="1719548"/>
                    <a:pt x="0" y="1864424"/>
                  </a:cubicBezTo>
                  <a:lnTo>
                    <a:pt x="142685" y="2506409"/>
                  </a:lnTo>
                  <a:cubicBezTo>
                    <a:pt x="169640" y="2458117"/>
                    <a:pt x="218218" y="2385155"/>
                    <a:pt x="299942" y="2318385"/>
                  </a:cubicBezTo>
                  <a:cubicBezTo>
                    <a:pt x="401003" y="2235708"/>
                    <a:pt x="503301" y="2202656"/>
                    <a:pt x="560927" y="2188655"/>
                  </a:cubicBezTo>
                  <a:cubicBezTo>
                    <a:pt x="747522" y="2154079"/>
                    <a:pt x="1038606" y="2076926"/>
                    <a:pt x="1350455" y="1888712"/>
                  </a:cubicBezTo>
                  <a:cubicBezTo>
                    <a:pt x="1360170" y="1882807"/>
                    <a:pt x="1369886" y="1876901"/>
                    <a:pt x="1379411" y="1870996"/>
                  </a:cubicBezTo>
                  <a:cubicBezTo>
                    <a:pt x="1728502" y="1653445"/>
                    <a:pt x="1988153" y="1318165"/>
                    <a:pt x="2119313" y="928307"/>
                  </a:cubicBezTo>
                  <a:cubicBezTo>
                    <a:pt x="2149983" y="837152"/>
                    <a:pt x="2180654" y="746093"/>
                    <a:pt x="2211324" y="654939"/>
                  </a:cubicBezTo>
                  <a:cubicBezTo>
                    <a:pt x="2107216" y="535115"/>
                    <a:pt x="1933194" y="363665"/>
                    <a:pt x="1676305" y="220409"/>
                  </a:cubicBezTo>
                  <a:cubicBezTo>
                    <a:pt x="1435037" y="86011"/>
                    <a:pt x="1212056" y="27527"/>
                    <a:pt x="1060323" y="0"/>
                  </a:cubicBezTo>
                  <a:close/>
                </a:path>
              </a:pathLst>
            </a:custGeom>
            <a:solidFill>
              <a:srgbClr val="CCCCCC"/>
            </a:solidFill>
            <a:ln w="9525" cap="flat">
              <a:solidFill>
                <a:schemeClr val="tx1">
                  <a:lumMod val="65000"/>
                  <a:lumOff val="35000"/>
                </a:schemeClr>
              </a:solidFill>
              <a:prstDash val="solid"/>
              <a:miter/>
            </a:ln>
          </p:spPr>
          <p:txBody>
            <a:bodyPr rtlCol="0" anchor="ctr"/>
            <a:lstStyle/>
            <a:p>
              <a:endParaRPr lang="en-GB" dirty="0"/>
            </a:p>
          </p:txBody>
        </p:sp>
        <p:sp>
          <p:nvSpPr>
            <p:cNvPr id="355" name="Freeform: Shape 354">
              <a:extLst>
                <a:ext uri="{FF2B5EF4-FFF2-40B4-BE49-F238E27FC236}">
                  <a16:creationId xmlns:a16="http://schemas.microsoft.com/office/drawing/2014/main" id="{98FDD1F2-A625-4954-AF55-53BEE24EE5ED}"/>
                </a:ext>
              </a:extLst>
            </p:cNvPr>
            <p:cNvSpPr/>
            <p:nvPr/>
          </p:nvSpPr>
          <p:spPr>
            <a:xfrm>
              <a:off x="2506313" y="1158906"/>
              <a:ext cx="2211323" cy="2506408"/>
            </a:xfrm>
            <a:custGeom>
              <a:avLst/>
              <a:gdLst>
                <a:gd name="connsiteX0" fmla="*/ 1060323 w 2211323"/>
                <a:gd name="connsiteY0" fmla="*/ 0 h 2506408"/>
                <a:gd name="connsiteX1" fmla="*/ 1131665 w 2211323"/>
                <a:gd name="connsiteY1" fmla="*/ 862489 h 2506408"/>
                <a:gd name="connsiteX2" fmla="*/ 1124712 w 2211323"/>
                <a:gd name="connsiteY2" fmla="*/ 887254 h 2506408"/>
                <a:gd name="connsiteX3" fmla="*/ 705993 w 2211323"/>
                <a:gd name="connsiteY3" fmla="*/ 1429798 h 2506408"/>
                <a:gd name="connsiteX4" fmla="*/ 0 w 2211323"/>
                <a:gd name="connsiteY4" fmla="*/ 1864424 h 2506408"/>
                <a:gd name="connsiteX5" fmla="*/ 142685 w 2211323"/>
                <a:gd name="connsiteY5" fmla="*/ 2506409 h 2506408"/>
                <a:gd name="connsiteX6" fmla="*/ 299942 w 2211323"/>
                <a:gd name="connsiteY6" fmla="*/ 2318385 h 2506408"/>
                <a:gd name="connsiteX7" fmla="*/ 560927 w 2211323"/>
                <a:gd name="connsiteY7" fmla="*/ 2188655 h 2506408"/>
                <a:gd name="connsiteX8" fmla="*/ 1350455 w 2211323"/>
                <a:gd name="connsiteY8" fmla="*/ 1888712 h 2506408"/>
                <a:gd name="connsiteX9" fmla="*/ 1379411 w 2211323"/>
                <a:gd name="connsiteY9" fmla="*/ 1870996 h 2506408"/>
                <a:gd name="connsiteX10" fmla="*/ 2119313 w 2211323"/>
                <a:gd name="connsiteY10" fmla="*/ 928307 h 2506408"/>
                <a:gd name="connsiteX11" fmla="*/ 2211324 w 2211323"/>
                <a:gd name="connsiteY11" fmla="*/ 654939 h 2506408"/>
                <a:gd name="connsiteX12" fmla="*/ 1676305 w 2211323"/>
                <a:gd name="connsiteY12" fmla="*/ 220409 h 2506408"/>
                <a:gd name="connsiteX13" fmla="*/ 1060323 w 2211323"/>
                <a:gd name="connsiteY13" fmla="*/ 0 h 250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1323" h="2506408">
                  <a:moveTo>
                    <a:pt x="1060323" y="0"/>
                  </a:moveTo>
                  <a:cubicBezTo>
                    <a:pt x="1111663" y="118015"/>
                    <a:pt x="1241012" y="458534"/>
                    <a:pt x="1131665" y="862489"/>
                  </a:cubicBezTo>
                  <a:cubicBezTo>
                    <a:pt x="1129379" y="870871"/>
                    <a:pt x="1127093" y="879062"/>
                    <a:pt x="1124712" y="887254"/>
                  </a:cubicBezTo>
                  <a:cubicBezTo>
                    <a:pt x="1058323" y="1113758"/>
                    <a:pt x="907066" y="1306068"/>
                    <a:pt x="705993" y="1429798"/>
                  </a:cubicBezTo>
                  <a:cubicBezTo>
                    <a:pt x="470630" y="1574673"/>
                    <a:pt x="235363" y="1719548"/>
                    <a:pt x="0" y="1864424"/>
                  </a:cubicBezTo>
                  <a:lnTo>
                    <a:pt x="142685" y="2506409"/>
                  </a:lnTo>
                  <a:cubicBezTo>
                    <a:pt x="169640" y="2458117"/>
                    <a:pt x="218218" y="2385155"/>
                    <a:pt x="299942" y="2318385"/>
                  </a:cubicBezTo>
                  <a:cubicBezTo>
                    <a:pt x="401003" y="2235708"/>
                    <a:pt x="503301" y="2202656"/>
                    <a:pt x="560927" y="2188655"/>
                  </a:cubicBezTo>
                  <a:cubicBezTo>
                    <a:pt x="747522" y="2154079"/>
                    <a:pt x="1038606" y="2076926"/>
                    <a:pt x="1350455" y="1888712"/>
                  </a:cubicBezTo>
                  <a:cubicBezTo>
                    <a:pt x="1360170" y="1882807"/>
                    <a:pt x="1369886" y="1876901"/>
                    <a:pt x="1379411" y="1870996"/>
                  </a:cubicBezTo>
                  <a:cubicBezTo>
                    <a:pt x="1728502" y="1653445"/>
                    <a:pt x="1988153" y="1318165"/>
                    <a:pt x="2119313" y="928307"/>
                  </a:cubicBezTo>
                  <a:cubicBezTo>
                    <a:pt x="2149983" y="837152"/>
                    <a:pt x="2180654" y="746093"/>
                    <a:pt x="2211324" y="654939"/>
                  </a:cubicBezTo>
                  <a:cubicBezTo>
                    <a:pt x="2107216" y="535115"/>
                    <a:pt x="1933194" y="363665"/>
                    <a:pt x="1676305" y="220409"/>
                  </a:cubicBezTo>
                  <a:cubicBezTo>
                    <a:pt x="1435036" y="86011"/>
                    <a:pt x="1212152" y="27527"/>
                    <a:pt x="1060323" y="0"/>
                  </a:cubicBezTo>
                  <a:close/>
                </a:path>
              </a:pathLst>
            </a:custGeom>
            <a:noFill/>
            <a:ln w="8763" cap="flat">
              <a:solidFill>
                <a:schemeClr val="tx1">
                  <a:lumMod val="65000"/>
                  <a:lumOff val="35000"/>
                </a:schemeClr>
              </a:solidFill>
              <a:prstDash val="solid"/>
              <a:miter/>
            </a:ln>
          </p:spPr>
          <p:txBody>
            <a:bodyPr rtlCol="0" anchor="ctr"/>
            <a:lstStyle/>
            <a:p>
              <a:endParaRPr lang="en-GB" dirty="0"/>
            </a:p>
          </p:txBody>
        </p:sp>
      </p:grpSp>
      <p:grpSp>
        <p:nvGrpSpPr>
          <p:cNvPr id="356" name="Group 355">
            <a:extLst>
              <a:ext uri="{FF2B5EF4-FFF2-40B4-BE49-F238E27FC236}">
                <a16:creationId xmlns:a16="http://schemas.microsoft.com/office/drawing/2014/main" id="{9A634605-0F22-47F1-A94B-EAEB6A58975E}"/>
              </a:ext>
            </a:extLst>
          </p:cNvPr>
          <p:cNvGrpSpPr/>
          <p:nvPr/>
        </p:nvGrpSpPr>
        <p:grpSpPr>
          <a:xfrm>
            <a:off x="-629650" y="2228851"/>
            <a:ext cx="1259300" cy="752630"/>
            <a:chOff x="7058882" y="1206355"/>
            <a:chExt cx="2576226" cy="1539701"/>
          </a:xfrm>
        </p:grpSpPr>
        <p:sp>
          <p:nvSpPr>
            <p:cNvPr id="357" name="Freeform: Shape 356">
              <a:extLst>
                <a:ext uri="{FF2B5EF4-FFF2-40B4-BE49-F238E27FC236}">
                  <a16:creationId xmlns:a16="http://schemas.microsoft.com/office/drawing/2014/main" id="{BE374B79-1F84-4458-B90B-9C8064C143B5}"/>
                </a:ext>
              </a:extLst>
            </p:cNvPr>
            <p:cNvSpPr/>
            <p:nvPr/>
          </p:nvSpPr>
          <p:spPr>
            <a:xfrm>
              <a:off x="7058882" y="1396632"/>
              <a:ext cx="1293780" cy="1349424"/>
            </a:xfrm>
            <a:custGeom>
              <a:avLst/>
              <a:gdLst>
                <a:gd name="connsiteX0" fmla="*/ 0 w 1293780"/>
                <a:gd name="connsiteY0" fmla="*/ 1096536 h 1349424"/>
                <a:gd name="connsiteX1" fmla="*/ 1070039 w 1293780"/>
                <a:gd name="connsiteY1" fmla="*/ 1349425 h 1349424"/>
                <a:gd name="connsiteX2" fmla="*/ 1168908 w 1293780"/>
                <a:gd name="connsiteY2" fmla="*/ 832217 h 1349424"/>
                <a:gd name="connsiteX3" fmla="*/ 1293781 w 1293780"/>
                <a:gd name="connsiteY3" fmla="*/ 371779 h 1349424"/>
                <a:gd name="connsiteX4" fmla="*/ 705231 w 1293780"/>
                <a:gd name="connsiteY4" fmla="*/ 41071 h 1349424"/>
                <a:gd name="connsiteX5" fmla="*/ 445866 w 1293780"/>
                <a:gd name="connsiteY5" fmla="*/ 11924 h 1349424"/>
                <a:gd name="connsiteX6" fmla="*/ 248031 w 1293780"/>
                <a:gd name="connsiteY6" fmla="*/ 148132 h 1349424"/>
                <a:gd name="connsiteX7" fmla="*/ 108585 w 1293780"/>
                <a:gd name="connsiteY7" fmla="*/ 511320 h 1349424"/>
                <a:gd name="connsiteX8" fmla="*/ 0 w 1293780"/>
                <a:gd name="connsiteY8" fmla="*/ 1096536 h 134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3780" h="1349424">
                  <a:moveTo>
                    <a:pt x="0" y="1096536"/>
                  </a:moveTo>
                  <a:lnTo>
                    <a:pt x="1070039" y="1349425"/>
                  </a:lnTo>
                  <a:cubicBezTo>
                    <a:pt x="1094327" y="1187595"/>
                    <a:pt x="1126522" y="1014526"/>
                    <a:pt x="1168908" y="832217"/>
                  </a:cubicBezTo>
                  <a:cubicBezTo>
                    <a:pt x="1207103" y="668006"/>
                    <a:pt x="1249490" y="514368"/>
                    <a:pt x="1293781" y="371779"/>
                  </a:cubicBezTo>
                  <a:cubicBezTo>
                    <a:pt x="1097566" y="261574"/>
                    <a:pt x="901446" y="151275"/>
                    <a:pt x="705231" y="41071"/>
                  </a:cubicBezTo>
                  <a:cubicBezTo>
                    <a:pt x="681038" y="28498"/>
                    <a:pt x="576072" y="-22937"/>
                    <a:pt x="445866" y="11924"/>
                  </a:cubicBezTo>
                  <a:cubicBezTo>
                    <a:pt x="328994" y="43166"/>
                    <a:pt x="265747" y="123843"/>
                    <a:pt x="248031" y="148132"/>
                  </a:cubicBezTo>
                  <a:cubicBezTo>
                    <a:pt x="199072" y="252526"/>
                    <a:pt x="150209" y="373779"/>
                    <a:pt x="108585" y="511320"/>
                  </a:cubicBezTo>
                  <a:cubicBezTo>
                    <a:pt x="41720" y="732109"/>
                    <a:pt x="12002" y="932515"/>
                    <a:pt x="0" y="1096536"/>
                  </a:cubicBezTo>
                  <a:close/>
                </a:path>
              </a:pathLst>
            </a:custGeom>
            <a:solidFill>
              <a:srgbClr val="B3B3B3"/>
            </a:solidFill>
            <a:ln w="9525" cap="flat">
              <a:solidFill>
                <a:schemeClr val="tx1">
                  <a:lumMod val="65000"/>
                  <a:lumOff val="35000"/>
                </a:schemeClr>
              </a:solidFill>
              <a:prstDash val="solid"/>
              <a:miter/>
            </a:ln>
          </p:spPr>
          <p:txBody>
            <a:bodyPr rtlCol="0" anchor="ctr"/>
            <a:lstStyle/>
            <a:p>
              <a:endParaRPr lang="en-GB" dirty="0"/>
            </a:p>
          </p:txBody>
        </p:sp>
        <p:sp>
          <p:nvSpPr>
            <p:cNvPr id="358" name="Freeform: Shape 357">
              <a:extLst>
                <a:ext uri="{FF2B5EF4-FFF2-40B4-BE49-F238E27FC236}">
                  <a16:creationId xmlns:a16="http://schemas.microsoft.com/office/drawing/2014/main" id="{3CDBD3DE-430E-4AA0-82CE-6C8AB8DF6EDE}"/>
                </a:ext>
              </a:extLst>
            </p:cNvPr>
            <p:cNvSpPr/>
            <p:nvPr/>
          </p:nvSpPr>
          <p:spPr>
            <a:xfrm>
              <a:off x="7593901" y="1206355"/>
              <a:ext cx="2033111" cy="948865"/>
            </a:xfrm>
            <a:custGeom>
              <a:avLst/>
              <a:gdLst>
                <a:gd name="connsiteX0" fmla="*/ 0 w 2033111"/>
                <a:gd name="connsiteY0" fmla="*/ 190295 h 948865"/>
                <a:gd name="connsiteX1" fmla="*/ 970026 w 2033111"/>
                <a:gd name="connsiteY1" fmla="*/ 37895 h 948865"/>
                <a:gd name="connsiteX2" fmla="*/ 2033111 w 2033111"/>
                <a:gd name="connsiteY2" fmla="*/ 53897 h 948865"/>
                <a:gd name="connsiteX3" fmla="*/ 2033111 w 2033111"/>
                <a:gd name="connsiteY3" fmla="*/ 53897 h 948865"/>
                <a:gd name="connsiteX4" fmla="*/ 1656207 w 2033111"/>
                <a:gd name="connsiteY4" fmla="*/ 404131 h 948865"/>
                <a:gd name="connsiteX5" fmla="*/ 1274350 w 2033111"/>
                <a:gd name="connsiteY5" fmla="*/ 948866 h 948865"/>
                <a:gd name="connsiteX6" fmla="*/ 758761 w 2033111"/>
                <a:gd name="connsiteY6" fmla="*/ 562151 h 948865"/>
                <a:gd name="connsiteX7" fmla="*/ 195739 w 2033111"/>
                <a:gd name="connsiteY7" fmla="*/ 245730 h 948865"/>
                <a:gd name="connsiteX8" fmla="*/ 109156 w 2033111"/>
                <a:gd name="connsiteY8" fmla="*/ 206583 h 948865"/>
                <a:gd name="connsiteX9" fmla="*/ 0 w 2033111"/>
                <a:gd name="connsiteY9" fmla="*/ 190295 h 94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111" h="948865">
                  <a:moveTo>
                    <a:pt x="0" y="190295"/>
                  </a:moveTo>
                  <a:lnTo>
                    <a:pt x="970026" y="37895"/>
                  </a:lnTo>
                  <a:cubicBezTo>
                    <a:pt x="1322737" y="-17541"/>
                    <a:pt x="1682210" y="-12111"/>
                    <a:pt x="2033111" y="53897"/>
                  </a:cubicBezTo>
                  <a:lnTo>
                    <a:pt x="2033111" y="53897"/>
                  </a:lnTo>
                  <a:cubicBezTo>
                    <a:pt x="1917668" y="142860"/>
                    <a:pt x="1786985" y="258018"/>
                    <a:pt x="1656207" y="404131"/>
                  </a:cubicBezTo>
                  <a:cubicBezTo>
                    <a:pt x="1481042" y="599775"/>
                    <a:pt x="1358836" y="791703"/>
                    <a:pt x="1274350" y="948866"/>
                  </a:cubicBezTo>
                  <a:cubicBezTo>
                    <a:pt x="1102519" y="819993"/>
                    <a:pt x="930593" y="691119"/>
                    <a:pt x="758761" y="562151"/>
                  </a:cubicBezTo>
                  <a:lnTo>
                    <a:pt x="195739" y="245730"/>
                  </a:lnTo>
                  <a:cubicBezTo>
                    <a:pt x="174688" y="232776"/>
                    <a:pt x="145637" y="217727"/>
                    <a:pt x="109156" y="206583"/>
                  </a:cubicBezTo>
                  <a:cubicBezTo>
                    <a:pt x="65722" y="193343"/>
                    <a:pt x="27432" y="190295"/>
                    <a:pt x="0" y="190295"/>
                  </a:cubicBezTo>
                  <a:close/>
                </a:path>
              </a:pathLst>
            </a:custGeom>
            <a:solidFill>
              <a:srgbClr val="CCCCCC"/>
            </a:solidFill>
            <a:ln w="9525" cap="flat">
              <a:solidFill>
                <a:schemeClr val="tx1">
                  <a:lumMod val="65000"/>
                  <a:lumOff val="35000"/>
                </a:schemeClr>
              </a:solidFill>
              <a:prstDash val="solid"/>
              <a:miter/>
            </a:ln>
          </p:spPr>
          <p:txBody>
            <a:bodyPr rtlCol="0" anchor="ctr"/>
            <a:lstStyle/>
            <a:p>
              <a:endParaRPr lang="en-GB" dirty="0"/>
            </a:p>
          </p:txBody>
        </p:sp>
        <p:sp>
          <p:nvSpPr>
            <p:cNvPr id="359" name="Freeform: Shape 358">
              <a:extLst>
                <a:ext uri="{FF2B5EF4-FFF2-40B4-BE49-F238E27FC236}">
                  <a16:creationId xmlns:a16="http://schemas.microsoft.com/office/drawing/2014/main" id="{B5266FFF-AA3C-471A-A3B9-658CC9B8787A}"/>
                </a:ext>
              </a:extLst>
            </p:cNvPr>
            <p:cNvSpPr/>
            <p:nvPr/>
          </p:nvSpPr>
          <p:spPr>
            <a:xfrm>
              <a:off x="7066978" y="1396632"/>
              <a:ext cx="1293780" cy="1349424"/>
            </a:xfrm>
            <a:custGeom>
              <a:avLst/>
              <a:gdLst>
                <a:gd name="connsiteX0" fmla="*/ 0 w 1293780"/>
                <a:gd name="connsiteY0" fmla="*/ 1096536 h 1349424"/>
                <a:gd name="connsiteX1" fmla="*/ 1070039 w 1293780"/>
                <a:gd name="connsiteY1" fmla="*/ 1349425 h 1349424"/>
                <a:gd name="connsiteX2" fmla="*/ 1168908 w 1293780"/>
                <a:gd name="connsiteY2" fmla="*/ 832217 h 1349424"/>
                <a:gd name="connsiteX3" fmla="*/ 1293781 w 1293780"/>
                <a:gd name="connsiteY3" fmla="*/ 371779 h 1349424"/>
                <a:gd name="connsiteX4" fmla="*/ 705231 w 1293780"/>
                <a:gd name="connsiteY4" fmla="*/ 41071 h 1349424"/>
                <a:gd name="connsiteX5" fmla="*/ 445865 w 1293780"/>
                <a:gd name="connsiteY5" fmla="*/ 11924 h 1349424"/>
                <a:gd name="connsiteX6" fmla="*/ 248031 w 1293780"/>
                <a:gd name="connsiteY6" fmla="*/ 148132 h 1349424"/>
                <a:gd name="connsiteX7" fmla="*/ 108585 w 1293780"/>
                <a:gd name="connsiteY7" fmla="*/ 511320 h 1349424"/>
                <a:gd name="connsiteX8" fmla="*/ 0 w 1293780"/>
                <a:gd name="connsiteY8" fmla="*/ 1096536 h 134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3780" h="1349424">
                  <a:moveTo>
                    <a:pt x="0" y="1096536"/>
                  </a:moveTo>
                  <a:lnTo>
                    <a:pt x="1070039" y="1349425"/>
                  </a:lnTo>
                  <a:cubicBezTo>
                    <a:pt x="1094327" y="1187595"/>
                    <a:pt x="1126522" y="1014526"/>
                    <a:pt x="1168908" y="832217"/>
                  </a:cubicBezTo>
                  <a:cubicBezTo>
                    <a:pt x="1207103" y="668006"/>
                    <a:pt x="1249489" y="514368"/>
                    <a:pt x="1293781" y="371779"/>
                  </a:cubicBezTo>
                  <a:cubicBezTo>
                    <a:pt x="1097566" y="261574"/>
                    <a:pt x="901446" y="151275"/>
                    <a:pt x="705231" y="41071"/>
                  </a:cubicBezTo>
                  <a:cubicBezTo>
                    <a:pt x="681038" y="28498"/>
                    <a:pt x="576072" y="-22937"/>
                    <a:pt x="445865" y="11924"/>
                  </a:cubicBezTo>
                  <a:cubicBezTo>
                    <a:pt x="328993" y="43166"/>
                    <a:pt x="265747" y="123843"/>
                    <a:pt x="248031" y="148132"/>
                  </a:cubicBezTo>
                  <a:cubicBezTo>
                    <a:pt x="199072" y="252526"/>
                    <a:pt x="150209" y="373779"/>
                    <a:pt x="108585" y="511320"/>
                  </a:cubicBezTo>
                  <a:cubicBezTo>
                    <a:pt x="41720" y="732109"/>
                    <a:pt x="12097" y="932515"/>
                    <a:pt x="0" y="1096536"/>
                  </a:cubicBezTo>
                  <a:close/>
                </a:path>
              </a:pathLst>
            </a:custGeom>
            <a:noFill/>
            <a:ln w="12700" cap="flat">
              <a:solidFill>
                <a:schemeClr val="tx1">
                  <a:lumMod val="65000"/>
                  <a:lumOff val="35000"/>
                </a:schemeClr>
              </a:solidFill>
              <a:prstDash val="solid"/>
              <a:miter/>
            </a:ln>
          </p:spPr>
          <p:txBody>
            <a:bodyPr rtlCol="0" anchor="ctr"/>
            <a:lstStyle/>
            <a:p>
              <a:endParaRPr lang="en-GB" dirty="0"/>
            </a:p>
          </p:txBody>
        </p:sp>
        <p:sp>
          <p:nvSpPr>
            <p:cNvPr id="360" name="Freeform: Shape 359">
              <a:extLst>
                <a:ext uri="{FF2B5EF4-FFF2-40B4-BE49-F238E27FC236}">
                  <a16:creationId xmlns:a16="http://schemas.microsoft.com/office/drawing/2014/main" id="{C70FDBBA-078B-4A0A-9DC0-37D93B3801E5}"/>
                </a:ext>
              </a:extLst>
            </p:cNvPr>
            <p:cNvSpPr/>
            <p:nvPr/>
          </p:nvSpPr>
          <p:spPr>
            <a:xfrm>
              <a:off x="7601997" y="1206355"/>
              <a:ext cx="2033111" cy="948865"/>
            </a:xfrm>
            <a:custGeom>
              <a:avLst/>
              <a:gdLst>
                <a:gd name="connsiteX0" fmla="*/ 0 w 2033111"/>
                <a:gd name="connsiteY0" fmla="*/ 190295 h 948865"/>
                <a:gd name="connsiteX1" fmla="*/ 970026 w 2033111"/>
                <a:gd name="connsiteY1" fmla="*/ 37895 h 948865"/>
                <a:gd name="connsiteX2" fmla="*/ 2033111 w 2033111"/>
                <a:gd name="connsiteY2" fmla="*/ 53897 h 948865"/>
                <a:gd name="connsiteX3" fmla="*/ 2033111 w 2033111"/>
                <a:gd name="connsiteY3" fmla="*/ 53897 h 948865"/>
                <a:gd name="connsiteX4" fmla="*/ 1656207 w 2033111"/>
                <a:gd name="connsiteY4" fmla="*/ 404131 h 948865"/>
                <a:gd name="connsiteX5" fmla="*/ 1274350 w 2033111"/>
                <a:gd name="connsiteY5" fmla="*/ 948866 h 948865"/>
                <a:gd name="connsiteX6" fmla="*/ 758762 w 2033111"/>
                <a:gd name="connsiteY6" fmla="*/ 562151 h 948865"/>
                <a:gd name="connsiteX7" fmla="*/ 195739 w 2033111"/>
                <a:gd name="connsiteY7" fmla="*/ 245730 h 948865"/>
                <a:gd name="connsiteX8" fmla="*/ 109157 w 2033111"/>
                <a:gd name="connsiteY8" fmla="*/ 206583 h 948865"/>
                <a:gd name="connsiteX9" fmla="*/ 0 w 2033111"/>
                <a:gd name="connsiteY9" fmla="*/ 190295 h 94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3111" h="948865">
                  <a:moveTo>
                    <a:pt x="0" y="190295"/>
                  </a:moveTo>
                  <a:lnTo>
                    <a:pt x="970026" y="37895"/>
                  </a:lnTo>
                  <a:cubicBezTo>
                    <a:pt x="1322737" y="-17541"/>
                    <a:pt x="1682210" y="-12111"/>
                    <a:pt x="2033111" y="53897"/>
                  </a:cubicBezTo>
                  <a:lnTo>
                    <a:pt x="2033111" y="53897"/>
                  </a:lnTo>
                  <a:cubicBezTo>
                    <a:pt x="1917668" y="142860"/>
                    <a:pt x="1786985" y="258018"/>
                    <a:pt x="1656207" y="404131"/>
                  </a:cubicBezTo>
                  <a:cubicBezTo>
                    <a:pt x="1481042" y="599775"/>
                    <a:pt x="1358837" y="791703"/>
                    <a:pt x="1274350" y="948866"/>
                  </a:cubicBezTo>
                  <a:cubicBezTo>
                    <a:pt x="1102519" y="819993"/>
                    <a:pt x="930593" y="691119"/>
                    <a:pt x="758762" y="562151"/>
                  </a:cubicBezTo>
                  <a:lnTo>
                    <a:pt x="195739" y="245730"/>
                  </a:lnTo>
                  <a:cubicBezTo>
                    <a:pt x="174689" y="232776"/>
                    <a:pt x="145638" y="217727"/>
                    <a:pt x="109157" y="206583"/>
                  </a:cubicBezTo>
                  <a:cubicBezTo>
                    <a:pt x="65723" y="193343"/>
                    <a:pt x="27432" y="190295"/>
                    <a:pt x="0" y="190295"/>
                  </a:cubicBezTo>
                  <a:close/>
                </a:path>
              </a:pathLst>
            </a:custGeom>
            <a:noFill/>
            <a:ln w="12700" cap="flat">
              <a:solidFill>
                <a:schemeClr val="tx1">
                  <a:lumMod val="65000"/>
                  <a:lumOff val="35000"/>
                </a:schemeClr>
              </a:solidFill>
              <a:prstDash val="solid"/>
              <a:miter/>
            </a:ln>
          </p:spPr>
          <p:txBody>
            <a:bodyPr rtlCol="0" anchor="ctr"/>
            <a:lstStyle/>
            <a:p>
              <a:endParaRPr lang="en-GB" dirty="0"/>
            </a:p>
          </p:txBody>
        </p:sp>
      </p:grpSp>
      <p:grpSp>
        <p:nvGrpSpPr>
          <p:cNvPr id="14" name="Group 13">
            <a:extLst>
              <a:ext uri="{FF2B5EF4-FFF2-40B4-BE49-F238E27FC236}">
                <a16:creationId xmlns:a16="http://schemas.microsoft.com/office/drawing/2014/main" id="{FF5F73F6-161E-4CC6-9125-9FC1B8A4593D}"/>
              </a:ext>
            </a:extLst>
          </p:cNvPr>
          <p:cNvGrpSpPr/>
          <p:nvPr/>
        </p:nvGrpSpPr>
        <p:grpSpPr>
          <a:xfrm>
            <a:off x="1899839" y="2380171"/>
            <a:ext cx="8395625" cy="2313678"/>
            <a:chOff x="1899839" y="2380171"/>
            <a:chExt cx="8395625" cy="2313678"/>
          </a:xfrm>
        </p:grpSpPr>
        <p:grpSp>
          <p:nvGrpSpPr>
            <p:cNvPr id="3" name="Group 2">
              <a:extLst>
                <a:ext uri="{FF2B5EF4-FFF2-40B4-BE49-F238E27FC236}">
                  <a16:creationId xmlns:a16="http://schemas.microsoft.com/office/drawing/2014/main" id="{3B1A6ECE-25F5-43BB-AD91-8281AA52B98B}"/>
                </a:ext>
              </a:extLst>
            </p:cNvPr>
            <p:cNvGrpSpPr/>
            <p:nvPr/>
          </p:nvGrpSpPr>
          <p:grpSpPr>
            <a:xfrm>
              <a:off x="3725788" y="2380171"/>
              <a:ext cx="4755149" cy="1200329"/>
              <a:chOff x="2465061" y="2380171"/>
              <a:chExt cx="4755149" cy="1200329"/>
            </a:xfrm>
          </p:grpSpPr>
          <p:sp>
            <p:nvSpPr>
              <p:cNvPr id="363" name="Rectangle 362">
                <a:extLst>
                  <a:ext uri="{FF2B5EF4-FFF2-40B4-BE49-F238E27FC236}">
                    <a16:creationId xmlns:a16="http://schemas.microsoft.com/office/drawing/2014/main" id="{CC9566F6-777B-45E2-8367-668B922B5CE8}"/>
                  </a:ext>
                </a:extLst>
              </p:cNvPr>
              <p:cNvSpPr/>
              <p:nvPr/>
            </p:nvSpPr>
            <p:spPr>
              <a:xfrm>
                <a:off x="5477258" y="2500419"/>
                <a:ext cx="1742952" cy="782402"/>
              </a:xfrm>
              <a:prstGeom prst="rect">
                <a:avLst/>
              </a:prstGeom>
              <a:solidFill>
                <a:srgbClr val="C9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4" name="Rectangle 363">
                <a:extLst>
                  <a:ext uri="{FF2B5EF4-FFF2-40B4-BE49-F238E27FC236}">
                    <a16:creationId xmlns:a16="http://schemas.microsoft.com/office/drawing/2014/main" id="{FF9B1864-1045-4993-84F6-1B057A5FD626}"/>
                  </a:ext>
                </a:extLst>
              </p:cNvPr>
              <p:cNvSpPr/>
              <p:nvPr/>
            </p:nvSpPr>
            <p:spPr>
              <a:xfrm>
                <a:off x="5479770" y="2500207"/>
                <a:ext cx="1740440" cy="782401"/>
              </a:xfrm>
              <a:prstGeom prst="rect">
                <a:avLst/>
              </a:prstGeom>
              <a:blipFill dpi="0" rotWithShape="1">
                <a:blip r:embed="rId2">
                  <a:alphaModFix amt="11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5" name="TextBox 364">
                <a:extLst>
                  <a:ext uri="{FF2B5EF4-FFF2-40B4-BE49-F238E27FC236}">
                    <a16:creationId xmlns:a16="http://schemas.microsoft.com/office/drawing/2014/main" id="{E3AA9E6F-DBAB-4EB1-B4EC-2F8F524924DB}"/>
                  </a:ext>
                </a:extLst>
              </p:cNvPr>
              <p:cNvSpPr txBox="1"/>
              <p:nvPr/>
            </p:nvSpPr>
            <p:spPr>
              <a:xfrm>
                <a:off x="2465061" y="2380171"/>
                <a:ext cx="3004349" cy="1200329"/>
              </a:xfrm>
              <a:prstGeom prst="rect">
                <a:avLst/>
              </a:prstGeom>
              <a:noFill/>
            </p:spPr>
            <p:txBody>
              <a:bodyPr wrap="none" rtlCol="0">
                <a:spAutoFit/>
              </a:bodyPr>
              <a:lstStyle/>
              <a:p>
                <a:pPr algn="ctr"/>
                <a:r>
                  <a:rPr lang="en-US" sz="7200" dirty="0">
                    <a:solidFill>
                      <a:schemeClr val="bg1"/>
                    </a:solidFill>
                    <a:latin typeface="Anton" pitchFamily="2" charset="0"/>
                  </a:rPr>
                  <a:t>FAMOUS</a:t>
                </a:r>
                <a:endParaRPr lang="en-GB" sz="7200" dirty="0">
                  <a:solidFill>
                    <a:schemeClr val="bg1"/>
                  </a:solidFill>
                  <a:latin typeface="Anton" pitchFamily="2" charset="0"/>
                </a:endParaRPr>
              </a:p>
            </p:txBody>
          </p:sp>
          <p:sp>
            <p:nvSpPr>
              <p:cNvPr id="366" name="TextBox 365">
                <a:extLst>
                  <a:ext uri="{FF2B5EF4-FFF2-40B4-BE49-F238E27FC236}">
                    <a16:creationId xmlns:a16="http://schemas.microsoft.com/office/drawing/2014/main" id="{27BE4820-F621-4420-9037-951BA21CEB1F}"/>
                  </a:ext>
                </a:extLst>
              </p:cNvPr>
              <p:cNvSpPr txBox="1"/>
              <p:nvPr/>
            </p:nvSpPr>
            <p:spPr>
              <a:xfrm>
                <a:off x="5469410" y="2497555"/>
                <a:ext cx="1750800" cy="923330"/>
              </a:xfrm>
              <a:prstGeom prst="rect">
                <a:avLst/>
              </a:prstGeom>
              <a:noFill/>
            </p:spPr>
            <p:txBody>
              <a:bodyPr wrap="none" rtlCol="0">
                <a:spAutoFit/>
              </a:bodyPr>
              <a:lstStyle/>
              <a:p>
                <a:pPr algn="ctr"/>
                <a:r>
                  <a:rPr lang="en-US" sz="5400" dirty="0">
                    <a:solidFill>
                      <a:schemeClr val="bg1"/>
                    </a:solidFill>
                    <a:latin typeface="Anton" pitchFamily="2" charset="0"/>
                  </a:rPr>
                  <a:t>QUOTE</a:t>
                </a:r>
                <a:endParaRPr lang="en-GB" sz="6600" dirty="0">
                  <a:solidFill>
                    <a:schemeClr val="bg1"/>
                  </a:solidFill>
                  <a:latin typeface="Anton" pitchFamily="2" charset="0"/>
                </a:endParaRPr>
              </a:p>
            </p:txBody>
          </p:sp>
        </p:grpSp>
        <p:sp>
          <p:nvSpPr>
            <p:cNvPr id="368" name="TextBox 367">
              <a:extLst>
                <a:ext uri="{FF2B5EF4-FFF2-40B4-BE49-F238E27FC236}">
                  <a16:creationId xmlns:a16="http://schemas.microsoft.com/office/drawing/2014/main" id="{13B27755-EEB6-4C3D-8ED7-829B6A533B00}"/>
                </a:ext>
              </a:extLst>
            </p:cNvPr>
            <p:cNvSpPr txBox="1"/>
            <p:nvPr/>
          </p:nvSpPr>
          <p:spPr>
            <a:xfrm>
              <a:off x="2676697" y="3652768"/>
              <a:ext cx="6921966" cy="627351"/>
            </a:xfrm>
            <a:prstGeom prst="rect">
              <a:avLst/>
            </a:prstGeom>
            <a:noFill/>
          </p:spPr>
          <p:txBody>
            <a:bodyPr wrap="square" rtlCol="0">
              <a:spAutoFit/>
            </a:bodyPr>
            <a:lstStyle/>
            <a:p>
              <a:pPr algn="ctr">
                <a:lnSpc>
                  <a:spcPct val="130000"/>
                </a:lnSpc>
              </a:pPr>
              <a:r>
                <a:rPr lang="en-GB" sz="1400" dirty="0">
                  <a:solidFill>
                    <a:schemeClr val="bg1"/>
                  </a:solidFill>
                  <a:latin typeface="Roboto" panose="02000000000000000000" pitchFamily="2" charset="0"/>
                  <a:ea typeface="Roboto" panose="02000000000000000000" pitchFamily="2" charset="0"/>
                </a:rPr>
                <a:t>The most important moments are the ones that make you realize there’s no turning back. You’ve crossed a line, and you’re stuck on the other side now</a:t>
              </a:r>
            </a:p>
          </p:txBody>
        </p:sp>
        <p:grpSp>
          <p:nvGrpSpPr>
            <p:cNvPr id="8" name="Graphic 6" descr="Closed quotation mark">
              <a:extLst>
                <a:ext uri="{FF2B5EF4-FFF2-40B4-BE49-F238E27FC236}">
                  <a16:creationId xmlns:a16="http://schemas.microsoft.com/office/drawing/2014/main" id="{4A4BD25D-E764-4119-AACB-38A52FD2A4AF}"/>
                </a:ext>
              </a:extLst>
            </p:cNvPr>
            <p:cNvGrpSpPr/>
            <p:nvPr/>
          </p:nvGrpSpPr>
          <p:grpSpPr>
            <a:xfrm>
              <a:off x="9381064" y="3779449"/>
              <a:ext cx="914400" cy="914400"/>
              <a:chOff x="9242167" y="3779449"/>
              <a:chExt cx="914400" cy="914400"/>
            </a:xfrm>
          </p:grpSpPr>
          <p:sp>
            <p:nvSpPr>
              <p:cNvPr id="9" name="Freeform: Shape 8">
                <a:extLst>
                  <a:ext uri="{FF2B5EF4-FFF2-40B4-BE49-F238E27FC236}">
                    <a16:creationId xmlns:a16="http://schemas.microsoft.com/office/drawing/2014/main" id="{F018E84D-707C-453A-B175-52546F62F880}"/>
                  </a:ext>
                </a:extLst>
              </p:cNvPr>
              <p:cNvSpPr/>
              <p:nvPr/>
            </p:nvSpPr>
            <p:spPr>
              <a:xfrm>
                <a:off x="9461242" y="4055674"/>
                <a:ext cx="190500" cy="377952"/>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rgbClr val="CD3635"/>
              </a:solidFill>
              <a:ln w="9525" cap="flat">
                <a:noFill/>
                <a:prstDash val="solid"/>
                <a:miter/>
              </a:ln>
            </p:spPr>
            <p:txBody>
              <a:bodyPr rtlCol="0" anchor="ctr"/>
              <a:lstStyle/>
              <a:p>
                <a:endParaRPr lang="en-GB" dirty="0"/>
              </a:p>
            </p:txBody>
          </p:sp>
          <p:sp>
            <p:nvSpPr>
              <p:cNvPr id="10" name="Freeform: Shape 9">
                <a:extLst>
                  <a:ext uri="{FF2B5EF4-FFF2-40B4-BE49-F238E27FC236}">
                    <a16:creationId xmlns:a16="http://schemas.microsoft.com/office/drawing/2014/main" id="{6143D71D-C995-4823-AB6B-DEDD01C05FF6}"/>
                  </a:ext>
                </a:extLst>
              </p:cNvPr>
              <p:cNvSpPr/>
              <p:nvPr/>
            </p:nvSpPr>
            <p:spPr>
              <a:xfrm>
                <a:off x="9746992" y="4055674"/>
                <a:ext cx="190500" cy="377952"/>
              </a:xfrm>
              <a:custGeom>
                <a:avLst/>
                <a:gdLst>
                  <a:gd name="connsiteX0" fmla="*/ 0 w 190500"/>
                  <a:gd name="connsiteY0" fmla="*/ 0 h 377952"/>
                  <a:gd name="connsiteX1" fmla="*/ 0 w 190500"/>
                  <a:gd name="connsiteY1" fmla="*/ 190500 h 377952"/>
                  <a:gd name="connsiteX2" fmla="*/ 108680 w 190500"/>
                  <a:gd name="connsiteY2" fmla="*/ 190500 h 377952"/>
                  <a:gd name="connsiteX3" fmla="*/ 0 w 190500"/>
                  <a:gd name="connsiteY3" fmla="*/ 296228 h 377952"/>
                  <a:gd name="connsiteX4" fmla="*/ 0 w 190500"/>
                  <a:gd name="connsiteY4" fmla="*/ 377952 h 377952"/>
                  <a:gd name="connsiteX5" fmla="*/ 190500 w 190500"/>
                  <a:gd name="connsiteY5" fmla="*/ 190500 h 377952"/>
                  <a:gd name="connsiteX6" fmla="*/ 190500 w 190500"/>
                  <a:gd name="connsiteY6" fmla="*/ 190500 h 377952"/>
                  <a:gd name="connsiteX7" fmla="*/ 190500 w 190500"/>
                  <a:gd name="connsiteY7" fmla="*/ 0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0" y="0"/>
                    </a:moveTo>
                    <a:lnTo>
                      <a:pt x="0" y="190500"/>
                    </a:lnTo>
                    <a:lnTo>
                      <a:pt x="108680" y="190500"/>
                    </a:lnTo>
                    <a:cubicBezTo>
                      <a:pt x="107031" y="249344"/>
                      <a:pt x="58867" y="296199"/>
                      <a:pt x="0" y="296228"/>
                    </a:cubicBezTo>
                    <a:lnTo>
                      <a:pt x="0" y="377952"/>
                    </a:lnTo>
                    <a:cubicBezTo>
                      <a:pt x="104031" y="377965"/>
                      <a:pt x="188835" y="294518"/>
                      <a:pt x="190500" y="190500"/>
                    </a:cubicBezTo>
                    <a:lnTo>
                      <a:pt x="190500" y="190500"/>
                    </a:lnTo>
                    <a:lnTo>
                      <a:pt x="190500" y="0"/>
                    </a:lnTo>
                    <a:close/>
                  </a:path>
                </a:pathLst>
              </a:custGeom>
              <a:solidFill>
                <a:srgbClr val="CD3635"/>
              </a:solidFill>
              <a:ln w="9525" cap="flat">
                <a:noFill/>
                <a:prstDash val="solid"/>
                <a:miter/>
              </a:ln>
            </p:spPr>
            <p:txBody>
              <a:bodyPr rtlCol="0" anchor="ctr"/>
              <a:lstStyle/>
              <a:p>
                <a:endParaRPr lang="en-GB" dirty="0"/>
              </a:p>
            </p:txBody>
          </p:sp>
        </p:grpSp>
        <p:grpSp>
          <p:nvGrpSpPr>
            <p:cNvPr id="11" name="Graphic 4" descr="Open quotation mark">
              <a:extLst>
                <a:ext uri="{FF2B5EF4-FFF2-40B4-BE49-F238E27FC236}">
                  <a16:creationId xmlns:a16="http://schemas.microsoft.com/office/drawing/2014/main" id="{2255964F-9297-42A3-AEE9-8495FE532137}"/>
                </a:ext>
              </a:extLst>
            </p:cNvPr>
            <p:cNvGrpSpPr/>
            <p:nvPr/>
          </p:nvGrpSpPr>
          <p:grpSpPr>
            <a:xfrm>
              <a:off x="1899839" y="3303446"/>
              <a:ext cx="914400" cy="914400"/>
              <a:chOff x="1899839" y="3303446"/>
              <a:chExt cx="914400" cy="914400"/>
            </a:xfrm>
          </p:grpSpPr>
          <p:sp>
            <p:nvSpPr>
              <p:cNvPr id="12" name="Freeform: Shape 11">
                <a:extLst>
                  <a:ext uri="{FF2B5EF4-FFF2-40B4-BE49-F238E27FC236}">
                    <a16:creationId xmlns:a16="http://schemas.microsoft.com/office/drawing/2014/main" id="{4402F355-140C-4D96-84C1-594EC1AF7DB4}"/>
                  </a:ext>
                </a:extLst>
              </p:cNvPr>
              <p:cNvSpPr/>
              <p:nvPr/>
            </p:nvSpPr>
            <p:spPr>
              <a:xfrm>
                <a:off x="2404664" y="3573193"/>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CD3635"/>
              </a:solidFill>
              <a:ln w="9525" cap="flat">
                <a:noFill/>
                <a:prstDash val="solid"/>
                <a:miter/>
              </a:ln>
            </p:spPr>
            <p:txBody>
              <a:bodyPr rtlCol="0" anchor="ctr"/>
              <a:lstStyle/>
              <a:p>
                <a:endParaRPr lang="en-GB" dirty="0"/>
              </a:p>
            </p:txBody>
          </p:sp>
          <p:sp>
            <p:nvSpPr>
              <p:cNvPr id="13" name="Freeform: Shape 12">
                <a:extLst>
                  <a:ext uri="{FF2B5EF4-FFF2-40B4-BE49-F238E27FC236}">
                    <a16:creationId xmlns:a16="http://schemas.microsoft.com/office/drawing/2014/main" id="{F12DCFE5-528B-45AA-AB6F-798C0BF308A5}"/>
                  </a:ext>
                </a:extLst>
              </p:cNvPr>
              <p:cNvSpPr/>
              <p:nvPr/>
            </p:nvSpPr>
            <p:spPr>
              <a:xfrm>
                <a:off x="2118914" y="3573193"/>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CD3635"/>
              </a:solidFill>
              <a:ln w="9525" cap="flat">
                <a:noFill/>
                <a:prstDash val="solid"/>
                <a:miter/>
              </a:ln>
            </p:spPr>
            <p:txBody>
              <a:bodyPr rtlCol="0" anchor="ctr"/>
              <a:lstStyle/>
              <a:p>
                <a:endParaRPr lang="en-GB" dirty="0"/>
              </a:p>
            </p:txBody>
          </p:sp>
        </p:grpSp>
      </p:grpSp>
    </p:spTree>
    <p:extLst>
      <p:ext uri="{BB962C8B-B14F-4D97-AF65-F5344CB8AC3E}">
        <p14:creationId xmlns:p14="http://schemas.microsoft.com/office/powerpoint/2010/main" val="2169036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49" name="Rectangle 148">
            <a:extLst>
              <a:ext uri="{FF2B5EF4-FFF2-40B4-BE49-F238E27FC236}">
                <a16:creationId xmlns:a16="http://schemas.microsoft.com/office/drawing/2014/main" id="{239108D4-4406-441C-93DC-6A515C942CD7}"/>
              </a:ext>
            </a:extLst>
          </p:cNvPr>
          <p:cNvSpPr/>
          <p:nvPr/>
        </p:nvSpPr>
        <p:spPr>
          <a:xfrm>
            <a:off x="620" y="21359"/>
            <a:ext cx="12192000" cy="6858000"/>
          </a:xfrm>
          <a:prstGeom prst="rect">
            <a:avLst/>
          </a:prstGeom>
          <a:blipFill dpi="0" rotWithShape="1">
            <a:blip r:embed="rId2">
              <a:alphaModFix amt="11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5" name="Rectangle 164">
            <a:extLst>
              <a:ext uri="{FF2B5EF4-FFF2-40B4-BE49-F238E27FC236}">
                <a16:creationId xmlns:a16="http://schemas.microsoft.com/office/drawing/2014/main" id="{4B9CD062-3054-4182-958F-A9774E34A9F5}"/>
              </a:ext>
            </a:extLst>
          </p:cNvPr>
          <p:cNvSpPr/>
          <p:nvPr/>
        </p:nvSpPr>
        <p:spPr>
          <a:xfrm>
            <a:off x="1" y="5198134"/>
            <a:ext cx="12192000" cy="165986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66" name="Group 165">
            <a:extLst>
              <a:ext uri="{FF2B5EF4-FFF2-40B4-BE49-F238E27FC236}">
                <a16:creationId xmlns:a16="http://schemas.microsoft.com/office/drawing/2014/main" id="{64C62CAB-82D5-4406-81C0-F44E13CE145B}"/>
              </a:ext>
            </a:extLst>
          </p:cNvPr>
          <p:cNvGrpSpPr/>
          <p:nvPr/>
        </p:nvGrpSpPr>
        <p:grpSpPr>
          <a:xfrm>
            <a:off x="-1" y="5191321"/>
            <a:ext cx="12192001" cy="1674277"/>
            <a:chOff x="-55939" y="6016458"/>
            <a:chExt cx="12339396" cy="860370"/>
          </a:xfrm>
        </p:grpSpPr>
        <p:cxnSp>
          <p:nvCxnSpPr>
            <p:cNvPr id="168" name="Straight Connector 167">
              <a:extLst>
                <a:ext uri="{FF2B5EF4-FFF2-40B4-BE49-F238E27FC236}">
                  <a16:creationId xmlns:a16="http://schemas.microsoft.com/office/drawing/2014/main" id="{21D45989-DCFE-4CFB-8DC0-F05EBF9BFADD}"/>
                </a:ext>
              </a:extLst>
            </p:cNvPr>
            <p:cNvCxnSpPr>
              <a:cxnSpLocks/>
            </p:cNvCxnSpPr>
            <p:nvPr/>
          </p:nvCxnSpPr>
          <p:spPr>
            <a:xfrm flipH="1">
              <a:off x="-11211" y="6018299"/>
              <a:ext cx="2470249" cy="858529"/>
            </a:xfrm>
            <a:prstGeom prst="line">
              <a:avLst/>
            </a:prstGeom>
            <a:ln w="38100">
              <a:gradFill>
                <a:gsLst>
                  <a:gs pos="100000">
                    <a:schemeClr val="tx1">
                      <a:lumMod val="65000"/>
                      <a:lumOff val="35000"/>
                    </a:schemeClr>
                  </a:gs>
                  <a:gs pos="0">
                    <a:schemeClr val="bg2">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CE40FE9-47F3-40AE-A577-EB71F02E8590}"/>
                </a:ext>
              </a:extLst>
            </p:cNvPr>
            <p:cNvCxnSpPr>
              <a:cxnSpLocks/>
            </p:cNvCxnSpPr>
            <p:nvPr/>
          </p:nvCxnSpPr>
          <p:spPr>
            <a:xfrm flipH="1">
              <a:off x="2459038" y="6030320"/>
              <a:ext cx="1484159" cy="846508"/>
            </a:xfrm>
            <a:prstGeom prst="line">
              <a:avLst/>
            </a:prstGeom>
            <a:ln w="38100">
              <a:gradFill>
                <a:gsLst>
                  <a:gs pos="100000">
                    <a:schemeClr val="tx1">
                      <a:lumMod val="65000"/>
                      <a:lumOff val="35000"/>
                    </a:schemeClr>
                  </a:gs>
                  <a:gs pos="0">
                    <a:schemeClr val="bg2">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1B82C84-411F-43C7-BFAC-331597BA2263}"/>
                </a:ext>
              </a:extLst>
            </p:cNvPr>
            <p:cNvCxnSpPr>
              <a:cxnSpLocks/>
            </p:cNvCxnSpPr>
            <p:nvPr/>
          </p:nvCxnSpPr>
          <p:spPr>
            <a:xfrm flipH="1">
              <a:off x="-55939" y="6018299"/>
              <a:ext cx="1111627" cy="179714"/>
            </a:xfrm>
            <a:prstGeom prst="line">
              <a:avLst/>
            </a:prstGeom>
            <a:ln w="38100">
              <a:gradFill>
                <a:gsLst>
                  <a:gs pos="100000">
                    <a:schemeClr val="tx1">
                      <a:lumMod val="65000"/>
                      <a:lumOff val="35000"/>
                    </a:schemeClr>
                  </a:gs>
                  <a:gs pos="0">
                    <a:schemeClr val="bg2">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D9033B5D-A750-486D-9391-703C74304832}"/>
                </a:ext>
              </a:extLst>
            </p:cNvPr>
            <p:cNvCxnSpPr>
              <a:cxnSpLocks/>
            </p:cNvCxnSpPr>
            <p:nvPr/>
          </p:nvCxnSpPr>
          <p:spPr>
            <a:xfrm>
              <a:off x="9757096" y="6016459"/>
              <a:ext cx="2470249" cy="858529"/>
            </a:xfrm>
            <a:prstGeom prst="line">
              <a:avLst/>
            </a:prstGeom>
            <a:ln w="38100">
              <a:gradFill>
                <a:gsLst>
                  <a:gs pos="100000">
                    <a:schemeClr val="tx1">
                      <a:lumMod val="65000"/>
                      <a:lumOff val="35000"/>
                    </a:schemeClr>
                  </a:gs>
                  <a:gs pos="0">
                    <a:schemeClr val="bg2">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10112D6-60ED-413F-9EA0-D87806BF39A4}"/>
                </a:ext>
              </a:extLst>
            </p:cNvPr>
            <p:cNvCxnSpPr>
              <a:cxnSpLocks/>
            </p:cNvCxnSpPr>
            <p:nvPr/>
          </p:nvCxnSpPr>
          <p:spPr>
            <a:xfrm>
              <a:off x="8253459" y="6016458"/>
              <a:ext cx="1503637" cy="858530"/>
            </a:xfrm>
            <a:prstGeom prst="line">
              <a:avLst/>
            </a:prstGeom>
            <a:ln w="38100">
              <a:gradFill>
                <a:gsLst>
                  <a:gs pos="100000">
                    <a:schemeClr val="tx1">
                      <a:lumMod val="65000"/>
                      <a:lumOff val="35000"/>
                    </a:schemeClr>
                  </a:gs>
                  <a:gs pos="0">
                    <a:schemeClr val="bg2">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1B37920-109D-429F-8A32-FA025E079154}"/>
                </a:ext>
              </a:extLst>
            </p:cNvPr>
            <p:cNvCxnSpPr>
              <a:cxnSpLocks/>
            </p:cNvCxnSpPr>
            <p:nvPr/>
          </p:nvCxnSpPr>
          <p:spPr>
            <a:xfrm>
              <a:off x="11160446" y="6016459"/>
              <a:ext cx="1123011" cy="181554"/>
            </a:xfrm>
            <a:prstGeom prst="line">
              <a:avLst/>
            </a:prstGeom>
            <a:ln w="38100">
              <a:gradFill>
                <a:gsLst>
                  <a:gs pos="100000">
                    <a:schemeClr val="tx1">
                      <a:lumMod val="65000"/>
                      <a:lumOff val="35000"/>
                    </a:schemeClr>
                  </a:gs>
                  <a:gs pos="0">
                    <a:schemeClr val="bg2">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597" name="Rectangle 596" hidden="1">
            <a:extLst>
              <a:ext uri="{FF2B5EF4-FFF2-40B4-BE49-F238E27FC236}">
                <a16:creationId xmlns:a16="http://schemas.microsoft.com/office/drawing/2014/main" id="{CAB477EE-1D16-418D-BC79-A905AA51B984}"/>
              </a:ext>
            </a:extLst>
          </p:cNvPr>
          <p:cNvSpPr/>
          <p:nvPr/>
        </p:nvSpPr>
        <p:spPr>
          <a:xfrm>
            <a:off x="-11211" y="6018299"/>
            <a:ext cx="12203212" cy="8286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Freeform: Shape 65">
            <a:extLst>
              <a:ext uri="{FF2B5EF4-FFF2-40B4-BE49-F238E27FC236}">
                <a16:creationId xmlns:a16="http://schemas.microsoft.com/office/drawing/2014/main" id="{336504B1-806D-4BE5-AFE9-7E1385FBBC63}"/>
              </a:ext>
            </a:extLst>
          </p:cNvPr>
          <p:cNvSpPr/>
          <p:nvPr/>
        </p:nvSpPr>
        <p:spPr>
          <a:xfrm>
            <a:off x="2647398" y="2462091"/>
            <a:ext cx="1888658" cy="1085486"/>
          </a:xfrm>
          <a:custGeom>
            <a:avLst/>
            <a:gdLst>
              <a:gd name="connsiteX0" fmla="*/ 1888659 w 1888658"/>
              <a:gd name="connsiteY0" fmla="*/ 1085486 h 1085486"/>
              <a:gd name="connsiteX1" fmla="*/ 0 w 1888658"/>
              <a:gd name="connsiteY1" fmla="*/ 51424 h 1085486"/>
              <a:gd name="connsiteX2" fmla="*/ 0 w 1888658"/>
              <a:gd name="connsiteY2" fmla="*/ 0 h 1085486"/>
              <a:gd name="connsiteX3" fmla="*/ 1888659 w 1888658"/>
              <a:gd name="connsiteY3" fmla="*/ 1034062 h 1085486"/>
            </a:gdLst>
            <a:ahLst/>
            <a:cxnLst>
              <a:cxn ang="0">
                <a:pos x="connsiteX0" y="connsiteY0"/>
              </a:cxn>
              <a:cxn ang="0">
                <a:pos x="connsiteX1" y="connsiteY1"/>
              </a:cxn>
              <a:cxn ang="0">
                <a:pos x="connsiteX2" y="connsiteY2"/>
              </a:cxn>
              <a:cxn ang="0">
                <a:pos x="connsiteX3" y="connsiteY3"/>
              </a:cxn>
            </a:cxnLst>
            <a:rect l="l" t="t" r="r" b="b"/>
            <a:pathLst>
              <a:path w="1888658" h="1085486">
                <a:moveTo>
                  <a:pt x="1888659" y="1085486"/>
                </a:moveTo>
                <a:lnTo>
                  <a:pt x="0" y="51424"/>
                </a:lnTo>
                <a:lnTo>
                  <a:pt x="0" y="0"/>
                </a:lnTo>
                <a:lnTo>
                  <a:pt x="1888659" y="1034062"/>
                </a:lnTo>
                <a:close/>
              </a:path>
            </a:pathLst>
          </a:custGeom>
          <a:gradFill>
            <a:gsLst>
              <a:gs pos="1000">
                <a:schemeClr val="tx1">
                  <a:lumMod val="50000"/>
                  <a:lumOff val="50000"/>
                  <a:alpha val="0"/>
                </a:schemeClr>
              </a:gs>
              <a:gs pos="100000">
                <a:schemeClr val="tx1">
                  <a:lumMod val="65000"/>
                  <a:lumOff val="35000"/>
                </a:schemeClr>
              </a:gs>
            </a:gsLst>
            <a:lin ang="0" scaled="0"/>
          </a:gradFill>
          <a:ln w="7971" cap="flat">
            <a:noFill/>
            <a:prstDash val="solid"/>
            <a:miter/>
          </a:ln>
        </p:spPr>
        <p:txBody>
          <a:bodyPr rtlCol="0" anchor="ctr"/>
          <a:lstStyle/>
          <a:p>
            <a:endParaRPr lang="en-GB" dirty="0"/>
          </a:p>
        </p:txBody>
      </p:sp>
      <p:sp>
        <p:nvSpPr>
          <p:cNvPr id="91" name="Freeform: Shape 90">
            <a:extLst>
              <a:ext uri="{FF2B5EF4-FFF2-40B4-BE49-F238E27FC236}">
                <a16:creationId xmlns:a16="http://schemas.microsoft.com/office/drawing/2014/main" id="{A15F565D-49F6-48C0-BCE1-68125B83F8B6}"/>
              </a:ext>
            </a:extLst>
          </p:cNvPr>
          <p:cNvSpPr/>
          <p:nvPr/>
        </p:nvSpPr>
        <p:spPr>
          <a:xfrm>
            <a:off x="7658972" y="2462091"/>
            <a:ext cx="1888738" cy="1085486"/>
          </a:xfrm>
          <a:custGeom>
            <a:avLst/>
            <a:gdLst>
              <a:gd name="connsiteX0" fmla="*/ 0 w 1888738"/>
              <a:gd name="connsiteY0" fmla="*/ 1085486 h 1085486"/>
              <a:gd name="connsiteX1" fmla="*/ 1888739 w 1888738"/>
              <a:gd name="connsiteY1" fmla="*/ 51424 h 1085486"/>
              <a:gd name="connsiteX2" fmla="*/ 1888739 w 1888738"/>
              <a:gd name="connsiteY2" fmla="*/ 0 h 1085486"/>
              <a:gd name="connsiteX3" fmla="*/ 0 w 1888738"/>
              <a:gd name="connsiteY3" fmla="*/ 1034062 h 1085486"/>
            </a:gdLst>
            <a:ahLst/>
            <a:cxnLst>
              <a:cxn ang="0">
                <a:pos x="connsiteX0" y="connsiteY0"/>
              </a:cxn>
              <a:cxn ang="0">
                <a:pos x="connsiteX1" y="connsiteY1"/>
              </a:cxn>
              <a:cxn ang="0">
                <a:pos x="connsiteX2" y="connsiteY2"/>
              </a:cxn>
              <a:cxn ang="0">
                <a:pos x="connsiteX3" y="connsiteY3"/>
              </a:cxn>
            </a:cxnLst>
            <a:rect l="l" t="t" r="r" b="b"/>
            <a:pathLst>
              <a:path w="1888738" h="1085486">
                <a:moveTo>
                  <a:pt x="0" y="1085486"/>
                </a:moveTo>
                <a:lnTo>
                  <a:pt x="1888739" y="51424"/>
                </a:lnTo>
                <a:lnTo>
                  <a:pt x="1888739" y="0"/>
                </a:lnTo>
                <a:lnTo>
                  <a:pt x="0" y="1034062"/>
                </a:lnTo>
                <a:close/>
              </a:path>
            </a:pathLst>
          </a:custGeom>
          <a:gradFill>
            <a:gsLst>
              <a:gs pos="99000">
                <a:schemeClr val="tx1">
                  <a:lumMod val="50000"/>
                  <a:lumOff val="50000"/>
                  <a:alpha val="0"/>
                </a:schemeClr>
              </a:gs>
              <a:gs pos="0">
                <a:schemeClr val="tx1">
                  <a:lumMod val="65000"/>
                  <a:lumOff val="35000"/>
                </a:schemeClr>
              </a:gs>
            </a:gsLst>
            <a:lin ang="0" scaled="0"/>
          </a:gradFill>
          <a:ln w="7971" cap="flat">
            <a:noFill/>
            <a:prstDash val="solid"/>
            <a:miter/>
          </a:ln>
        </p:spPr>
        <p:txBody>
          <a:bodyPr rtlCol="0" anchor="ctr"/>
          <a:lstStyle/>
          <a:p>
            <a:endParaRPr lang="en-GB" dirty="0"/>
          </a:p>
        </p:txBody>
      </p:sp>
      <p:grpSp>
        <p:nvGrpSpPr>
          <p:cNvPr id="117" name="Group 116">
            <a:extLst>
              <a:ext uri="{FF2B5EF4-FFF2-40B4-BE49-F238E27FC236}">
                <a16:creationId xmlns:a16="http://schemas.microsoft.com/office/drawing/2014/main" id="{22C41252-F9B4-49FC-A1C4-51ED0489F564}"/>
              </a:ext>
            </a:extLst>
          </p:cNvPr>
          <p:cNvGrpSpPr/>
          <p:nvPr/>
        </p:nvGrpSpPr>
        <p:grpSpPr>
          <a:xfrm flipH="1">
            <a:off x="7691183" y="3514939"/>
            <a:ext cx="1122296" cy="3896012"/>
            <a:chOff x="3403600" y="3134708"/>
            <a:chExt cx="1122296" cy="3896012"/>
          </a:xfrm>
        </p:grpSpPr>
        <p:cxnSp>
          <p:nvCxnSpPr>
            <p:cNvPr id="118" name="Straight Connector 117">
              <a:extLst>
                <a:ext uri="{FF2B5EF4-FFF2-40B4-BE49-F238E27FC236}">
                  <a16:creationId xmlns:a16="http://schemas.microsoft.com/office/drawing/2014/main" id="{AB7B092D-E671-45E9-89C7-F306314F920D}"/>
                </a:ext>
              </a:extLst>
            </p:cNvPr>
            <p:cNvCxnSpPr/>
            <p:nvPr/>
          </p:nvCxnSpPr>
          <p:spPr>
            <a:xfrm>
              <a:off x="3403600" y="4927600"/>
              <a:ext cx="0" cy="2103120"/>
            </a:xfrm>
            <a:prstGeom prst="line">
              <a:avLst/>
            </a:prstGeom>
            <a:ln w="25400">
              <a:gradFill>
                <a:gsLst>
                  <a:gs pos="0">
                    <a:schemeClr val="tx1">
                      <a:lumMod val="50000"/>
                      <a:lumOff val="50000"/>
                    </a:schemeClr>
                  </a:gs>
                  <a:gs pos="100000">
                    <a:schemeClr val="tx1">
                      <a:lumMod val="65000"/>
                      <a:lumOff val="3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C19FA81-F276-461B-95BE-A04048EC7439}"/>
                </a:ext>
              </a:extLst>
            </p:cNvPr>
            <p:cNvCxnSpPr/>
            <p:nvPr/>
          </p:nvCxnSpPr>
          <p:spPr>
            <a:xfrm>
              <a:off x="3556949" y="4679737"/>
              <a:ext cx="0" cy="2103120"/>
            </a:xfrm>
            <a:prstGeom prst="line">
              <a:avLst/>
            </a:prstGeom>
            <a:ln w="25400">
              <a:gradFill>
                <a:gsLst>
                  <a:gs pos="0">
                    <a:schemeClr val="tx1">
                      <a:lumMod val="50000"/>
                      <a:lumOff val="50000"/>
                    </a:schemeClr>
                  </a:gs>
                  <a:gs pos="100000">
                    <a:schemeClr val="tx1">
                      <a:lumMod val="65000"/>
                      <a:lumOff val="3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E947EB5-60FF-44E5-9F2B-3E59C1963368}"/>
                </a:ext>
              </a:extLst>
            </p:cNvPr>
            <p:cNvCxnSpPr/>
            <p:nvPr/>
          </p:nvCxnSpPr>
          <p:spPr>
            <a:xfrm>
              <a:off x="3720128" y="4454743"/>
              <a:ext cx="0" cy="2103120"/>
            </a:xfrm>
            <a:prstGeom prst="line">
              <a:avLst/>
            </a:prstGeom>
            <a:ln w="22225">
              <a:gradFill>
                <a:gsLst>
                  <a:gs pos="0">
                    <a:schemeClr val="tx1">
                      <a:lumMod val="50000"/>
                      <a:lumOff val="50000"/>
                    </a:schemeClr>
                  </a:gs>
                  <a:gs pos="100000">
                    <a:schemeClr val="tx1">
                      <a:lumMod val="65000"/>
                      <a:lumOff val="3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96F0417-0966-4BE3-B4EA-76981DF5B080}"/>
                </a:ext>
              </a:extLst>
            </p:cNvPr>
            <p:cNvCxnSpPr/>
            <p:nvPr/>
          </p:nvCxnSpPr>
          <p:spPr>
            <a:xfrm>
              <a:off x="3859252" y="4172894"/>
              <a:ext cx="0" cy="2103120"/>
            </a:xfrm>
            <a:prstGeom prst="line">
              <a:avLst/>
            </a:prstGeom>
            <a:ln w="22225">
              <a:gradFill>
                <a:gsLst>
                  <a:gs pos="0">
                    <a:schemeClr val="tx1">
                      <a:lumMod val="50000"/>
                      <a:lumOff val="50000"/>
                    </a:schemeClr>
                  </a:gs>
                  <a:gs pos="100000">
                    <a:schemeClr val="tx1">
                      <a:lumMod val="65000"/>
                      <a:lumOff val="3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52953E2-0180-4483-AEEA-ABC3286F31EF}"/>
                </a:ext>
              </a:extLst>
            </p:cNvPr>
            <p:cNvCxnSpPr/>
            <p:nvPr/>
          </p:nvCxnSpPr>
          <p:spPr>
            <a:xfrm>
              <a:off x="3983605" y="3991071"/>
              <a:ext cx="0" cy="2103120"/>
            </a:xfrm>
            <a:prstGeom prst="line">
              <a:avLst/>
            </a:prstGeom>
            <a:ln w="19050">
              <a:gradFill>
                <a:gsLst>
                  <a:gs pos="0">
                    <a:schemeClr val="tx1">
                      <a:lumMod val="50000"/>
                      <a:lumOff val="50000"/>
                    </a:schemeClr>
                  </a:gs>
                  <a:gs pos="100000">
                    <a:schemeClr val="tx1">
                      <a:lumMod val="65000"/>
                      <a:lumOff val="3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E232616-3443-4BED-876B-C033BD47976D}"/>
                </a:ext>
              </a:extLst>
            </p:cNvPr>
            <p:cNvCxnSpPr/>
            <p:nvPr/>
          </p:nvCxnSpPr>
          <p:spPr>
            <a:xfrm>
              <a:off x="4100435" y="3743449"/>
              <a:ext cx="0" cy="2103120"/>
            </a:xfrm>
            <a:prstGeom prst="line">
              <a:avLst/>
            </a:prstGeom>
            <a:ln w="19050">
              <a:gradFill>
                <a:gsLst>
                  <a:gs pos="0">
                    <a:schemeClr val="tx1">
                      <a:lumMod val="50000"/>
                      <a:lumOff val="50000"/>
                    </a:schemeClr>
                  </a:gs>
                  <a:gs pos="100000">
                    <a:schemeClr val="tx1">
                      <a:lumMod val="65000"/>
                      <a:lumOff val="3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1BF8A77-10DC-4819-9194-8F14CBF2F928}"/>
                </a:ext>
              </a:extLst>
            </p:cNvPr>
            <p:cNvCxnSpPr/>
            <p:nvPr/>
          </p:nvCxnSpPr>
          <p:spPr>
            <a:xfrm>
              <a:off x="4231737" y="3574229"/>
              <a:ext cx="0" cy="2103120"/>
            </a:xfrm>
            <a:prstGeom prst="line">
              <a:avLst/>
            </a:prstGeom>
            <a:ln w="15875">
              <a:gradFill>
                <a:gsLst>
                  <a:gs pos="0">
                    <a:schemeClr val="tx1">
                      <a:lumMod val="50000"/>
                      <a:lumOff val="50000"/>
                    </a:schemeClr>
                  </a:gs>
                  <a:gs pos="100000">
                    <a:schemeClr val="tx1">
                      <a:lumMod val="65000"/>
                      <a:lumOff val="3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8EF3A52-2395-4352-8264-C64DEA031F9E}"/>
                </a:ext>
              </a:extLst>
            </p:cNvPr>
            <p:cNvCxnSpPr/>
            <p:nvPr/>
          </p:nvCxnSpPr>
          <p:spPr>
            <a:xfrm>
              <a:off x="4339848" y="3416541"/>
              <a:ext cx="0" cy="2103120"/>
            </a:xfrm>
            <a:prstGeom prst="line">
              <a:avLst/>
            </a:prstGeom>
            <a:ln w="15875">
              <a:gradFill>
                <a:gsLst>
                  <a:gs pos="0">
                    <a:schemeClr val="tx1">
                      <a:lumMod val="50000"/>
                      <a:lumOff val="50000"/>
                    </a:schemeClr>
                  </a:gs>
                  <a:gs pos="100000">
                    <a:schemeClr val="tx1">
                      <a:lumMod val="65000"/>
                      <a:lumOff val="3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AC0967D-9E2B-47C4-8CD1-1DDD1136237E}"/>
                </a:ext>
              </a:extLst>
            </p:cNvPr>
            <p:cNvCxnSpPr/>
            <p:nvPr/>
          </p:nvCxnSpPr>
          <p:spPr>
            <a:xfrm>
              <a:off x="4441742" y="3259312"/>
              <a:ext cx="0" cy="2103120"/>
            </a:xfrm>
            <a:prstGeom prst="line">
              <a:avLst/>
            </a:prstGeom>
            <a:ln w="12700">
              <a:gradFill>
                <a:gsLst>
                  <a:gs pos="0">
                    <a:schemeClr val="tx1">
                      <a:lumMod val="50000"/>
                      <a:lumOff val="50000"/>
                    </a:schemeClr>
                  </a:gs>
                  <a:gs pos="100000">
                    <a:schemeClr val="tx1">
                      <a:lumMod val="65000"/>
                      <a:lumOff val="3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0AC8F39-5B42-4647-A047-31C5CCFDDC92}"/>
                </a:ext>
              </a:extLst>
            </p:cNvPr>
            <p:cNvCxnSpPr/>
            <p:nvPr/>
          </p:nvCxnSpPr>
          <p:spPr>
            <a:xfrm>
              <a:off x="4525896" y="3134708"/>
              <a:ext cx="0" cy="2103120"/>
            </a:xfrm>
            <a:prstGeom prst="line">
              <a:avLst/>
            </a:prstGeom>
            <a:ln w="12700">
              <a:gradFill>
                <a:gsLst>
                  <a:gs pos="0">
                    <a:schemeClr val="tx1">
                      <a:lumMod val="50000"/>
                      <a:lumOff val="50000"/>
                    </a:schemeClr>
                  </a:gs>
                  <a:gs pos="100000">
                    <a:schemeClr val="tx1">
                      <a:lumMod val="65000"/>
                      <a:lumOff val="3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480ACC44-88BA-4525-850F-1DB873AB9761}"/>
              </a:ext>
            </a:extLst>
          </p:cNvPr>
          <p:cNvGrpSpPr/>
          <p:nvPr/>
        </p:nvGrpSpPr>
        <p:grpSpPr>
          <a:xfrm>
            <a:off x="3403600" y="3514939"/>
            <a:ext cx="1122296" cy="3896012"/>
            <a:chOff x="3403600" y="3134708"/>
            <a:chExt cx="1122296" cy="3896012"/>
          </a:xfrm>
        </p:grpSpPr>
        <p:cxnSp>
          <p:nvCxnSpPr>
            <p:cNvPr id="3" name="Straight Connector 2">
              <a:extLst>
                <a:ext uri="{FF2B5EF4-FFF2-40B4-BE49-F238E27FC236}">
                  <a16:creationId xmlns:a16="http://schemas.microsoft.com/office/drawing/2014/main" id="{0F735CB7-9F3C-49E7-AC8C-DE3A8D459A25}"/>
                </a:ext>
              </a:extLst>
            </p:cNvPr>
            <p:cNvCxnSpPr/>
            <p:nvPr/>
          </p:nvCxnSpPr>
          <p:spPr>
            <a:xfrm>
              <a:off x="3403600" y="4927600"/>
              <a:ext cx="0" cy="2103120"/>
            </a:xfrm>
            <a:prstGeom prst="line">
              <a:avLst/>
            </a:prstGeom>
            <a:ln w="25400">
              <a:gradFill>
                <a:gsLst>
                  <a:gs pos="0">
                    <a:schemeClr val="tx1">
                      <a:lumMod val="50000"/>
                      <a:lumOff val="50000"/>
                    </a:schemeClr>
                  </a:gs>
                  <a:gs pos="100000">
                    <a:schemeClr val="tx1">
                      <a:lumMod val="65000"/>
                      <a:lumOff val="3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C5F9C2F-9317-4C60-8C2B-CF61ED9978BF}"/>
                </a:ext>
              </a:extLst>
            </p:cNvPr>
            <p:cNvCxnSpPr/>
            <p:nvPr/>
          </p:nvCxnSpPr>
          <p:spPr>
            <a:xfrm>
              <a:off x="3556949" y="4679737"/>
              <a:ext cx="0" cy="2103120"/>
            </a:xfrm>
            <a:prstGeom prst="line">
              <a:avLst/>
            </a:prstGeom>
            <a:ln w="25400">
              <a:gradFill>
                <a:gsLst>
                  <a:gs pos="0">
                    <a:schemeClr val="tx1">
                      <a:lumMod val="50000"/>
                      <a:lumOff val="50000"/>
                    </a:schemeClr>
                  </a:gs>
                  <a:gs pos="100000">
                    <a:schemeClr val="tx1">
                      <a:lumMod val="65000"/>
                      <a:lumOff val="3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5231EE6-40A9-4992-AE11-D7631D1032F2}"/>
                </a:ext>
              </a:extLst>
            </p:cNvPr>
            <p:cNvCxnSpPr/>
            <p:nvPr/>
          </p:nvCxnSpPr>
          <p:spPr>
            <a:xfrm>
              <a:off x="3720128" y="4454743"/>
              <a:ext cx="0" cy="2103120"/>
            </a:xfrm>
            <a:prstGeom prst="line">
              <a:avLst/>
            </a:prstGeom>
            <a:ln w="22225">
              <a:gradFill>
                <a:gsLst>
                  <a:gs pos="0">
                    <a:schemeClr val="tx1">
                      <a:lumMod val="50000"/>
                      <a:lumOff val="50000"/>
                    </a:schemeClr>
                  </a:gs>
                  <a:gs pos="100000">
                    <a:schemeClr val="tx1">
                      <a:lumMod val="65000"/>
                      <a:lumOff val="3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8747A4E-E090-4A1C-ABEA-47E146041321}"/>
                </a:ext>
              </a:extLst>
            </p:cNvPr>
            <p:cNvCxnSpPr/>
            <p:nvPr/>
          </p:nvCxnSpPr>
          <p:spPr>
            <a:xfrm>
              <a:off x="3859252" y="4172894"/>
              <a:ext cx="0" cy="2103120"/>
            </a:xfrm>
            <a:prstGeom prst="line">
              <a:avLst/>
            </a:prstGeom>
            <a:ln w="22225">
              <a:gradFill>
                <a:gsLst>
                  <a:gs pos="0">
                    <a:schemeClr val="tx1">
                      <a:lumMod val="50000"/>
                      <a:lumOff val="50000"/>
                    </a:schemeClr>
                  </a:gs>
                  <a:gs pos="100000">
                    <a:schemeClr val="tx1">
                      <a:lumMod val="65000"/>
                      <a:lumOff val="3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5F0E1C5-4B96-4BFB-BA61-0E04395FB2F4}"/>
                </a:ext>
              </a:extLst>
            </p:cNvPr>
            <p:cNvCxnSpPr/>
            <p:nvPr/>
          </p:nvCxnSpPr>
          <p:spPr>
            <a:xfrm>
              <a:off x="3983605" y="3991071"/>
              <a:ext cx="0" cy="2103120"/>
            </a:xfrm>
            <a:prstGeom prst="line">
              <a:avLst/>
            </a:prstGeom>
            <a:ln w="19050">
              <a:gradFill>
                <a:gsLst>
                  <a:gs pos="0">
                    <a:schemeClr val="tx1">
                      <a:lumMod val="50000"/>
                      <a:lumOff val="50000"/>
                    </a:schemeClr>
                  </a:gs>
                  <a:gs pos="100000">
                    <a:schemeClr val="tx1">
                      <a:lumMod val="65000"/>
                      <a:lumOff val="3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941893D-37E9-4A88-81A5-B813810138BE}"/>
                </a:ext>
              </a:extLst>
            </p:cNvPr>
            <p:cNvCxnSpPr/>
            <p:nvPr/>
          </p:nvCxnSpPr>
          <p:spPr>
            <a:xfrm>
              <a:off x="4100435" y="3743449"/>
              <a:ext cx="0" cy="2103120"/>
            </a:xfrm>
            <a:prstGeom prst="line">
              <a:avLst/>
            </a:prstGeom>
            <a:ln w="19050">
              <a:gradFill>
                <a:gsLst>
                  <a:gs pos="0">
                    <a:schemeClr val="tx1">
                      <a:lumMod val="50000"/>
                      <a:lumOff val="50000"/>
                    </a:schemeClr>
                  </a:gs>
                  <a:gs pos="100000">
                    <a:schemeClr val="tx1">
                      <a:lumMod val="65000"/>
                      <a:lumOff val="3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24B1F5E-6CE7-4719-ACEE-B46B51733659}"/>
                </a:ext>
              </a:extLst>
            </p:cNvPr>
            <p:cNvCxnSpPr/>
            <p:nvPr/>
          </p:nvCxnSpPr>
          <p:spPr>
            <a:xfrm>
              <a:off x="4231737" y="3574229"/>
              <a:ext cx="0" cy="2103120"/>
            </a:xfrm>
            <a:prstGeom prst="line">
              <a:avLst/>
            </a:prstGeom>
            <a:ln w="15875">
              <a:gradFill>
                <a:gsLst>
                  <a:gs pos="0">
                    <a:schemeClr val="tx1">
                      <a:lumMod val="50000"/>
                      <a:lumOff val="50000"/>
                    </a:schemeClr>
                  </a:gs>
                  <a:gs pos="100000">
                    <a:schemeClr val="tx1">
                      <a:lumMod val="65000"/>
                      <a:lumOff val="3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1C2D7AC-2485-4396-BF21-49A3C7B6D58E}"/>
                </a:ext>
              </a:extLst>
            </p:cNvPr>
            <p:cNvCxnSpPr/>
            <p:nvPr/>
          </p:nvCxnSpPr>
          <p:spPr>
            <a:xfrm>
              <a:off x="4339848" y="3416541"/>
              <a:ext cx="0" cy="2103120"/>
            </a:xfrm>
            <a:prstGeom prst="line">
              <a:avLst/>
            </a:prstGeom>
            <a:ln w="15875">
              <a:gradFill>
                <a:gsLst>
                  <a:gs pos="0">
                    <a:schemeClr val="tx1">
                      <a:lumMod val="50000"/>
                      <a:lumOff val="50000"/>
                    </a:schemeClr>
                  </a:gs>
                  <a:gs pos="100000">
                    <a:schemeClr val="tx1">
                      <a:lumMod val="65000"/>
                      <a:lumOff val="3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88DF7EA-4DCD-4BE5-9F0D-F940C12621A6}"/>
                </a:ext>
              </a:extLst>
            </p:cNvPr>
            <p:cNvCxnSpPr/>
            <p:nvPr/>
          </p:nvCxnSpPr>
          <p:spPr>
            <a:xfrm>
              <a:off x="4441742" y="3259312"/>
              <a:ext cx="0" cy="2103120"/>
            </a:xfrm>
            <a:prstGeom prst="line">
              <a:avLst/>
            </a:prstGeom>
            <a:ln w="12700">
              <a:gradFill>
                <a:gsLst>
                  <a:gs pos="0">
                    <a:schemeClr val="tx1">
                      <a:lumMod val="50000"/>
                      <a:lumOff val="50000"/>
                    </a:schemeClr>
                  </a:gs>
                  <a:gs pos="100000">
                    <a:schemeClr val="tx1">
                      <a:lumMod val="65000"/>
                      <a:lumOff val="3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BEE6BA3-EEE1-439D-BEE7-312335796A59}"/>
                </a:ext>
              </a:extLst>
            </p:cNvPr>
            <p:cNvCxnSpPr/>
            <p:nvPr/>
          </p:nvCxnSpPr>
          <p:spPr>
            <a:xfrm>
              <a:off x="4525896" y="3134708"/>
              <a:ext cx="0" cy="2103120"/>
            </a:xfrm>
            <a:prstGeom prst="line">
              <a:avLst/>
            </a:prstGeom>
            <a:ln w="12700">
              <a:gradFill>
                <a:gsLst>
                  <a:gs pos="0">
                    <a:schemeClr val="tx1">
                      <a:lumMod val="50000"/>
                      <a:lumOff val="50000"/>
                    </a:schemeClr>
                  </a:gs>
                  <a:gs pos="100000">
                    <a:schemeClr val="tx1">
                      <a:lumMod val="65000"/>
                      <a:lumOff val="3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4" name="Graphic 1">
            <a:extLst>
              <a:ext uri="{FF2B5EF4-FFF2-40B4-BE49-F238E27FC236}">
                <a16:creationId xmlns:a16="http://schemas.microsoft.com/office/drawing/2014/main" id="{E7FC5DC6-68D6-4D75-B726-BA2C860574DA}"/>
              </a:ext>
            </a:extLst>
          </p:cNvPr>
          <p:cNvGrpSpPr/>
          <p:nvPr/>
        </p:nvGrpSpPr>
        <p:grpSpPr>
          <a:xfrm>
            <a:off x="2974758" y="3563284"/>
            <a:ext cx="1256979" cy="713558"/>
            <a:chOff x="2974758" y="2919948"/>
            <a:chExt cx="1256979" cy="713558"/>
          </a:xfrm>
          <a:solidFill>
            <a:srgbClr val="999999"/>
          </a:solidFill>
        </p:grpSpPr>
        <p:sp>
          <p:nvSpPr>
            <p:cNvPr id="5" name="Freeform: Shape 4">
              <a:extLst>
                <a:ext uri="{FF2B5EF4-FFF2-40B4-BE49-F238E27FC236}">
                  <a16:creationId xmlns:a16="http://schemas.microsoft.com/office/drawing/2014/main" id="{C7AF1F82-11A7-44EC-866B-F94BAA154BD3}"/>
                </a:ext>
              </a:extLst>
            </p:cNvPr>
            <p:cNvSpPr/>
            <p:nvPr/>
          </p:nvSpPr>
          <p:spPr>
            <a:xfrm>
              <a:off x="2974758" y="2919948"/>
              <a:ext cx="250104" cy="172370"/>
            </a:xfrm>
            <a:custGeom>
              <a:avLst/>
              <a:gdLst>
                <a:gd name="connsiteX0" fmla="*/ 250104 w 250104"/>
                <a:gd name="connsiteY0" fmla="*/ 172370 h 172370"/>
                <a:gd name="connsiteX1" fmla="*/ 0 w 250104"/>
                <a:gd name="connsiteY1" fmla="*/ 172370 h 172370"/>
                <a:gd name="connsiteX2" fmla="*/ 0 w 250104"/>
                <a:gd name="connsiteY2" fmla="*/ 0 h 172370"/>
                <a:gd name="connsiteX3" fmla="*/ 250104 w 250104"/>
                <a:gd name="connsiteY3" fmla="*/ 172370 h 172370"/>
              </a:gdLst>
              <a:ahLst/>
              <a:cxnLst>
                <a:cxn ang="0">
                  <a:pos x="connsiteX0" y="connsiteY0"/>
                </a:cxn>
                <a:cxn ang="0">
                  <a:pos x="connsiteX1" y="connsiteY1"/>
                </a:cxn>
                <a:cxn ang="0">
                  <a:pos x="connsiteX2" y="connsiteY2"/>
                </a:cxn>
                <a:cxn ang="0">
                  <a:pos x="connsiteX3" y="connsiteY3"/>
                </a:cxn>
              </a:cxnLst>
              <a:rect l="l" t="t" r="r" b="b"/>
              <a:pathLst>
                <a:path w="250104" h="172370">
                  <a:moveTo>
                    <a:pt x="250104" y="172370"/>
                  </a:moveTo>
                  <a:lnTo>
                    <a:pt x="0" y="172370"/>
                  </a:lnTo>
                  <a:lnTo>
                    <a:pt x="0" y="0"/>
                  </a:lnTo>
                  <a:lnTo>
                    <a:pt x="250104" y="172370"/>
                  </a:lnTo>
                  <a:close/>
                </a:path>
              </a:pathLst>
            </a:custGeom>
            <a:solidFill>
              <a:srgbClr val="999999"/>
            </a:solidFill>
            <a:ln w="7971" cap="flat">
              <a:noFill/>
              <a:prstDash val="solid"/>
              <a:miter/>
            </a:ln>
          </p:spPr>
          <p:txBody>
            <a:bodyPr rtlCol="0" anchor="ctr"/>
            <a:lstStyle/>
            <a:p>
              <a:endParaRPr lang="en-GB" dirty="0"/>
            </a:p>
          </p:txBody>
        </p:sp>
        <p:sp>
          <p:nvSpPr>
            <p:cNvPr id="6" name="Freeform: Shape 5">
              <a:extLst>
                <a:ext uri="{FF2B5EF4-FFF2-40B4-BE49-F238E27FC236}">
                  <a16:creationId xmlns:a16="http://schemas.microsoft.com/office/drawing/2014/main" id="{2AEC15F4-88B2-4AA5-BC29-9A3156FA3263}"/>
                </a:ext>
              </a:extLst>
            </p:cNvPr>
            <p:cNvSpPr/>
            <p:nvPr/>
          </p:nvSpPr>
          <p:spPr>
            <a:xfrm>
              <a:off x="3307220" y="3092318"/>
              <a:ext cx="258954" cy="178429"/>
            </a:xfrm>
            <a:custGeom>
              <a:avLst/>
              <a:gdLst>
                <a:gd name="connsiteX0" fmla="*/ 258954 w 258954"/>
                <a:gd name="connsiteY0" fmla="*/ 178430 h 178429"/>
                <a:gd name="connsiteX1" fmla="*/ 0 w 258954"/>
                <a:gd name="connsiteY1" fmla="*/ 178430 h 178429"/>
                <a:gd name="connsiteX2" fmla="*/ 0 w 258954"/>
                <a:gd name="connsiteY2" fmla="*/ 0 h 178429"/>
                <a:gd name="connsiteX3" fmla="*/ 258954 w 258954"/>
                <a:gd name="connsiteY3" fmla="*/ 178430 h 178429"/>
              </a:gdLst>
              <a:ahLst/>
              <a:cxnLst>
                <a:cxn ang="0">
                  <a:pos x="connsiteX0" y="connsiteY0"/>
                </a:cxn>
                <a:cxn ang="0">
                  <a:pos x="connsiteX1" y="connsiteY1"/>
                </a:cxn>
                <a:cxn ang="0">
                  <a:pos x="connsiteX2" y="connsiteY2"/>
                </a:cxn>
                <a:cxn ang="0">
                  <a:pos x="connsiteX3" y="connsiteY3"/>
                </a:cxn>
              </a:cxnLst>
              <a:rect l="l" t="t" r="r" b="b"/>
              <a:pathLst>
                <a:path w="258954" h="178429">
                  <a:moveTo>
                    <a:pt x="258954" y="178430"/>
                  </a:moveTo>
                  <a:lnTo>
                    <a:pt x="0" y="178430"/>
                  </a:lnTo>
                  <a:lnTo>
                    <a:pt x="0" y="0"/>
                  </a:lnTo>
                  <a:lnTo>
                    <a:pt x="258954" y="178430"/>
                  </a:lnTo>
                  <a:close/>
                </a:path>
              </a:pathLst>
            </a:custGeom>
            <a:solidFill>
              <a:srgbClr val="999999"/>
            </a:solidFill>
            <a:ln w="7971" cap="flat">
              <a:noFill/>
              <a:prstDash val="solid"/>
              <a:miter/>
            </a:ln>
          </p:spPr>
          <p:txBody>
            <a:bodyPr rtlCol="0" anchor="ctr"/>
            <a:lstStyle/>
            <a:p>
              <a:endParaRPr lang="en-GB" dirty="0"/>
            </a:p>
          </p:txBody>
        </p:sp>
        <p:sp>
          <p:nvSpPr>
            <p:cNvPr id="7" name="Freeform: Shape 6">
              <a:extLst>
                <a:ext uri="{FF2B5EF4-FFF2-40B4-BE49-F238E27FC236}">
                  <a16:creationId xmlns:a16="http://schemas.microsoft.com/office/drawing/2014/main" id="{F463C248-0B3F-4A92-9F58-39DC8CBDEA20}"/>
                </a:ext>
              </a:extLst>
            </p:cNvPr>
            <p:cNvSpPr/>
            <p:nvPr/>
          </p:nvSpPr>
          <p:spPr>
            <a:xfrm>
              <a:off x="3654432" y="3269871"/>
              <a:ext cx="266847" cy="183930"/>
            </a:xfrm>
            <a:custGeom>
              <a:avLst/>
              <a:gdLst>
                <a:gd name="connsiteX0" fmla="*/ 266847 w 266847"/>
                <a:gd name="connsiteY0" fmla="*/ 183931 h 183930"/>
                <a:gd name="connsiteX1" fmla="*/ 0 w 266847"/>
                <a:gd name="connsiteY1" fmla="*/ 183931 h 183930"/>
                <a:gd name="connsiteX2" fmla="*/ 0 w 266847"/>
                <a:gd name="connsiteY2" fmla="*/ 0 h 183930"/>
                <a:gd name="connsiteX3" fmla="*/ 266847 w 266847"/>
                <a:gd name="connsiteY3" fmla="*/ 183931 h 183930"/>
              </a:gdLst>
              <a:ahLst/>
              <a:cxnLst>
                <a:cxn ang="0">
                  <a:pos x="connsiteX0" y="connsiteY0"/>
                </a:cxn>
                <a:cxn ang="0">
                  <a:pos x="connsiteX1" y="connsiteY1"/>
                </a:cxn>
                <a:cxn ang="0">
                  <a:pos x="connsiteX2" y="connsiteY2"/>
                </a:cxn>
                <a:cxn ang="0">
                  <a:pos x="connsiteX3" y="connsiteY3"/>
                </a:cxn>
              </a:cxnLst>
              <a:rect l="l" t="t" r="r" b="b"/>
              <a:pathLst>
                <a:path w="266847" h="183930">
                  <a:moveTo>
                    <a:pt x="266847" y="183931"/>
                  </a:moveTo>
                  <a:lnTo>
                    <a:pt x="0" y="183931"/>
                  </a:lnTo>
                  <a:lnTo>
                    <a:pt x="0" y="0"/>
                  </a:lnTo>
                  <a:lnTo>
                    <a:pt x="266847" y="183931"/>
                  </a:lnTo>
                  <a:close/>
                </a:path>
              </a:pathLst>
            </a:custGeom>
            <a:solidFill>
              <a:srgbClr val="999999"/>
            </a:solidFill>
            <a:ln w="7971" cap="flat">
              <a:noFill/>
              <a:prstDash val="solid"/>
              <a:miter/>
            </a:ln>
          </p:spPr>
          <p:txBody>
            <a:bodyPr rtlCol="0" anchor="ctr"/>
            <a:lstStyle/>
            <a:p>
              <a:endParaRPr lang="en-GB" dirty="0"/>
            </a:p>
          </p:txBody>
        </p:sp>
        <p:sp>
          <p:nvSpPr>
            <p:cNvPr id="8" name="Freeform: Shape 7">
              <a:extLst>
                <a:ext uri="{FF2B5EF4-FFF2-40B4-BE49-F238E27FC236}">
                  <a16:creationId xmlns:a16="http://schemas.microsoft.com/office/drawing/2014/main" id="{F518F70E-4BA3-487A-BC01-A112EFF64D28}"/>
                </a:ext>
              </a:extLst>
            </p:cNvPr>
            <p:cNvSpPr/>
            <p:nvPr/>
          </p:nvSpPr>
          <p:spPr>
            <a:xfrm>
              <a:off x="3969913" y="3453084"/>
              <a:ext cx="261824" cy="180422"/>
            </a:xfrm>
            <a:custGeom>
              <a:avLst/>
              <a:gdLst>
                <a:gd name="connsiteX0" fmla="*/ 261824 w 261824"/>
                <a:gd name="connsiteY0" fmla="*/ 180423 h 180422"/>
                <a:gd name="connsiteX1" fmla="*/ 0 w 261824"/>
                <a:gd name="connsiteY1" fmla="*/ 180423 h 180422"/>
                <a:gd name="connsiteX2" fmla="*/ 0 w 261824"/>
                <a:gd name="connsiteY2" fmla="*/ 0 h 180422"/>
                <a:gd name="connsiteX3" fmla="*/ 261824 w 261824"/>
                <a:gd name="connsiteY3" fmla="*/ 180423 h 180422"/>
              </a:gdLst>
              <a:ahLst/>
              <a:cxnLst>
                <a:cxn ang="0">
                  <a:pos x="connsiteX0" y="connsiteY0"/>
                </a:cxn>
                <a:cxn ang="0">
                  <a:pos x="connsiteX1" y="connsiteY1"/>
                </a:cxn>
                <a:cxn ang="0">
                  <a:pos x="connsiteX2" y="connsiteY2"/>
                </a:cxn>
                <a:cxn ang="0">
                  <a:pos x="connsiteX3" y="connsiteY3"/>
                </a:cxn>
              </a:cxnLst>
              <a:rect l="l" t="t" r="r" b="b"/>
              <a:pathLst>
                <a:path w="261824" h="180422">
                  <a:moveTo>
                    <a:pt x="261824" y="180423"/>
                  </a:moveTo>
                  <a:lnTo>
                    <a:pt x="0" y="180423"/>
                  </a:lnTo>
                  <a:lnTo>
                    <a:pt x="0" y="0"/>
                  </a:lnTo>
                  <a:lnTo>
                    <a:pt x="261824" y="180423"/>
                  </a:lnTo>
                  <a:close/>
                </a:path>
              </a:pathLst>
            </a:custGeom>
            <a:solidFill>
              <a:srgbClr val="999999"/>
            </a:solidFill>
            <a:ln w="7971" cap="flat">
              <a:noFill/>
              <a:prstDash val="solid"/>
              <a:miter/>
            </a:ln>
          </p:spPr>
          <p:txBody>
            <a:bodyPr rtlCol="0" anchor="ctr"/>
            <a:lstStyle/>
            <a:p>
              <a:endParaRPr lang="en-GB" dirty="0"/>
            </a:p>
          </p:txBody>
        </p:sp>
      </p:grpSp>
      <p:grpSp>
        <p:nvGrpSpPr>
          <p:cNvPr id="9" name="Graphic 1">
            <a:extLst>
              <a:ext uri="{FF2B5EF4-FFF2-40B4-BE49-F238E27FC236}">
                <a16:creationId xmlns:a16="http://schemas.microsoft.com/office/drawing/2014/main" id="{E7FC5DC6-68D6-4D75-B726-BA2C860574DA}"/>
              </a:ext>
            </a:extLst>
          </p:cNvPr>
          <p:cNvGrpSpPr/>
          <p:nvPr/>
        </p:nvGrpSpPr>
        <p:grpSpPr>
          <a:xfrm>
            <a:off x="7963291" y="3563284"/>
            <a:ext cx="1256979" cy="713558"/>
            <a:chOff x="7963291" y="2919948"/>
            <a:chExt cx="1256979" cy="713558"/>
          </a:xfrm>
          <a:solidFill>
            <a:srgbClr val="999999"/>
          </a:solidFill>
        </p:grpSpPr>
        <p:sp>
          <p:nvSpPr>
            <p:cNvPr id="10" name="Freeform: Shape 9">
              <a:extLst>
                <a:ext uri="{FF2B5EF4-FFF2-40B4-BE49-F238E27FC236}">
                  <a16:creationId xmlns:a16="http://schemas.microsoft.com/office/drawing/2014/main" id="{4D6E426E-3418-41A7-AFF3-B5DA1CAEDA21}"/>
                </a:ext>
              </a:extLst>
            </p:cNvPr>
            <p:cNvSpPr/>
            <p:nvPr/>
          </p:nvSpPr>
          <p:spPr>
            <a:xfrm>
              <a:off x="8970246" y="2919948"/>
              <a:ext cx="250024" cy="172370"/>
            </a:xfrm>
            <a:custGeom>
              <a:avLst/>
              <a:gdLst>
                <a:gd name="connsiteX0" fmla="*/ 0 w 250024"/>
                <a:gd name="connsiteY0" fmla="*/ 172370 h 172370"/>
                <a:gd name="connsiteX1" fmla="*/ 250025 w 250024"/>
                <a:gd name="connsiteY1" fmla="*/ 172370 h 172370"/>
                <a:gd name="connsiteX2" fmla="*/ 250025 w 250024"/>
                <a:gd name="connsiteY2" fmla="*/ 0 h 172370"/>
                <a:gd name="connsiteX3" fmla="*/ 0 w 250024"/>
                <a:gd name="connsiteY3" fmla="*/ 172370 h 172370"/>
              </a:gdLst>
              <a:ahLst/>
              <a:cxnLst>
                <a:cxn ang="0">
                  <a:pos x="connsiteX0" y="connsiteY0"/>
                </a:cxn>
                <a:cxn ang="0">
                  <a:pos x="connsiteX1" y="connsiteY1"/>
                </a:cxn>
                <a:cxn ang="0">
                  <a:pos x="connsiteX2" y="connsiteY2"/>
                </a:cxn>
                <a:cxn ang="0">
                  <a:pos x="connsiteX3" y="connsiteY3"/>
                </a:cxn>
              </a:cxnLst>
              <a:rect l="l" t="t" r="r" b="b"/>
              <a:pathLst>
                <a:path w="250024" h="172370">
                  <a:moveTo>
                    <a:pt x="0" y="172370"/>
                  </a:moveTo>
                  <a:lnTo>
                    <a:pt x="250025" y="172370"/>
                  </a:lnTo>
                  <a:lnTo>
                    <a:pt x="250025" y="0"/>
                  </a:lnTo>
                  <a:lnTo>
                    <a:pt x="0" y="172370"/>
                  </a:lnTo>
                  <a:close/>
                </a:path>
              </a:pathLst>
            </a:custGeom>
            <a:solidFill>
              <a:srgbClr val="999999"/>
            </a:solidFill>
            <a:ln w="7971" cap="flat">
              <a:noFill/>
              <a:prstDash val="solid"/>
              <a:miter/>
            </a:ln>
          </p:spPr>
          <p:txBody>
            <a:bodyPr rtlCol="0" anchor="ctr"/>
            <a:lstStyle/>
            <a:p>
              <a:endParaRPr lang="en-GB" dirty="0"/>
            </a:p>
          </p:txBody>
        </p:sp>
        <p:sp>
          <p:nvSpPr>
            <p:cNvPr id="11" name="Freeform: Shape 10">
              <a:extLst>
                <a:ext uri="{FF2B5EF4-FFF2-40B4-BE49-F238E27FC236}">
                  <a16:creationId xmlns:a16="http://schemas.microsoft.com/office/drawing/2014/main" id="{15E58D35-6220-43E7-9552-035F499EBF6E}"/>
                </a:ext>
              </a:extLst>
            </p:cNvPr>
            <p:cNvSpPr/>
            <p:nvPr/>
          </p:nvSpPr>
          <p:spPr>
            <a:xfrm>
              <a:off x="8628854" y="3092318"/>
              <a:ext cx="258953" cy="178429"/>
            </a:xfrm>
            <a:custGeom>
              <a:avLst/>
              <a:gdLst>
                <a:gd name="connsiteX0" fmla="*/ 0 w 258953"/>
                <a:gd name="connsiteY0" fmla="*/ 178430 h 178429"/>
                <a:gd name="connsiteX1" fmla="*/ 258954 w 258953"/>
                <a:gd name="connsiteY1" fmla="*/ 178430 h 178429"/>
                <a:gd name="connsiteX2" fmla="*/ 258954 w 258953"/>
                <a:gd name="connsiteY2" fmla="*/ 0 h 178429"/>
                <a:gd name="connsiteX3" fmla="*/ 0 w 258953"/>
                <a:gd name="connsiteY3" fmla="*/ 178430 h 178429"/>
              </a:gdLst>
              <a:ahLst/>
              <a:cxnLst>
                <a:cxn ang="0">
                  <a:pos x="connsiteX0" y="connsiteY0"/>
                </a:cxn>
                <a:cxn ang="0">
                  <a:pos x="connsiteX1" y="connsiteY1"/>
                </a:cxn>
                <a:cxn ang="0">
                  <a:pos x="connsiteX2" y="connsiteY2"/>
                </a:cxn>
                <a:cxn ang="0">
                  <a:pos x="connsiteX3" y="connsiteY3"/>
                </a:cxn>
              </a:cxnLst>
              <a:rect l="l" t="t" r="r" b="b"/>
              <a:pathLst>
                <a:path w="258953" h="178429">
                  <a:moveTo>
                    <a:pt x="0" y="178430"/>
                  </a:moveTo>
                  <a:lnTo>
                    <a:pt x="258954" y="178430"/>
                  </a:lnTo>
                  <a:lnTo>
                    <a:pt x="258954" y="0"/>
                  </a:lnTo>
                  <a:lnTo>
                    <a:pt x="0" y="178430"/>
                  </a:lnTo>
                  <a:close/>
                </a:path>
              </a:pathLst>
            </a:custGeom>
            <a:solidFill>
              <a:srgbClr val="999999"/>
            </a:solidFill>
            <a:ln w="7971" cap="flat">
              <a:noFill/>
              <a:prstDash val="solid"/>
              <a:miter/>
            </a:ln>
          </p:spPr>
          <p:txBody>
            <a:bodyPr rtlCol="0" anchor="ctr"/>
            <a:lstStyle/>
            <a:p>
              <a:endParaRPr lang="en-GB" dirty="0"/>
            </a:p>
          </p:txBody>
        </p:sp>
        <p:sp>
          <p:nvSpPr>
            <p:cNvPr id="12" name="Freeform: Shape 11">
              <a:extLst>
                <a:ext uri="{FF2B5EF4-FFF2-40B4-BE49-F238E27FC236}">
                  <a16:creationId xmlns:a16="http://schemas.microsoft.com/office/drawing/2014/main" id="{F41548F9-F8C9-403D-9EDE-22B404A728C8}"/>
                </a:ext>
              </a:extLst>
            </p:cNvPr>
            <p:cNvSpPr/>
            <p:nvPr/>
          </p:nvSpPr>
          <p:spPr>
            <a:xfrm>
              <a:off x="8273749" y="3269871"/>
              <a:ext cx="266926" cy="183930"/>
            </a:xfrm>
            <a:custGeom>
              <a:avLst/>
              <a:gdLst>
                <a:gd name="connsiteX0" fmla="*/ 0 w 266926"/>
                <a:gd name="connsiteY0" fmla="*/ 183931 h 183930"/>
                <a:gd name="connsiteX1" fmla="*/ 266927 w 266926"/>
                <a:gd name="connsiteY1" fmla="*/ 183931 h 183930"/>
                <a:gd name="connsiteX2" fmla="*/ 266927 w 266926"/>
                <a:gd name="connsiteY2" fmla="*/ 0 h 183930"/>
                <a:gd name="connsiteX3" fmla="*/ 0 w 266926"/>
                <a:gd name="connsiteY3" fmla="*/ 183931 h 183930"/>
              </a:gdLst>
              <a:ahLst/>
              <a:cxnLst>
                <a:cxn ang="0">
                  <a:pos x="connsiteX0" y="connsiteY0"/>
                </a:cxn>
                <a:cxn ang="0">
                  <a:pos x="connsiteX1" y="connsiteY1"/>
                </a:cxn>
                <a:cxn ang="0">
                  <a:pos x="connsiteX2" y="connsiteY2"/>
                </a:cxn>
                <a:cxn ang="0">
                  <a:pos x="connsiteX3" y="connsiteY3"/>
                </a:cxn>
              </a:cxnLst>
              <a:rect l="l" t="t" r="r" b="b"/>
              <a:pathLst>
                <a:path w="266926" h="183930">
                  <a:moveTo>
                    <a:pt x="0" y="183931"/>
                  </a:moveTo>
                  <a:lnTo>
                    <a:pt x="266927" y="183931"/>
                  </a:lnTo>
                  <a:lnTo>
                    <a:pt x="266927" y="0"/>
                  </a:lnTo>
                  <a:lnTo>
                    <a:pt x="0" y="183931"/>
                  </a:lnTo>
                  <a:close/>
                </a:path>
              </a:pathLst>
            </a:custGeom>
            <a:solidFill>
              <a:srgbClr val="999999"/>
            </a:solidFill>
            <a:ln w="7971" cap="flat">
              <a:noFill/>
              <a:prstDash val="solid"/>
              <a:miter/>
            </a:ln>
          </p:spPr>
          <p:txBody>
            <a:bodyPr rtlCol="0" anchor="ctr"/>
            <a:lstStyle/>
            <a:p>
              <a:endParaRPr lang="en-GB" dirty="0"/>
            </a:p>
          </p:txBody>
        </p:sp>
        <p:sp>
          <p:nvSpPr>
            <p:cNvPr id="13" name="Freeform: Shape 12">
              <a:extLst>
                <a:ext uri="{FF2B5EF4-FFF2-40B4-BE49-F238E27FC236}">
                  <a16:creationId xmlns:a16="http://schemas.microsoft.com/office/drawing/2014/main" id="{94891AC0-79FD-4903-9215-D0072A1A10E3}"/>
                </a:ext>
              </a:extLst>
            </p:cNvPr>
            <p:cNvSpPr/>
            <p:nvPr/>
          </p:nvSpPr>
          <p:spPr>
            <a:xfrm>
              <a:off x="7963291" y="3453084"/>
              <a:ext cx="261823" cy="180422"/>
            </a:xfrm>
            <a:custGeom>
              <a:avLst/>
              <a:gdLst>
                <a:gd name="connsiteX0" fmla="*/ 0 w 261823"/>
                <a:gd name="connsiteY0" fmla="*/ 180423 h 180422"/>
                <a:gd name="connsiteX1" fmla="*/ 261824 w 261823"/>
                <a:gd name="connsiteY1" fmla="*/ 180423 h 180422"/>
                <a:gd name="connsiteX2" fmla="*/ 261824 w 261823"/>
                <a:gd name="connsiteY2" fmla="*/ 0 h 180422"/>
                <a:gd name="connsiteX3" fmla="*/ 0 w 261823"/>
                <a:gd name="connsiteY3" fmla="*/ 180423 h 180422"/>
              </a:gdLst>
              <a:ahLst/>
              <a:cxnLst>
                <a:cxn ang="0">
                  <a:pos x="connsiteX0" y="connsiteY0"/>
                </a:cxn>
                <a:cxn ang="0">
                  <a:pos x="connsiteX1" y="connsiteY1"/>
                </a:cxn>
                <a:cxn ang="0">
                  <a:pos x="connsiteX2" y="connsiteY2"/>
                </a:cxn>
                <a:cxn ang="0">
                  <a:pos x="connsiteX3" y="connsiteY3"/>
                </a:cxn>
              </a:cxnLst>
              <a:rect l="l" t="t" r="r" b="b"/>
              <a:pathLst>
                <a:path w="261823" h="180422">
                  <a:moveTo>
                    <a:pt x="0" y="180423"/>
                  </a:moveTo>
                  <a:lnTo>
                    <a:pt x="261824" y="180423"/>
                  </a:lnTo>
                  <a:lnTo>
                    <a:pt x="261824" y="0"/>
                  </a:lnTo>
                  <a:lnTo>
                    <a:pt x="0" y="180423"/>
                  </a:lnTo>
                  <a:close/>
                </a:path>
              </a:pathLst>
            </a:custGeom>
            <a:solidFill>
              <a:srgbClr val="999999"/>
            </a:solidFill>
            <a:ln w="7971" cap="flat">
              <a:noFill/>
              <a:prstDash val="solid"/>
              <a:miter/>
            </a:ln>
          </p:spPr>
          <p:txBody>
            <a:bodyPr rtlCol="0" anchor="ctr"/>
            <a:lstStyle/>
            <a:p>
              <a:endParaRPr lang="en-GB" dirty="0"/>
            </a:p>
          </p:txBody>
        </p:sp>
      </p:grpSp>
      <p:sp>
        <p:nvSpPr>
          <p:cNvPr id="14" name="Freeform: Shape 13">
            <a:extLst>
              <a:ext uri="{FF2B5EF4-FFF2-40B4-BE49-F238E27FC236}">
                <a16:creationId xmlns:a16="http://schemas.microsoft.com/office/drawing/2014/main" id="{B5391118-79DF-4688-B065-2DF111216EA4}"/>
              </a:ext>
            </a:extLst>
          </p:cNvPr>
          <p:cNvSpPr/>
          <p:nvPr/>
        </p:nvSpPr>
        <p:spPr>
          <a:xfrm>
            <a:off x="2031266" y="3563284"/>
            <a:ext cx="2593367" cy="914551"/>
          </a:xfrm>
          <a:custGeom>
            <a:avLst/>
            <a:gdLst>
              <a:gd name="connsiteX0" fmla="*/ 1938568 w 2593367"/>
              <a:gd name="connsiteY0" fmla="*/ 713160 h 914551"/>
              <a:gd name="connsiteX1" fmla="*/ 1938568 w 2593367"/>
              <a:gd name="connsiteY1" fmla="*/ 534013 h 914551"/>
              <a:gd name="connsiteX2" fmla="*/ 1623087 w 2593367"/>
              <a:gd name="connsiteY2" fmla="*/ 534013 h 914551"/>
              <a:gd name="connsiteX3" fmla="*/ 1623087 w 2593367"/>
              <a:gd name="connsiteY3" fmla="*/ 350800 h 914551"/>
              <a:gd name="connsiteX4" fmla="*/ 1275317 w 2593367"/>
              <a:gd name="connsiteY4" fmla="*/ 350800 h 914551"/>
              <a:gd name="connsiteX5" fmla="*/ 1275317 w 2593367"/>
              <a:gd name="connsiteY5" fmla="*/ 173088 h 914551"/>
              <a:gd name="connsiteX6" fmla="*/ 943492 w 2593367"/>
              <a:gd name="connsiteY6" fmla="*/ 173088 h 914551"/>
              <a:gd name="connsiteX7" fmla="*/ 943492 w 2593367"/>
              <a:gd name="connsiteY7" fmla="*/ 0 h 914551"/>
              <a:gd name="connsiteX8" fmla="*/ 0 w 2593367"/>
              <a:gd name="connsiteY8" fmla="*/ 0 h 914551"/>
              <a:gd name="connsiteX9" fmla="*/ 0 w 2593367"/>
              <a:gd name="connsiteY9" fmla="*/ 173088 h 914551"/>
              <a:gd name="connsiteX10" fmla="*/ 0 w 2593367"/>
              <a:gd name="connsiteY10" fmla="*/ 183213 h 914551"/>
              <a:gd name="connsiteX11" fmla="*/ 0 w 2593367"/>
              <a:gd name="connsiteY11" fmla="*/ 350800 h 914551"/>
              <a:gd name="connsiteX12" fmla="*/ 0 w 2593367"/>
              <a:gd name="connsiteY12" fmla="*/ 356221 h 914551"/>
              <a:gd name="connsiteX13" fmla="*/ 0 w 2593367"/>
              <a:gd name="connsiteY13" fmla="*/ 534013 h 914551"/>
              <a:gd name="connsiteX14" fmla="*/ 0 w 2593367"/>
              <a:gd name="connsiteY14" fmla="*/ 713160 h 914551"/>
              <a:gd name="connsiteX15" fmla="*/ 0 w 2593367"/>
              <a:gd name="connsiteY15" fmla="*/ 914551 h 914551"/>
              <a:gd name="connsiteX16" fmla="*/ 2593368 w 2593367"/>
              <a:gd name="connsiteY16" fmla="*/ 914551 h 914551"/>
              <a:gd name="connsiteX17" fmla="*/ 2593368 w 2593367"/>
              <a:gd name="connsiteY17" fmla="*/ 713160 h 91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3367" h="914551">
                <a:moveTo>
                  <a:pt x="1938568" y="713160"/>
                </a:moveTo>
                <a:lnTo>
                  <a:pt x="1938568" y="534013"/>
                </a:lnTo>
                <a:lnTo>
                  <a:pt x="1623087" y="534013"/>
                </a:lnTo>
                <a:lnTo>
                  <a:pt x="1623087" y="350800"/>
                </a:lnTo>
                <a:lnTo>
                  <a:pt x="1275317" y="350800"/>
                </a:lnTo>
                <a:lnTo>
                  <a:pt x="1275317" y="173088"/>
                </a:lnTo>
                <a:lnTo>
                  <a:pt x="943492" y="173088"/>
                </a:lnTo>
                <a:lnTo>
                  <a:pt x="943492" y="0"/>
                </a:lnTo>
                <a:lnTo>
                  <a:pt x="0" y="0"/>
                </a:lnTo>
                <a:lnTo>
                  <a:pt x="0" y="173088"/>
                </a:lnTo>
                <a:lnTo>
                  <a:pt x="0" y="183213"/>
                </a:lnTo>
                <a:lnTo>
                  <a:pt x="0" y="350800"/>
                </a:lnTo>
                <a:lnTo>
                  <a:pt x="0" y="356221"/>
                </a:lnTo>
                <a:lnTo>
                  <a:pt x="0" y="534013"/>
                </a:lnTo>
                <a:lnTo>
                  <a:pt x="0" y="713160"/>
                </a:lnTo>
                <a:lnTo>
                  <a:pt x="0" y="914551"/>
                </a:lnTo>
                <a:lnTo>
                  <a:pt x="2593368" y="914551"/>
                </a:lnTo>
                <a:lnTo>
                  <a:pt x="2593368" y="713160"/>
                </a:lnTo>
                <a:close/>
              </a:path>
            </a:pathLst>
          </a:custGeom>
          <a:gradFill>
            <a:gsLst>
              <a:gs pos="1000">
                <a:schemeClr val="tx1">
                  <a:lumMod val="50000"/>
                  <a:lumOff val="50000"/>
                  <a:alpha val="0"/>
                </a:schemeClr>
              </a:gs>
              <a:gs pos="100000">
                <a:schemeClr val="tx1">
                  <a:lumMod val="65000"/>
                  <a:lumOff val="35000"/>
                </a:schemeClr>
              </a:gs>
            </a:gsLst>
            <a:lin ang="0" scaled="0"/>
          </a:gradFill>
          <a:ln w="7971" cap="flat">
            <a:noFill/>
            <a:prstDash val="solid"/>
            <a:miter/>
          </a:ln>
        </p:spPr>
        <p:txBody>
          <a:bodyPr rtlCol="0" anchor="ctr"/>
          <a:lstStyle/>
          <a:p>
            <a:endParaRPr lang="en-GB" dirty="0"/>
          </a:p>
        </p:txBody>
      </p:sp>
      <p:sp>
        <p:nvSpPr>
          <p:cNvPr id="15" name="Freeform: Shape 14">
            <a:extLst>
              <a:ext uri="{FF2B5EF4-FFF2-40B4-BE49-F238E27FC236}">
                <a16:creationId xmlns:a16="http://schemas.microsoft.com/office/drawing/2014/main" id="{77C4A4DE-1702-4DFC-82CA-C1AAC5510893}"/>
              </a:ext>
            </a:extLst>
          </p:cNvPr>
          <p:cNvSpPr/>
          <p:nvPr/>
        </p:nvSpPr>
        <p:spPr>
          <a:xfrm>
            <a:off x="5068395" y="2225248"/>
            <a:ext cx="2094674" cy="2252347"/>
          </a:xfrm>
          <a:custGeom>
            <a:avLst/>
            <a:gdLst>
              <a:gd name="connsiteX0" fmla="*/ 2094594 w 2094674"/>
              <a:gd name="connsiteY0" fmla="*/ 2252348 h 2252347"/>
              <a:gd name="connsiteX1" fmla="*/ 0 w 2094674"/>
              <a:gd name="connsiteY1" fmla="*/ 2252348 h 2252347"/>
              <a:gd name="connsiteX2" fmla="*/ 0 w 2094674"/>
              <a:gd name="connsiteY2" fmla="*/ 248165 h 2252347"/>
              <a:gd name="connsiteX3" fmla="*/ 944529 w 2094674"/>
              <a:gd name="connsiteY3" fmla="*/ 2206 h 2252347"/>
              <a:gd name="connsiteX4" fmla="*/ 2094674 w 2094674"/>
              <a:gd name="connsiteY4" fmla="*/ 248165 h 2252347"/>
              <a:gd name="connsiteX5" fmla="*/ 2094594 w 2094674"/>
              <a:gd name="connsiteY5" fmla="*/ 2252348 h 225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4674" h="2252347">
                <a:moveTo>
                  <a:pt x="2094594" y="2252348"/>
                </a:moveTo>
                <a:lnTo>
                  <a:pt x="0" y="2252348"/>
                </a:lnTo>
                <a:lnTo>
                  <a:pt x="0" y="248165"/>
                </a:lnTo>
                <a:cubicBezTo>
                  <a:pt x="175799" y="159508"/>
                  <a:pt x="505949" y="21261"/>
                  <a:pt x="944529" y="2206"/>
                </a:cubicBezTo>
                <a:cubicBezTo>
                  <a:pt x="1497677" y="-21872"/>
                  <a:pt x="1913295" y="157116"/>
                  <a:pt x="2094674" y="248165"/>
                </a:cubicBezTo>
                <a:cubicBezTo>
                  <a:pt x="2094594" y="916279"/>
                  <a:pt x="2094594" y="1584313"/>
                  <a:pt x="2094594" y="2252348"/>
                </a:cubicBezTo>
                <a:close/>
              </a:path>
            </a:pathLst>
          </a:custGeom>
          <a:gradFill flip="none" rotWithShape="1">
            <a:gsLst>
              <a:gs pos="10000">
                <a:schemeClr val="bg1">
                  <a:lumMod val="85000"/>
                </a:schemeClr>
              </a:gs>
              <a:gs pos="90000">
                <a:schemeClr val="bg1">
                  <a:lumMod val="85000"/>
                </a:schemeClr>
              </a:gs>
              <a:gs pos="100000">
                <a:schemeClr val="bg1">
                  <a:lumMod val="65000"/>
                </a:schemeClr>
              </a:gs>
              <a:gs pos="0">
                <a:schemeClr val="bg1">
                  <a:lumMod val="65000"/>
                </a:schemeClr>
              </a:gs>
            </a:gsLst>
            <a:lin ang="0" scaled="0"/>
            <a:tileRect/>
          </a:gradFill>
          <a:ln w="7971" cap="flat">
            <a:noFill/>
            <a:prstDash val="solid"/>
            <a:miter/>
          </a:ln>
        </p:spPr>
        <p:txBody>
          <a:bodyPr rtlCol="0" anchor="ctr"/>
          <a:lstStyle/>
          <a:p>
            <a:endParaRPr lang="en-GB" dirty="0"/>
          </a:p>
        </p:txBody>
      </p:sp>
      <p:sp>
        <p:nvSpPr>
          <p:cNvPr id="16" name="Freeform: Shape 15">
            <a:extLst>
              <a:ext uri="{FF2B5EF4-FFF2-40B4-BE49-F238E27FC236}">
                <a16:creationId xmlns:a16="http://schemas.microsoft.com/office/drawing/2014/main" id="{34E4A199-66A7-40CA-914F-5916152FE9D0}"/>
              </a:ext>
            </a:extLst>
          </p:cNvPr>
          <p:cNvSpPr/>
          <p:nvPr/>
        </p:nvSpPr>
        <p:spPr>
          <a:xfrm>
            <a:off x="5133532" y="2330750"/>
            <a:ext cx="1941916" cy="2232392"/>
          </a:xfrm>
          <a:custGeom>
            <a:avLst/>
            <a:gdLst>
              <a:gd name="connsiteX0" fmla="*/ 1941916 w 1941916"/>
              <a:gd name="connsiteY0" fmla="*/ 2232393 h 2232392"/>
              <a:gd name="connsiteX1" fmla="*/ 0 w 1941916"/>
              <a:gd name="connsiteY1" fmla="*/ 2232393 h 2232392"/>
              <a:gd name="connsiteX2" fmla="*/ 0 w 1941916"/>
              <a:gd name="connsiteY2" fmla="*/ 245989 h 2232392"/>
              <a:gd name="connsiteX3" fmla="*/ 875644 w 1941916"/>
              <a:gd name="connsiteY3" fmla="*/ 2183 h 2232392"/>
              <a:gd name="connsiteX4" fmla="*/ 1941916 w 1941916"/>
              <a:gd name="connsiteY4" fmla="*/ 245989 h 2232392"/>
              <a:gd name="connsiteX5" fmla="*/ 1941916 w 1941916"/>
              <a:gd name="connsiteY5" fmla="*/ 2232393 h 223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1916" h="2232392">
                <a:moveTo>
                  <a:pt x="1941916" y="2232393"/>
                </a:moveTo>
                <a:lnTo>
                  <a:pt x="0" y="2232393"/>
                </a:lnTo>
                <a:lnTo>
                  <a:pt x="0" y="245989"/>
                </a:lnTo>
                <a:cubicBezTo>
                  <a:pt x="162963" y="158129"/>
                  <a:pt x="469035" y="21158"/>
                  <a:pt x="875644" y="2183"/>
                </a:cubicBezTo>
                <a:cubicBezTo>
                  <a:pt x="1388530" y="-21655"/>
                  <a:pt x="1773852" y="155658"/>
                  <a:pt x="1941916" y="245989"/>
                </a:cubicBezTo>
                <a:cubicBezTo>
                  <a:pt x="1941916" y="908124"/>
                  <a:pt x="1941916" y="1570258"/>
                  <a:pt x="1941916" y="2232393"/>
                </a:cubicBezTo>
                <a:close/>
              </a:path>
            </a:pathLst>
          </a:custGeom>
          <a:gradFill>
            <a:gsLst>
              <a:gs pos="100000">
                <a:schemeClr val="bg1">
                  <a:lumMod val="65000"/>
                </a:schemeClr>
              </a:gs>
              <a:gs pos="0">
                <a:schemeClr val="bg1">
                  <a:lumMod val="85000"/>
                </a:schemeClr>
              </a:gs>
            </a:gsLst>
            <a:lin ang="5400000" scaled="1"/>
          </a:gradFill>
          <a:ln w="7971" cap="flat">
            <a:noFill/>
            <a:prstDash val="solid"/>
            <a:miter/>
          </a:ln>
        </p:spPr>
        <p:txBody>
          <a:bodyPr rtlCol="0" anchor="ctr"/>
          <a:lstStyle/>
          <a:p>
            <a:endParaRPr lang="en-GB" dirty="0"/>
          </a:p>
        </p:txBody>
      </p:sp>
      <p:sp>
        <p:nvSpPr>
          <p:cNvPr id="17" name="Freeform: Shape 16">
            <a:extLst>
              <a:ext uri="{FF2B5EF4-FFF2-40B4-BE49-F238E27FC236}">
                <a16:creationId xmlns:a16="http://schemas.microsoft.com/office/drawing/2014/main" id="{170FF93D-B4AE-4BAB-9F5A-53562BCDC499}"/>
              </a:ext>
            </a:extLst>
          </p:cNvPr>
          <p:cNvSpPr/>
          <p:nvPr/>
        </p:nvSpPr>
        <p:spPr>
          <a:xfrm>
            <a:off x="4557981" y="3248122"/>
            <a:ext cx="332303" cy="111936"/>
          </a:xfrm>
          <a:custGeom>
            <a:avLst/>
            <a:gdLst>
              <a:gd name="connsiteX0" fmla="*/ 332303 w 332303"/>
              <a:gd name="connsiteY0" fmla="*/ 111937 h 111936"/>
              <a:gd name="connsiteX1" fmla="*/ 40183 w 332303"/>
              <a:gd name="connsiteY1" fmla="*/ 111937 h 111936"/>
              <a:gd name="connsiteX2" fmla="*/ 0 w 332303"/>
              <a:gd name="connsiteY2" fmla="*/ 0 h 111936"/>
              <a:gd name="connsiteX3" fmla="*/ 306312 w 332303"/>
              <a:gd name="connsiteY3" fmla="*/ 0 h 111936"/>
            </a:gdLst>
            <a:ahLst/>
            <a:cxnLst>
              <a:cxn ang="0">
                <a:pos x="connsiteX0" y="connsiteY0"/>
              </a:cxn>
              <a:cxn ang="0">
                <a:pos x="connsiteX1" y="connsiteY1"/>
              </a:cxn>
              <a:cxn ang="0">
                <a:pos x="connsiteX2" y="connsiteY2"/>
              </a:cxn>
              <a:cxn ang="0">
                <a:pos x="connsiteX3" y="connsiteY3"/>
              </a:cxn>
            </a:cxnLst>
            <a:rect l="l" t="t" r="r" b="b"/>
            <a:pathLst>
              <a:path w="332303" h="111936">
                <a:moveTo>
                  <a:pt x="332303" y="111937"/>
                </a:moveTo>
                <a:lnTo>
                  <a:pt x="40183" y="111937"/>
                </a:lnTo>
                <a:lnTo>
                  <a:pt x="0" y="0"/>
                </a:lnTo>
                <a:lnTo>
                  <a:pt x="306312" y="0"/>
                </a:lnTo>
                <a:close/>
              </a:path>
            </a:pathLst>
          </a:custGeom>
          <a:gradFill>
            <a:gsLst>
              <a:gs pos="0">
                <a:schemeClr val="tx1">
                  <a:lumMod val="75000"/>
                  <a:lumOff val="25000"/>
                </a:schemeClr>
              </a:gs>
              <a:gs pos="100000">
                <a:schemeClr val="tx1">
                  <a:lumMod val="85000"/>
                  <a:lumOff val="15000"/>
                </a:schemeClr>
              </a:gs>
            </a:gsLst>
            <a:lin ang="5400000" scaled="0"/>
          </a:gradFill>
          <a:ln w="7971" cap="flat">
            <a:noFill/>
            <a:prstDash val="solid"/>
            <a:miter/>
          </a:ln>
        </p:spPr>
        <p:txBody>
          <a:bodyPr rtlCol="0" anchor="ctr"/>
          <a:lstStyle/>
          <a:p>
            <a:endParaRPr lang="en-GB" dirty="0"/>
          </a:p>
        </p:txBody>
      </p:sp>
      <p:grpSp>
        <p:nvGrpSpPr>
          <p:cNvPr id="106" name="Group 105">
            <a:extLst>
              <a:ext uri="{FF2B5EF4-FFF2-40B4-BE49-F238E27FC236}">
                <a16:creationId xmlns:a16="http://schemas.microsoft.com/office/drawing/2014/main" id="{EC17BB31-84ED-4943-BE4F-B349A6E9E3CC}"/>
              </a:ext>
            </a:extLst>
          </p:cNvPr>
          <p:cNvGrpSpPr/>
          <p:nvPr/>
        </p:nvGrpSpPr>
        <p:grpSpPr>
          <a:xfrm>
            <a:off x="3562029" y="4377219"/>
            <a:ext cx="5031984" cy="2861012"/>
            <a:chOff x="3562029" y="3733883"/>
            <a:chExt cx="5031984" cy="2861012"/>
          </a:xfrm>
          <a:gradFill>
            <a:gsLst>
              <a:gs pos="100000">
                <a:schemeClr val="bg1">
                  <a:lumMod val="50000"/>
                </a:schemeClr>
              </a:gs>
              <a:gs pos="0">
                <a:schemeClr val="tx1">
                  <a:lumMod val="75000"/>
                  <a:lumOff val="25000"/>
                </a:schemeClr>
              </a:gs>
            </a:gsLst>
            <a:lin ang="5400000" scaled="1"/>
          </a:gradFill>
        </p:grpSpPr>
        <p:sp>
          <p:nvSpPr>
            <p:cNvPr id="18" name="Freeform: Shape 17">
              <a:extLst>
                <a:ext uri="{FF2B5EF4-FFF2-40B4-BE49-F238E27FC236}">
                  <a16:creationId xmlns:a16="http://schemas.microsoft.com/office/drawing/2014/main" id="{CE425453-2791-4996-AA61-31C4D9C7372A}"/>
                </a:ext>
              </a:extLst>
            </p:cNvPr>
            <p:cNvSpPr/>
            <p:nvPr/>
          </p:nvSpPr>
          <p:spPr>
            <a:xfrm>
              <a:off x="3562029" y="6175530"/>
              <a:ext cx="5031984" cy="419365"/>
            </a:xfrm>
            <a:custGeom>
              <a:avLst/>
              <a:gdLst>
                <a:gd name="connsiteX0" fmla="*/ 0 w 5031984"/>
                <a:gd name="connsiteY0" fmla="*/ 0 h 419365"/>
                <a:gd name="connsiteX1" fmla="*/ 5031985 w 5031984"/>
                <a:gd name="connsiteY1" fmla="*/ 0 h 419365"/>
                <a:gd name="connsiteX2" fmla="*/ 5031985 w 5031984"/>
                <a:gd name="connsiteY2" fmla="*/ 419365 h 419365"/>
                <a:gd name="connsiteX3" fmla="*/ 0 w 5031984"/>
                <a:gd name="connsiteY3" fmla="*/ 419365 h 419365"/>
              </a:gdLst>
              <a:ahLst/>
              <a:cxnLst>
                <a:cxn ang="0">
                  <a:pos x="connsiteX0" y="connsiteY0"/>
                </a:cxn>
                <a:cxn ang="0">
                  <a:pos x="connsiteX1" y="connsiteY1"/>
                </a:cxn>
                <a:cxn ang="0">
                  <a:pos x="connsiteX2" y="connsiteY2"/>
                </a:cxn>
                <a:cxn ang="0">
                  <a:pos x="connsiteX3" y="connsiteY3"/>
                </a:cxn>
              </a:cxnLst>
              <a:rect l="l" t="t" r="r" b="b"/>
              <a:pathLst>
                <a:path w="5031984" h="419365">
                  <a:moveTo>
                    <a:pt x="0" y="0"/>
                  </a:moveTo>
                  <a:lnTo>
                    <a:pt x="5031985" y="0"/>
                  </a:lnTo>
                  <a:lnTo>
                    <a:pt x="5031985" y="419365"/>
                  </a:lnTo>
                  <a:lnTo>
                    <a:pt x="0" y="419365"/>
                  </a:lnTo>
                  <a:close/>
                </a:path>
              </a:pathLst>
            </a:custGeom>
            <a:grpFill/>
            <a:ln w="7971" cap="flat">
              <a:noFill/>
              <a:prstDash val="solid"/>
              <a:miter/>
            </a:ln>
          </p:spPr>
          <p:txBody>
            <a:bodyPr rtlCol="0" anchor="ctr"/>
            <a:lstStyle/>
            <a:p>
              <a:endParaRPr lang="en-GB" dirty="0"/>
            </a:p>
          </p:txBody>
        </p:sp>
        <p:sp>
          <p:nvSpPr>
            <p:cNvPr id="19" name="Freeform: Shape 18">
              <a:extLst>
                <a:ext uri="{FF2B5EF4-FFF2-40B4-BE49-F238E27FC236}">
                  <a16:creationId xmlns:a16="http://schemas.microsoft.com/office/drawing/2014/main" id="{8ECCDC36-A7AB-42C5-8720-040541A09A85}"/>
                </a:ext>
              </a:extLst>
            </p:cNvPr>
            <p:cNvSpPr/>
            <p:nvPr/>
          </p:nvSpPr>
          <p:spPr>
            <a:xfrm>
              <a:off x="3720128" y="5855744"/>
              <a:ext cx="4715786" cy="319626"/>
            </a:xfrm>
            <a:custGeom>
              <a:avLst/>
              <a:gdLst>
                <a:gd name="connsiteX0" fmla="*/ 0 w 4715786"/>
                <a:gd name="connsiteY0" fmla="*/ 0 h 319626"/>
                <a:gd name="connsiteX1" fmla="*/ 4715787 w 4715786"/>
                <a:gd name="connsiteY1" fmla="*/ 0 h 319626"/>
                <a:gd name="connsiteX2" fmla="*/ 4715787 w 4715786"/>
                <a:gd name="connsiteY2" fmla="*/ 319627 h 319626"/>
                <a:gd name="connsiteX3" fmla="*/ 0 w 4715786"/>
                <a:gd name="connsiteY3" fmla="*/ 319627 h 319626"/>
              </a:gdLst>
              <a:ahLst/>
              <a:cxnLst>
                <a:cxn ang="0">
                  <a:pos x="connsiteX0" y="connsiteY0"/>
                </a:cxn>
                <a:cxn ang="0">
                  <a:pos x="connsiteX1" y="connsiteY1"/>
                </a:cxn>
                <a:cxn ang="0">
                  <a:pos x="connsiteX2" y="connsiteY2"/>
                </a:cxn>
                <a:cxn ang="0">
                  <a:pos x="connsiteX3" y="connsiteY3"/>
                </a:cxn>
              </a:cxnLst>
              <a:rect l="l" t="t" r="r" b="b"/>
              <a:pathLst>
                <a:path w="4715786" h="319626">
                  <a:moveTo>
                    <a:pt x="0" y="0"/>
                  </a:moveTo>
                  <a:lnTo>
                    <a:pt x="4715787" y="0"/>
                  </a:lnTo>
                  <a:lnTo>
                    <a:pt x="4715787" y="319627"/>
                  </a:lnTo>
                  <a:lnTo>
                    <a:pt x="0" y="319627"/>
                  </a:lnTo>
                  <a:close/>
                </a:path>
              </a:pathLst>
            </a:custGeom>
            <a:grpFill/>
            <a:ln w="7971" cap="flat">
              <a:noFill/>
              <a:prstDash val="solid"/>
              <a:miter/>
            </a:ln>
          </p:spPr>
          <p:txBody>
            <a:bodyPr rtlCol="0" anchor="ctr"/>
            <a:lstStyle/>
            <a:p>
              <a:endParaRPr lang="en-GB" dirty="0"/>
            </a:p>
          </p:txBody>
        </p:sp>
        <p:sp>
          <p:nvSpPr>
            <p:cNvPr id="20" name="Freeform: Shape 19">
              <a:extLst>
                <a:ext uri="{FF2B5EF4-FFF2-40B4-BE49-F238E27FC236}">
                  <a16:creationId xmlns:a16="http://schemas.microsoft.com/office/drawing/2014/main" id="{0E1E03DA-A133-4DD6-9B5A-43CB9E4C5D73}"/>
                </a:ext>
              </a:extLst>
            </p:cNvPr>
            <p:cNvSpPr/>
            <p:nvPr/>
          </p:nvSpPr>
          <p:spPr>
            <a:xfrm>
              <a:off x="3859252" y="5545525"/>
              <a:ext cx="4437618" cy="309979"/>
            </a:xfrm>
            <a:custGeom>
              <a:avLst/>
              <a:gdLst>
                <a:gd name="connsiteX0" fmla="*/ 0 w 4437618"/>
                <a:gd name="connsiteY0" fmla="*/ 0 h 309979"/>
                <a:gd name="connsiteX1" fmla="*/ 4437618 w 4437618"/>
                <a:gd name="connsiteY1" fmla="*/ 0 h 309979"/>
                <a:gd name="connsiteX2" fmla="*/ 4437618 w 4437618"/>
                <a:gd name="connsiteY2" fmla="*/ 309980 h 309979"/>
                <a:gd name="connsiteX3" fmla="*/ 0 w 4437618"/>
                <a:gd name="connsiteY3" fmla="*/ 309980 h 309979"/>
              </a:gdLst>
              <a:ahLst/>
              <a:cxnLst>
                <a:cxn ang="0">
                  <a:pos x="connsiteX0" y="connsiteY0"/>
                </a:cxn>
                <a:cxn ang="0">
                  <a:pos x="connsiteX1" y="connsiteY1"/>
                </a:cxn>
                <a:cxn ang="0">
                  <a:pos x="connsiteX2" y="connsiteY2"/>
                </a:cxn>
                <a:cxn ang="0">
                  <a:pos x="connsiteX3" y="connsiteY3"/>
                </a:cxn>
              </a:cxnLst>
              <a:rect l="l" t="t" r="r" b="b"/>
              <a:pathLst>
                <a:path w="4437618" h="309979">
                  <a:moveTo>
                    <a:pt x="0" y="0"/>
                  </a:moveTo>
                  <a:lnTo>
                    <a:pt x="4437618" y="0"/>
                  </a:lnTo>
                  <a:lnTo>
                    <a:pt x="4437618" y="309980"/>
                  </a:lnTo>
                  <a:lnTo>
                    <a:pt x="0" y="309980"/>
                  </a:lnTo>
                  <a:close/>
                </a:path>
              </a:pathLst>
            </a:custGeom>
            <a:grpFill/>
            <a:ln w="7971" cap="flat">
              <a:noFill/>
              <a:prstDash val="solid"/>
              <a:miter/>
            </a:ln>
          </p:spPr>
          <p:txBody>
            <a:bodyPr rtlCol="0" anchor="ctr"/>
            <a:lstStyle/>
            <a:p>
              <a:endParaRPr lang="en-GB" dirty="0"/>
            </a:p>
          </p:txBody>
        </p:sp>
        <p:sp>
          <p:nvSpPr>
            <p:cNvPr id="21" name="Freeform: Shape 20">
              <a:extLst>
                <a:ext uri="{FF2B5EF4-FFF2-40B4-BE49-F238E27FC236}">
                  <a16:creationId xmlns:a16="http://schemas.microsoft.com/office/drawing/2014/main" id="{A56A61F2-3BB9-4436-B8AE-416205F28AF0}"/>
                </a:ext>
              </a:extLst>
            </p:cNvPr>
            <p:cNvSpPr/>
            <p:nvPr/>
          </p:nvSpPr>
          <p:spPr>
            <a:xfrm>
              <a:off x="3939298" y="5243359"/>
              <a:ext cx="4277366" cy="302006"/>
            </a:xfrm>
            <a:custGeom>
              <a:avLst/>
              <a:gdLst>
                <a:gd name="connsiteX0" fmla="*/ 0 w 4277366"/>
                <a:gd name="connsiteY0" fmla="*/ 0 h 302006"/>
                <a:gd name="connsiteX1" fmla="*/ 4277367 w 4277366"/>
                <a:gd name="connsiteY1" fmla="*/ 0 h 302006"/>
                <a:gd name="connsiteX2" fmla="*/ 4277367 w 4277366"/>
                <a:gd name="connsiteY2" fmla="*/ 302007 h 302006"/>
                <a:gd name="connsiteX3" fmla="*/ 0 w 4277366"/>
                <a:gd name="connsiteY3" fmla="*/ 302007 h 302006"/>
              </a:gdLst>
              <a:ahLst/>
              <a:cxnLst>
                <a:cxn ang="0">
                  <a:pos x="connsiteX0" y="connsiteY0"/>
                </a:cxn>
                <a:cxn ang="0">
                  <a:pos x="connsiteX1" y="connsiteY1"/>
                </a:cxn>
                <a:cxn ang="0">
                  <a:pos x="connsiteX2" y="connsiteY2"/>
                </a:cxn>
                <a:cxn ang="0">
                  <a:pos x="connsiteX3" y="connsiteY3"/>
                </a:cxn>
              </a:cxnLst>
              <a:rect l="l" t="t" r="r" b="b"/>
              <a:pathLst>
                <a:path w="4277366" h="302006">
                  <a:moveTo>
                    <a:pt x="0" y="0"/>
                  </a:moveTo>
                  <a:lnTo>
                    <a:pt x="4277367" y="0"/>
                  </a:lnTo>
                  <a:lnTo>
                    <a:pt x="4277367" y="302007"/>
                  </a:lnTo>
                  <a:lnTo>
                    <a:pt x="0" y="302007"/>
                  </a:lnTo>
                  <a:close/>
                </a:path>
              </a:pathLst>
            </a:custGeom>
            <a:grpFill/>
            <a:ln w="7971" cap="flat">
              <a:noFill/>
              <a:prstDash val="solid"/>
              <a:miter/>
            </a:ln>
          </p:spPr>
          <p:txBody>
            <a:bodyPr rtlCol="0" anchor="ctr"/>
            <a:lstStyle/>
            <a:p>
              <a:endParaRPr lang="en-GB" dirty="0"/>
            </a:p>
          </p:txBody>
        </p:sp>
        <p:sp>
          <p:nvSpPr>
            <p:cNvPr id="22" name="Freeform: Shape 21">
              <a:extLst>
                <a:ext uri="{FF2B5EF4-FFF2-40B4-BE49-F238E27FC236}">
                  <a16:creationId xmlns:a16="http://schemas.microsoft.com/office/drawing/2014/main" id="{86B7EA3A-B6FC-4425-8C90-59C64EF6C5D0}"/>
                </a:ext>
              </a:extLst>
            </p:cNvPr>
            <p:cNvSpPr/>
            <p:nvPr/>
          </p:nvSpPr>
          <p:spPr>
            <a:xfrm>
              <a:off x="4019424" y="5015179"/>
              <a:ext cx="4117194" cy="228019"/>
            </a:xfrm>
            <a:custGeom>
              <a:avLst/>
              <a:gdLst>
                <a:gd name="connsiteX0" fmla="*/ 0 w 4117194"/>
                <a:gd name="connsiteY0" fmla="*/ 0 h 228019"/>
                <a:gd name="connsiteX1" fmla="*/ 4117195 w 4117194"/>
                <a:gd name="connsiteY1" fmla="*/ 0 h 228019"/>
                <a:gd name="connsiteX2" fmla="*/ 4117195 w 4117194"/>
                <a:gd name="connsiteY2" fmla="*/ 228020 h 228019"/>
                <a:gd name="connsiteX3" fmla="*/ 0 w 4117194"/>
                <a:gd name="connsiteY3" fmla="*/ 228020 h 228019"/>
              </a:gdLst>
              <a:ahLst/>
              <a:cxnLst>
                <a:cxn ang="0">
                  <a:pos x="connsiteX0" y="connsiteY0"/>
                </a:cxn>
                <a:cxn ang="0">
                  <a:pos x="connsiteX1" y="connsiteY1"/>
                </a:cxn>
                <a:cxn ang="0">
                  <a:pos x="connsiteX2" y="connsiteY2"/>
                </a:cxn>
                <a:cxn ang="0">
                  <a:pos x="connsiteX3" y="connsiteY3"/>
                </a:cxn>
              </a:cxnLst>
              <a:rect l="l" t="t" r="r" b="b"/>
              <a:pathLst>
                <a:path w="4117194" h="228019">
                  <a:moveTo>
                    <a:pt x="0" y="0"/>
                  </a:moveTo>
                  <a:lnTo>
                    <a:pt x="4117195" y="0"/>
                  </a:lnTo>
                  <a:lnTo>
                    <a:pt x="4117195" y="228020"/>
                  </a:lnTo>
                  <a:lnTo>
                    <a:pt x="0" y="228020"/>
                  </a:lnTo>
                  <a:close/>
                </a:path>
              </a:pathLst>
            </a:custGeom>
            <a:grpFill/>
            <a:ln w="7971" cap="flat">
              <a:noFill/>
              <a:prstDash val="solid"/>
              <a:miter/>
            </a:ln>
          </p:spPr>
          <p:txBody>
            <a:bodyPr rtlCol="0" anchor="ctr"/>
            <a:lstStyle/>
            <a:p>
              <a:endParaRPr lang="en-GB" dirty="0"/>
            </a:p>
          </p:txBody>
        </p:sp>
        <p:sp>
          <p:nvSpPr>
            <p:cNvPr id="23" name="Freeform: Shape 22">
              <a:extLst>
                <a:ext uri="{FF2B5EF4-FFF2-40B4-BE49-F238E27FC236}">
                  <a16:creationId xmlns:a16="http://schemas.microsoft.com/office/drawing/2014/main" id="{322FEEA1-3AE4-4971-9166-783CFD7676CE}"/>
                </a:ext>
              </a:extLst>
            </p:cNvPr>
            <p:cNvSpPr/>
            <p:nvPr/>
          </p:nvSpPr>
          <p:spPr>
            <a:xfrm>
              <a:off x="4099550" y="4807331"/>
              <a:ext cx="3956942" cy="207609"/>
            </a:xfrm>
            <a:custGeom>
              <a:avLst/>
              <a:gdLst>
                <a:gd name="connsiteX0" fmla="*/ 0 w 3956942"/>
                <a:gd name="connsiteY0" fmla="*/ 0 h 207609"/>
                <a:gd name="connsiteX1" fmla="*/ 3956943 w 3956942"/>
                <a:gd name="connsiteY1" fmla="*/ 0 h 207609"/>
                <a:gd name="connsiteX2" fmla="*/ 3956943 w 3956942"/>
                <a:gd name="connsiteY2" fmla="*/ 207610 h 207609"/>
                <a:gd name="connsiteX3" fmla="*/ 0 w 3956942"/>
                <a:gd name="connsiteY3" fmla="*/ 207610 h 207609"/>
              </a:gdLst>
              <a:ahLst/>
              <a:cxnLst>
                <a:cxn ang="0">
                  <a:pos x="connsiteX0" y="connsiteY0"/>
                </a:cxn>
                <a:cxn ang="0">
                  <a:pos x="connsiteX1" y="connsiteY1"/>
                </a:cxn>
                <a:cxn ang="0">
                  <a:pos x="connsiteX2" y="connsiteY2"/>
                </a:cxn>
                <a:cxn ang="0">
                  <a:pos x="connsiteX3" y="connsiteY3"/>
                </a:cxn>
              </a:cxnLst>
              <a:rect l="l" t="t" r="r" b="b"/>
              <a:pathLst>
                <a:path w="3956942" h="207609">
                  <a:moveTo>
                    <a:pt x="0" y="0"/>
                  </a:moveTo>
                  <a:lnTo>
                    <a:pt x="3956943" y="0"/>
                  </a:lnTo>
                  <a:lnTo>
                    <a:pt x="3956943" y="207610"/>
                  </a:lnTo>
                  <a:lnTo>
                    <a:pt x="0" y="207610"/>
                  </a:lnTo>
                  <a:close/>
                </a:path>
              </a:pathLst>
            </a:custGeom>
            <a:grpFill/>
            <a:ln w="7971" cap="flat">
              <a:noFill/>
              <a:prstDash val="solid"/>
              <a:miter/>
            </a:ln>
          </p:spPr>
          <p:txBody>
            <a:bodyPr rtlCol="0" anchor="ctr"/>
            <a:lstStyle/>
            <a:p>
              <a:endParaRPr lang="en-GB" dirty="0"/>
            </a:p>
          </p:txBody>
        </p:sp>
        <p:sp>
          <p:nvSpPr>
            <p:cNvPr id="24" name="Freeform: Shape 23">
              <a:extLst>
                <a:ext uri="{FF2B5EF4-FFF2-40B4-BE49-F238E27FC236}">
                  <a16:creationId xmlns:a16="http://schemas.microsoft.com/office/drawing/2014/main" id="{FE2433E0-5375-4EDD-965D-0CE10CA0598D}"/>
                </a:ext>
              </a:extLst>
            </p:cNvPr>
            <p:cNvSpPr/>
            <p:nvPr/>
          </p:nvSpPr>
          <p:spPr>
            <a:xfrm>
              <a:off x="4179596" y="4606338"/>
              <a:ext cx="3796770" cy="200832"/>
            </a:xfrm>
            <a:custGeom>
              <a:avLst/>
              <a:gdLst>
                <a:gd name="connsiteX0" fmla="*/ 0 w 3796770"/>
                <a:gd name="connsiteY0" fmla="*/ 0 h 200832"/>
                <a:gd name="connsiteX1" fmla="*/ 3796771 w 3796770"/>
                <a:gd name="connsiteY1" fmla="*/ 0 h 200832"/>
                <a:gd name="connsiteX2" fmla="*/ 3796771 w 3796770"/>
                <a:gd name="connsiteY2" fmla="*/ 200833 h 200832"/>
                <a:gd name="connsiteX3" fmla="*/ 0 w 3796770"/>
                <a:gd name="connsiteY3" fmla="*/ 200833 h 200832"/>
              </a:gdLst>
              <a:ahLst/>
              <a:cxnLst>
                <a:cxn ang="0">
                  <a:pos x="connsiteX0" y="connsiteY0"/>
                </a:cxn>
                <a:cxn ang="0">
                  <a:pos x="connsiteX1" y="connsiteY1"/>
                </a:cxn>
                <a:cxn ang="0">
                  <a:pos x="connsiteX2" y="connsiteY2"/>
                </a:cxn>
                <a:cxn ang="0">
                  <a:pos x="connsiteX3" y="connsiteY3"/>
                </a:cxn>
              </a:cxnLst>
              <a:rect l="l" t="t" r="r" b="b"/>
              <a:pathLst>
                <a:path w="3796770" h="200832">
                  <a:moveTo>
                    <a:pt x="0" y="0"/>
                  </a:moveTo>
                  <a:lnTo>
                    <a:pt x="3796771" y="0"/>
                  </a:lnTo>
                  <a:lnTo>
                    <a:pt x="3796771" y="200833"/>
                  </a:lnTo>
                  <a:lnTo>
                    <a:pt x="0" y="200833"/>
                  </a:lnTo>
                  <a:close/>
                </a:path>
              </a:pathLst>
            </a:custGeom>
            <a:grpFill/>
            <a:ln w="7971" cap="flat">
              <a:noFill/>
              <a:prstDash val="solid"/>
              <a:miter/>
            </a:ln>
          </p:spPr>
          <p:txBody>
            <a:bodyPr rtlCol="0" anchor="ctr"/>
            <a:lstStyle/>
            <a:p>
              <a:endParaRPr lang="en-GB" dirty="0"/>
            </a:p>
          </p:txBody>
        </p:sp>
        <p:sp>
          <p:nvSpPr>
            <p:cNvPr id="25" name="Freeform: Shape 24">
              <a:extLst>
                <a:ext uri="{FF2B5EF4-FFF2-40B4-BE49-F238E27FC236}">
                  <a16:creationId xmlns:a16="http://schemas.microsoft.com/office/drawing/2014/main" id="{AD3457E1-998C-4046-B808-2B642C179564}"/>
                </a:ext>
              </a:extLst>
            </p:cNvPr>
            <p:cNvSpPr/>
            <p:nvPr/>
          </p:nvSpPr>
          <p:spPr>
            <a:xfrm>
              <a:off x="4259722" y="4426952"/>
              <a:ext cx="3636598" cy="179147"/>
            </a:xfrm>
            <a:custGeom>
              <a:avLst/>
              <a:gdLst>
                <a:gd name="connsiteX0" fmla="*/ 0 w 3636598"/>
                <a:gd name="connsiteY0" fmla="*/ 0 h 179147"/>
                <a:gd name="connsiteX1" fmla="*/ 3636599 w 3636598"/>
                <a:gd name="connsiteY1" fmla="*/ 0 h 179147"/>
                <a:gd name="connsiteX2" fmla="*/ 3636599 w 3636598"/>
                <a:gd name="connsiteY2" fmla="*/ 179147 h 179147"/>
                <a:gd name="connsiteX3" fmla="*/ 0 w 3636598"/>
                <a:gd name="connsiteY3" fmla="*/ 179147 h 179147"/>
              </a:gdLst>
              <a:ahLst/>
              <a:cxnLst>
                <a:cxn ang="0">
                  <a:pos x="connsiteX0" y="connsiteY0"/>
                </a:cxn>
                <a:cxn ang="0">
                  <a:pos x="connsiteX1" y="connsiteY1"/>
                </a:cxn>
                <a:cxn ang="0">
                  <a:pos x="connsiteX2" y="connsiteY2"/>
                </a:cxn>
                <a:cxn ang="0">
                  <a:pos x="connsiteX3" y="connsiteY3"/>
                </a:cxn>
              </a:cxnLst>
              <a:rect l="l" t="t" r="r" b="b"/>
              <a:pathLst>
                <a:path w="3636598" h="179147">
                  <a:moveTo>
                    <a:pt x="0" y="0"/>
                  </a:moveTo>
                  <a:lnTo>
                    <a:pt x="3636599" y="0"/>
                  </a:lnTo>
                  <a:lnTo>
                    <a:pt x="3636599" y="179147"/>
                  </a:lnTo>
                  <a:lnTo>
                    <a:pt x="0" y="179147"/>
                  </a:lnTo>
                  <a:close/>
                </a:path>
              </a:pathLst>
            </a:custGeom>
            <a:grpFill/>
            <a:ln w="7971" cap="flat">
              <a:noFill/>
              <a:prstDash val="solid"/>
              <a:miter/>
            </a:ln>
          </p:spPr>
          <p:txBody>
            <a:bodyPr rtlCol="0" anchor="ctr"/>
            <a:lstStyle/>
            <a:p>
              <a:endParaRPr lang="en-GB" dirty="0"/>
            </a:p>
          </p:txBody>
        </p:sp>
        <p:sp>
          <p:nvSpPr>
            <p:cNvPr id="26" name="Freeform: Shape 25">
              <a:extLst>
                <a:ext uri="{FF2B5EF4-FFF2-40B4-BE49-F238E27FC236}">
                  <a16:creationId xmlns:a16="http://schemas.microsoft.com/office/drawing/2014/main" id="{E2D27F72-A978-420F-A031-7D3EED582AA7}"/>
                </a:ext>
              </a:extLst>
            </p:cNvPr>
            <p:cNvSpPr/>
            <p:nvPr/>
          </p:nvSpPr>
          <p:spPr>
            <a:xfrm>
              <a:off x="4339848" y="4259844"/>
              <a:ext cx="3476346" cy="166948"/>
            </a:xfrm>
            <a:custGeom>
              <a:avLst/>
              <a:gdLst>
                <a:gd name="connsiteX0" fmla="*/ 0 w 3476346"/>
                <a:gd name="connsiteY0" fmla="*/ 0 h 166948"/>
                <a:gd name="connsiteX1" fmla="*/ 3476347 w 3476346"/>
                <a:gd name="connsiteY1" fmla="*/ 0 h 166948"/>
                <a:gd name="connsiteX2" fmla="*/ 3476347 w 3476346"/>
                <a:gd name="connsiteY2" fmla="*/ 166949 h 166948"/>
                <a:gd name="connsiteX3" fmla="*/ 0 w 3476346"/>
                <a:gd name="connsiteY3" fmla="*/ 166949 h 166948"/>
              </a:gdLst>
              <a:ahLst/>
              <a:cxnLst>
                <a:cxn ang="0">
                  <a:pos x="connsiteX0" y="connsiteY0"/>
                </a:cxn>
                <a:cxn ang="0">
                  <a:pos x="connsiteX1" y="connsiteY1"/>
                </a:cxn>
                <a:cxn ang="0">
                  <a:pos x="connsiteX2" y="connsiteY2"/>
                </a:cxn>
                <a:cxn ang="0">
                  <a:pos x="connsiteX3" y="connsiteY3"/>
                </a:cxn>
              </a:cxnLst>
              <a:rect l="l" t="t" r="r" b="b"/>
              <a:pathLst>
                <a:path w="3476346" h="166948">
                  <a:moveTo>
                    <a:pt x="0" y="0"/>
                  </a:moveTo>
                  <a:lnTo>
                    <a:pt x="3476347" y="0"/>
                  </a:lnTo>
                  <a:lnTo>
                    <a:pt x="3476347" y="166949"/>
                  </a:lnTo>
                  <a:lnTo>
                    <a:pt x="0" y="166949"/>
                  </a:lnTo>
                  <a:close/>
                </a:path>
              </a:pathLst>
            </a:custGeom>
            <a:grpFill/>
            <a:ln w="7971" cap="flat">
              <a:noFill/>
              <a:prstDash val="solid"/>
              <a:miter/>
            </a:ln>
          </p:spPr>
          <p:txBody>
            <a:bodyPr rtlCol="0" anchor="ctr"/>
            <a:lstStyle/>
            <a:p>
              <a:endParaRPr lang="en-GB" dirty="0"/>
            </a:p>
          </p:txBody>
        </p:sp>
        <p:sp>
          <p:nvSpPr>
            <p:cNvPr id="27" name="Freeform: Shape 26">
              <a:extLst>
                <a:ext uri="{FF2B5EF4-FFF2-40B4-BE49-F238E27FC236}">
                  <a16:creationId xmlns:a16="http://schemas.microsoft.com/office/drawing/2014/main" id="{2CB01AE7-8526-4934-B731-0B611BA77032}"/>
                </a:ext>
              </a:extLst>
            </p:cNvPr>
            <p:cNvSpPr/>
            <p:nvPr/>
          </p:nvSpPr>
          <p:spPr>
            <a:xfrm>
              <a:off x="4419894" y="4098555"/>
              <a:ext cx="3316174" cy="161128"/>
            </a:xfrm>
            <a:custGeom>
              <a:avLst/>
              <a:gdLst>
                <a:gd name="connsiteX0" fmla="*/ 0 w 3316174"/>
                <a:gd name="connsiteY0" fmla="*/ 0 h 161128"/>
                <a:gd name="connsiteX1" fmla="*/ 3316175 w 3316174"/>
                <a:gd name="connsiteY1" fmla="*/ 0 h 161128"/>
                <a:gd name="connsiteX2" fmla="*/ 3316175 w 3316174"/>
                <a:gd name="connsiteY2" fmla="*/ 161129 h 161128"/>
                <a:gd name="connsiteX3" fmla="*/ 0 w 3316174"/>
                <a:gd name="connsiteY3" fmla="*/ 161129 h 161128"/>
              </a:gdLst>
              <a:ahLst/>
              <a:cxnLst>
                <a:cxn ang="0">
                  <a:pos x="connsiteX0" y="connsiteY0"/>
                </a:cxn>
                <a:cxn ang="0">
                  <a:pos x="connsiteX1" y="connsiteY1"/>
                </a:cxn>
                <a:cxn ang="0">
                  <a:pos x="connsiteX2" y="connsiteY2"/>
                </a:cxn>
                <a:cxn ang="0">
                  <a:pos x="connsiteX3" y="connsiteY3"/>
                </a:cxn>
              </a:cxnLst>
              <a:rect l="l" t="t" r="r" b="b"/>
              <a:pathLst>
                <a:path w="3316174" h="161128">
                  <a:moveTo>
                    <a:pt x="0" y="0"/>
                  </a:moveTo>
                  <a:lnTo>
                    <a:pt x="3316175" y="0"/>
                  </a:lnTo>
                  <a:lnTo>
                    <a:pt x="3316175" y="161129"/>
                  </a:lnTo>
                  <a:lnTo>
                    <a:pt x="0" y="161129"/>
                  </a:lnTo>
                  <a:close/>
                </a:path>
              </a:pathLst>
            </a:custGeom>
            <a:grpFill/>
            <a:ln w="7971" cap="flat">
              <a:noFill/>
              <a:prstDash val="solid"/>
              <a:miter/>
            </a:ln>
          </p:spPr>
          <p:txBody>
            <a:bodyPr rtlCol="0" anchor="ctr"/>
            <a:lstStyle/>
            <a:p>
              <a:endParaRPr lang="en-GB" dirty="0"/>
            </a:p>
          </p:txBody>
        </p:sp>
        <p:sp>
          <p:nvSpPr>
            <p:cNvPr id="28" name="Freeform: Shape 27">
              <a:extLst>
                <a:ext uri="{FF2B5EF4-FFF2-40B4-BE49-F238E27FC236}">
                  <a16:creationId xmlns:a16="http://schemas.microsoft.com/office/drawing/2014/main" id="{774F7F35-DA32-496C-BFA4-E35723E88D14}"/>
                </a:ext>
              </a:extLst>
            </p:cNvPr>
            <p:cNvSpPr/>
            <p:nvPr/>
          </p:nvSpPr>
          <p:spPr>
            <a:xfrm>
              <a:off x="4500020" y="3968361"/>
              <a:ext cx="3156002" cy="129955"/>
            </a:xfrm>
            <a:custGeom>
              <a:avLst/>
              <a:gdLst>
                <a:gd name="connsiteX0" fmla="*/ 0 w 3156002"/>
                <a:gd name="connsiteY0" fmla="*/ 0 h 129955"/>
                <a:gd name="connsiteX1" fmla="*/ 3156003 w 3156002"/>
                <a:gd name="connsiteY1" fmla="*/ 0 h 129955"/>
                <a:gd name="connsiteX2" fmla="*/ 3156003 w 3156002"/>
                <a:gd name="connsiteY2" fmla="*/ 129955 h 129955"/>
                <a:gd name="connsiteX3" fmla="*/ 0 w 3156002"/>
                <a:gd name="connsiteY3" fmla="*/ 129955 h 129955"/>
              </a:gdLst>
              <a:ahLst/>
              <a:cxnLst>
                <a:cxn ang="0">
                  <a:pos x="connsiteX0" y="connsiteY0"/>
                </a:cxn>
                <a:cxn ang="0">
                  <a:pos x="connsiteX1" y="connsiteY1"/>
                </a:cxn>
                <a:cxn ang="0">
                  <a:pos x="connsiteX2" y="connsiteY2"/>
                </a:cxn>
                <a:cxn ang="0">
                  <a:pos x="connsiteX3" y="connsiteY3"/>
                </a:cxn>
              </a:cxnLst>
              <a:rect l="l" t="t" r="r" b="b"/>
              <a:pathLst>
                <a:path w="3156002" h="129955">
                  <a:moveTo>
                    <a:pt x="0" y="0"/>
                  </a:moveTo>
                  <a:lnTo>
                    <a:pt x="3156003" y="0"/>
                  </a:lnTo>
                  <a:lnTo>
                    <a:pt x="3156003" y="129955"/>
                  </a:lnTo>
                  <a:lnTo>
                    <a:pt x="0" y="129955"/>
                  </a:lnTo>
                  <a:close/>
                </a:path>
              </a:pathLst>
            </a:custGeom>
            <a:grpFill/>
            <a:ln w="7971" cap="flat">
              <a:noFill/>
              <a:prstDash val="solid"/>
              <a:miter/>
            </a:ln>
          </p:spPr>
          <p:txBody>
            <a:bodyPr rtlCol="0" anchor="ctr"/>
            <a:lstStyle/>
            <a:p>
              <a:endParaRPr lang="en-GB" dirty="0"/>
            </a:p>
          </p:txBody>
        </p:sp>
        <p:sp>
          <p:nvSpPr>
            <p:cNvPr id="29" name="Freeform: Shape 28">
              <a:extLst>
                <a:ext uri="{FF2B5EF4-FFF2-40B4-BE49-F238E27FC236}">
                  <a16:creationId xmlns:a16="http://schemas.microsoft.com/office/drawing/2014/main" id="{C39F7BF8-0E4C-43DA-941B-B5E1DF0D8DE6}"/>
                </a:ext>
              </a:extLst>
            </p:cNvPr>
            <p:cNvSpPr/>
            <p:nvPr/>
          </p:nvSpPr>
          <p:spPr>
            <a:xfrm>
              <a:off x="4580145" y="3834499"/>
              <a:ext cx="2995751" cy="133702"/>
            </a:xfrm>
            <a:custGeom>
              <a:avLst/>
              <a:gdLst>
                <a:gd name="connsiteX0" fmla="*/ 0 w 2995751"/>
                <a:gd name="connsiteY0" fmla="*/ 0 h 133702"/>
                <a:gd name="connsiteX1" fmla="*/ 2995751 w 2995751"/>
                <a:gd name="connsiteY1" fmla="*/ 0 h 133702"/>
                <a:gd name="connsiteX2" fmla="*/ 2995751 w 2995751"/>
                <a:gd name="connsiteY2" fmla="*/ 133703 h 133702"/>
                <a:gd name="connsiteX3" fmla="*/ 0 w 2995751"/>
                <a:gd name="connsiteY3" fmla="*/ 133703 h 133702"/>
              </a:gdLst>
              <a:ahLst/>
              <a:cxnLst>
                <a:cxn ang="0">
                  <a:pos x="connsiteX0" y="connsiteY0"/>
                </a:cxn>
                <a:cxn ang="0">
                  <a:pos x="connsiteX1" y="connsiteY1"/>
                </a:cxn>
                <a:cxn ang="0">
                  <a:pos x="connsiteX2" y="connsiteY2"/>
                </a:cxn>
                <a:cxn ang="0">
                  <a:pos x="connsiteX3" y="connsiteY3"/>
                </a:cxn>
              </a:cxnLst>
              <a:rect l="l" t="t" r="r" b="b"/>
              <a:pathLst>
                <a:path w="2995751" h="133702">
                  <a:moveTo>
                    <a:pt x="0" y="0"/>
                  </a:moveTo>
                  <a:lnTo>
                    <a:pt x="2995751" y="0"/>
                  </a:lnTo>
                  <a:lnTo>
                    <a:pt x="2995751" y="133703"/>
                  </a:lnTo>
                  <a:lnTo>
                    <a:pt x="0" y="133703"/>
                  </a:lnTo>
                  <a:close/>
                </a:path>
              </a:pathLst>
            </a:custGeom>
            <a:grpFill/>
            <a:ln w="7971" cap="flat">
              <a:noFill/>
              <a:prstDash val="solid"/>
              <a:miter/>
            </a:ln>
          </p:spPr>
          <p:txBody>
            <a:bodyPr rtlCol="0" anchor="ctr"/>
            <a:lstStyle/>
            <a:p>
              <a:endParaRPr lang="en-GB" dirty="0"/>
            </a:p>
          </p:txBody>
        </p:sp>
        <p:sp>
          <p:nvSpPr>
            <p:cNvPr id="30" name="Freeform: Shape 29">
              <a:extLst>
                <a:ext uri="{FF2B5EF4-FFF2-40B4-BE49-F238E27FC236}">
                  <a16:creationId xmlns:a16="http://schemas.microsoft.com/office/drawing/2014/main" id="{E0702F81-FEB1-4C80-89FF-993367403816}"/>
                </a:ext>
              </a:extLst>
            </p:cNvPr>
            <p:cNvSpPr/>
            <p:nvPr/>
          </p:nvSpPr>
          <p:spPr>
            <a:xfrm>
              <a:off x="4660271" y="3733883"/>
              <a:ext cx="2835578" cy="100376"/>
            </a:xfrm>
            <a:custGeom>
              <a:avLst/>
              <a:gdLst>
                <a:gd name="connsiteX0" fmla="*/ 0 w 2835578"/>
                <a:gd name="connsiteY0" fmla="*/ 0 h 100376"/>
                <a:gd name="connsiteX1" fmla="*/ 2835579 w 2835578"/>
                <a:gd name="connsiteY1" fmla="*/ 0 h 100376"/>
                <a:gd name="connsiteX2" fmla="*/ 2835579 w 2835578"/>
                <a:gd name="connsiteY2" fmla="*/ 100377 h 100376"/>
                <a:gd name="connsiteX3" fmla="*/ 0 w 2835578"/>
                <a:gd name="connsiteY3" fmla="*/ 100377 h 100376"/>
              </a:gdLst>
              <a:ahLst/>
              <a:cxnLst>
                <a:cxn ang="0">
                  <a:pos x="connsiteX0" y="connsiteY0"/>
                </a:cxn>
                <a:cxn ang="0">
                  <a:pos x="connsiteX1" y="connsiteY1"/>
                </a:cxn>
                <a:cxn ang="0">
                  <a:pos x="connsiteX2" y="connsiteY2"/>
                </a:cxn>
                <a:cxn ang="0">
                  <a:pos x="connsiteX3" y="connsiteY3"/>
                </a:cxn>
              </a:cxnLst>
              <a:rect l="l" t="t" r="r" b="b"/>
              <a:pathLst>
                <a:path w="2835578" h="100376">
                  <a:moveTo>
                    <a:pt x="0" y="0"/>
                  </a:moveTo>
                  <a:lnTo>
                    <a:pt x="2835579" y="0"/>
                  </a:lnTo>
                  <a:lnTo>
                    <a:pt x="2835579" y="100377"/>
                  </a:lnTo>
                  <a:lnTo>
                    <a:pt x="0" y="100377"/>
                  </a:lnTo>
                  <a:close/>
                </a:path>
              </a:pathLst>
            </a:custGeom>
            <a:grpFill/>
            <a:ln w="7971" cap="flat">
              <a:noFill/>
              <a:prstDash val="solid"/>
              <a:miter/>
            </a:ln>
          </p:spPr>
          <p:txBody>
            <a:bodyPr rtlCol="0" anchor="ctr"/>
            <a:lstStyle/>
            <a:p>
              <a:endParaRPr lang="en-GB" dirty="0"/>
            </a:p>
          </p:txBody>
        </p:sp>
      </p:grpSp>
      <p:grpSp>
        <p:nvGrpSpPr>
          <p:cNvPr id="107" name="Group 106">
            <a:extLst>
              <a:ext uri="{FF2B5EF4-FFF2-40B4-BE49-F238E27FC236}">
                <a16:creationId xmlns:a16="http://schemas.microsoft.com/office/drawing/2014/main" id="{5EEE7076-59E8-4C25-977C-D5C6FDB68E85}"/>
              </a:ext>
            </a:extLst>
          </p:cNvPr>
          <p:cNvGrpSpPr/>
          <p:nvPr/>
        </p:nvGrpSpPr>
        <p:grpSpPr>
          <a:xfrm>
            <a:off x="3562029" y="4377219"/>
            <a:ext cx="5031984" cy="2464369"/>
            <a:chOff x="3562029" y="3733883"/>
            <a:chExt cx="5031984" cy="2464369"/>
          </a:xfrm>
        </p:grpSpPr>
        <p:sp>
          <p:nvSpPr>
            <p:cNvPr id="31" name="Freeform: Shape 30">
              <a:extLst>
                <a:ext uri="{FF2B5EF4-FFF2-40B4-BE49-F238E27FC236}">
                  <a16:creationId xmlns:a16="http://schemas.microsoft.com/office/drawing/2014/main" id="{06BC9BB5-E998-4085-9371-9DE1074B1B3C}"/>
                </a:ext>
              </a:extLst>
            </p:cNvPr>
            <p:cNvSpPr/>
            <p:nvPr/>
          </p:nvSpPr>
          <p:spPr>
            <a:xfrm>
              <a:off x="3562029" y="6175530"/>
              <a:ext cx="5031984" cy="22722"/>
            </a:xfrm>
            <a:custGeom>
              <a:avLst/>
              <a:gdLst>
                <a:gd name="connsiteX0" fmla="*/ 0 w 5031984"/>
                <a:gd name="connsiteY0" fmla="*/ 0 h 22722"/>
                <a:gd name="connsiteX1" fmla="*/ 5031985 w 5031984"/>
                <a:gd name="connsiteY1" fmla="*/ 0 h 22722"/>
                <a:gd name="connsiteX2" fmla="*/ 5031985 w 5031984"/>
                <a:gd name="connsiteY2" fmla="*/ 22722 h 22722"/>
                <a:gd name="connsiteX3" fmla="*/ 0 w 5031984"/>
                <a:gd name="connsiteY3" fmla="*/ 22722 h 22722"/>
              </a:gdLst>
              <a:ahLst/>
              <a:cxnLst>
                <a:cxn ang="0">
                  <a:pos x="connsiteX0" y="connsiteY0"/>
                </a:cxn>
                <a:cxn ang="0">
                  <a:pos x="connsiteX1" y="connsiteY1"/>
                </a:cxn>
                <a:cxn ang="0">
                  <a:pos x="connsiteX2" y="connsiteY2"/>
                </a:cxn>
                <a:cxn ang="0">
                  <a:pos x="connsiteX3" y="connsiteY3"/>
                </a:cxn>
              </a:cxnLst>
              <a:rect l="l" t="t" r="r" b="b"/>
              <a:pathLst>
                <a:path w="5031984" h="22722">
                  <a:moveTo>
                    <a:pt x="0" y="0"/>
                  </a:moveTo>
                  <a:lnTo>
                    <a:pt x="5031985" y="0"/>
                  </a:lnTo>
                  <a:lnTo>
                    <a:pt x="5031985" y="22722"/>
                  </a:lnTo>
                  <a:lnTo>
                    <a:pt x="0" y="22722"/>
                  </a:lnTo>
                  <a:close/>
                </a:path>
              </a:pathLst>
            </a:custGeom>
            <a:solidFill>
              <a:srgbClr val="B3B3B3"/>
            </a:solidFill>
            <a:ln w="7971" cap="flat">
              <a:noFill/>
              <a:prstDash val="solid"/>
              <a:miter/>
            </a:ln>
          </p:spPr>
          <p:txBody>
            <a:bodyPr rtlCol="0" anchor="ctr"/>
            <a:lstStyle/>
            <a:p>
              <a:endParaRPr lang="en-GB" dirty="0"/>
            </a:p>
          </p:txBody>
        </p:sp>
        <p:sp>
          <p:nvSpPr>
            <p:cNvPr id="32" name="Freeform: Shape 31">
              <a:extLst>
                <a:ext uri="{FF2B5EF4-FFF2-40B4-BE49-F238E27FC236}">
                  <a16:creationId xmlns:a16="http://schemas.microsoft.com/office/drawing/2014/main" id="{ED9C51EF-12A7-4A02-A02F-E328F11A2786}"/>
                </a:ext>
              </a:extLst>
            </p:cNvPr>
            <p:cNvSpPr/>
            <p:nvPr/>
          </p:nvSpPr>
          <p:spPr>
            <a:xfrm>
              <a:off x="3720128" y="5855744"/>
              <a:ext cx="4715786" cy="20888"/>
            </a:xfrm>
            <a:custGeom>
              <a:avLst/>
              <a:gdLst>
                <a:gd name="connsiteX0" fmla="*/ 0 w 4715786"/>
                <a:gd name="connsiteY0" fmla="*/ 0 h 20888"/>
                <a:gd name="connsiteX1" fmla="*/ 4715787 w 4715786"/>
                <a:gd name="connsiteY1" fmla="*/ 0 h 20888"/>
                <a:gd name="connsiteX2" fmla="*/ 4715787 w 4715786"/>
                <a:gd name="connsiteY2" fmla="*/ 20888 h 20888"/>
                <a:gd name="connsiteX3" fmla="*/ 0 w 4715786"/>
                <a:gd name="connsiteY3" fmla="*/ 20888 h 20888"/>
              </a:gdLst>
              <a:ahLst/>
              <a:cxnLst>
                <a:cxn ang="0">
                  <a:pos x="connsiteX0" y="connsiteY0"/>
                </a:cxn>
                <a:cxn ang="0">
                  <a:pos x="connsiteX1" y="connsiteY1"/>
                </a:cxn>
                <a:cxn ang="0">
                  <a:pos x="connsiteX2" y="connsiteY2"/>
                </a:cxn>
                <a:cxn ang="0">
                  <a:pos x="connsiteX3" y="connsiteY3"/>
                </a:cxn>
              </a:cxnLst>
              <a:rect l="l" t="t" r="r" b="b"/>
              <a:pathLst>
                <a:path w="4715786" h="20888">
                  <a:moveTo>
                    <a:pt x="0" y="0"/>
                  </a:moveTo>
                  <a:lnTo>
                    <a:pt x="4715787" y="0"/>
                  </a:lnTo>
                  <a:lnTo>
                    <a:pt x="4715787" y="20888"/>
                  </a:lnTo>
                  <a:lnTo>
                    <a:pt x="0" y="20888"/>
                  </a:lnTo>
                  <a:close/>
                </a:path>
              </a:pathLst>
            </a:custGeom>
            <a:solidFill>
              <a:srgbClr val="B3B3B3"/>
            </a:solidFill>
            <a:ln w="7971" cap="flat">
              <a:noFill/>
              <a:prstDash val="solid"/>
              <a:miter/>
            </a:ln>
          </p:spPr>
          <p:txBody>
            <a:bodyPr rtlCol="0" anchor="ctr"/>
            <a:lstStyle/>
            <a:p>
              <a:endParaRPr lang="en-GB" dirty="0"/>
            </a:p>
          </p:txBody>
        </p:sp>
        <p:sp>
          <p:nvSpPr>
            <p:cNvPr id="33" name="Freeform: Shape 32">
              <a:extLst>
                <a:ext uri="{FF2B5EF4-FFF2-40B4-BE49-F238E27FC236}">
                  <a16:creationId xmlns:a16="http://schemas.microsoft.com/office/drawing/2014/main" id="{2AA9CBC5-F428-43A1-845F-9A99EAD833F5}"/>
                </a:ext>
              </a:extLst>
            </p:cNvPr>
            <p:cNvSpPr/>
            <p:nvPr/>
          </p:nvSpPr>
          <p:spPr>
            <a:xfrm>
              <a:off x="3859252" y="5545525"/>
              <a:ext cx="4437618" cy="17619"/>
            </a:xfrm>
            <a:custGeom>
              <a:avLst/>
              <a:gdLst>
                <a:gd name="connsiteX0" fmla="*/ 0 w 4437618"/>
                <a:gd name="connsiteY0" fmla="*/ 0 h 17619"/>
                <a:gd name="connsiteX1" fmla="*/ 4437618 w 4437618"/>
                <a:gd name="connsiteY1" fmla="*/ 0 h 17619"/>
                <a:gd name="connsiteX2" fmla="*/ 4437618 w 4437618"/>
                <a:gd name="connsiteY2" fmla="*/ 17620 h 17619"/>
                <a:gd name="connsiteX3" fmla="*/ 0 w 4437618"/>
                <a:gd name="connsiteY3" fmla="*/ 17620 h 17619"/>
              </a:gdLst>
              <a:ahLst/>
              <a:cxnLst>
                <a:cxn ang="0">
                  <a:pos x="connsiteX0" y="connsiteY0"/>
                </a:cxn>
                <a:cxn ang="0">
                  <a:pos x="connsiteX1" y="connsiteY1"/>
                </a:cxn>
                <a:cxn ang="0">
                  <a:pos x="connsiteX2" y="connsiteY2"/>
                </a:cxn>
                <a:cxn ang="0">
                  <a:pos x="connsiteX3" y="connsiteY3"/>
                </a:cxn>
              </a:cxnLst>
              <a:rect l="l" t="t" r="r" b="b"/>
              <a:pathLst>
                <a:path w="4437618" h="17619">
                  <a:moveTo>
                    <a:pt x="0" y="0"/>
                  </a:moveTo>
                  <a:lnTo>
                    <a:pt x="4437618" y="0"/>
                  </a:lnTo>
                  <a:lnTo>
                    <a:pt x="4437618" y="17620"/>
                  </a:lnTo>
                  <a:lnTo>
                    <a:pt x="0" y="17620"/>
                  </a:lnTo>
                  <a:close/>
                </a:path>
              </a:pathLst>
            </a:custGeom>
            <a:solidFill>
              <a:srgbClr val="B3B3B3"/>
            </a:solidFill>
            <a:ln w="7971" cap="flat">
              <a:noFill/>
              <a:prstDash val="solid"/>
              <a:miter/>
            </a:ln>
          </p:spPr>
          <p:txBody>
            <a:bodyPr rtlCol="0" anchor="ctr"/>
            <a:lstStyle/>
            <a:p>
              <a:endParaRPr lang="en-GB" dirty="0"/>
            </a:p>
          </p:txBody>
        </p:sp>
        <p:sp>
          <p:nvSpPr>
            <p:cNvPr id="34" name="Freeform: Shape 33">
              <a:extLst>
                <a:ext uri="{FF2B5EF4-FFF2-40B4-BE49-F238E27FC236}">
                  <a16:creationId xmlns:a16="http://schemas.microsoft.com/office/drawing/2014/main" id="{ED762801-6EF1-4A93-B2C3-83AC3AFF7BCD}"/>
                </a:ext>
              </a:extLst>
            </p:cNvPr>
            <p:cNvSpPr/>
            <p:nvPr/>
          </p:nvSpPr>
          <p:spPr>
            <a:xfrm>
              <a:off x="3939298" y="5243359"/>
              <a:ext cx="4277366" cy="15865"/>
            </a:xfrm>
            <a:custGeom>
              <a:avLst/>
              <a:gdLst>
                <a:gd name="connsiteX0" fmla="*/ 0 w 4277366"/>
                <a:gd name="connsiteY0" fmla="*/ 0 h 15865"/>
                <a:gd name="connsiteX1" fmla="*/ 4277367 w 4277366"/>
                <a:gd name="connsiteY1" fmla="*/ 0 h 15865"/>
                <a:gd name="connsiteX2" fmla="*/ 4277367 w 4277366"/>
                <a:gd name="connsiteY2" fmla="*/ 15866 h 15865"/>
                <a:gd name="connsiteX3" fmla="*/ 0 w 4277366"/>
                <a:gd name="connsiteY3" fmla="*/ 15866 h 15865"/>
              </a:gdLst>
              <a:ahLst/>
              <a:cxnLst>
                <a:cxn ang="0">
                  <a:pos x="connsiteX0" y="connsiteY0"/>
                </a:cxn>
                <a:cxn ang="0">
                  <a:pos x="connsiteX1" y="connsiteY1"/>
                </a:cxn>
                <a:cxn ang="0">
                  <a:pos x="connsiteX2" y="connsiteY2"/>
                </a:cxn>
                <a:cxn ang="0">
                  <a:pos x="connsiteX3" y="connsiteY3"/>
                </a:cxn>
              </a:cxnLst>
              <a:rect l="l" t="t" r="r" b="b"/>
              <a:pathLst>
                <a:path w="4277366" h="15865">
                  <a:moveTo>
                    <a:pt x="0" y="0"/>
                  </a:moveTo>
                  <a:lnTo>
                    <a:pt x="4277367" y="0"/>
                  </a:lnTo>
                  <a:lnTo>
                    <a:pt x="4277367" y="15866"/>
                  </a:lnTo>
                  <a:lnTo>
                    <a:pt x="0" y="15866"/>
                  </a:lnTo>
                  <a:close/>
                </a:path>
              </a:pathLst>
            </a:custGeom>
            <a:solidFill>
              <a:srgbClr val="B3B3B3"/>
            </a:solidFill>
            <a:ln w="7971" cap="flat">
              <a:noFill/>
              <a:prstDash val="solid"/>
              <a:miter/>
            </a:ln>
          </p:spPr>
          <p:txBody>
            <a:bodyPr rtlCol="0" anchor="ctr"/>
            <a:lstStyle/>
            <a:p>
              <a:endParaRPr lang="en-GB" dirty="0"/>
            </a:p>
          </p:txBody>
        </p:sp>
        <p:sp>
          <p:nvSpPr>
            <p:cNvPr id="35" name="Freeform: Shape 34">
              <a:extLst>
                <a:ext uri="{FF2B5EF4-FFF2-40B4-BE49-F238E27FC236}">
                  <a16:creationId xmlns:a16="http://schemas.microsoft.com/office/drawing/2014/main" id="{F0B0C434-B12F-4123-A562-AD309289FFE5}"/>
                </a:ext>
              </a:extLst>
            </p:cNvPr>
            <p:cNvSpPr/>
            <p:nvPr/>
          </p:nvSpPr>
          <p:spPr>
            <a:xfrm>
              <a:off x="4019424" y="5015179"/>
              <a:ext cx="4117194" cy="16025"/>
            </a:xfrm>
            <a:custGeom>
              <a:avLst/>
              <a:gdLst>
                <a:gd name="connsiteX0" fmla="*/ 0 w 4117194"/>
                <a:gd name="connsiteY0" fmla="*/ 0 h 16025"/>
                <a:gd name="connsiteX1" fmla="*/ 4117195 w 4117194"/>
                <a:gd name="connsiteY1" fmla="*/ 0 h 16025"/>
                <a:gd name="connsiteX2" fmla="*/ 4117195 w 4117194"/>
                <a:gd name="connsiteY2" fmla="*/ 16025 h 16025"/>
                <a:gd name="connsiteX3" fmla="*/ 0 w 4117194"/>
                <a:gd name="connsiteY3" fmla="*/ 16025 h 16025"/>
              </a:gdLst>
              <a:ahLst/>
              <a:cxnLst>
                <a:cxn ang="0">
                  <a:pos x="connsiteX0" y="connsiteY0"/>
                </a:cxn>
                <a:cxn ang="0">
                  <a:pos x="connsiteX1" y="connsiteY1"/>
                </a:cxn>
                <a:cxn ang="0">
                  <a:pos x="connsiteX2" y="connsiteY2"/>
                </a:cxn>
                <a:cxn ang="0">
                  <a:pos x="connsiteX3" y="connsiteY3"/>
                </a:cxn>
              </a:cxnLst>
              <a:rect l="l" t="t" r="r" b="b"/>
              <a:pathLst>
                <a:path w="4117194" h="16025">
                  <a:moveTo>
                    <a:pt x="0" y="0"/>
                  </a:moveTo>
                  <a:lnTo>
                    <a:pt x="4117195" y="0"/>
                  </a:lnTo>
                  <a:lnTo>
                    <a:pt x="4117195" y="16025"/>
                  </a:lnTo>
                  <a:lnTo>
                    <a:pt x="0" y="16025"/>
                  </a:lnTo>
                  <a:close/>
                </a:path>
              </a:pathLst>
            </a:custGeom>
            <a:solidFill>
              <a:srgbClr val="B3B3B3"/>
            </a:solidFill>
            <a:ln w="7971" cap="flat">
              <a:noFill/>
              <a:prstDash val="solid"/>
              <a:miter/>
            </a:ln>
          </p:spPr>
          <p:txBody>
            <a:bodyPr rtlCol="0" anchor="ctr"/>
            <a:lstStyle/>
            <a:p>
              <a:endParaRPr lang="en-GB" dirty="0"/>
            </a:p>
          </p:txBody>
        </p:sp>
        <p:sp>
          <p:nvSpPr>
            <p:cNvPr id="36" name="Freeform: Shape 35">
              <a:extLst>
                <a:ext uri="{FF2B5EF4-FFF2-40B4-BE49-F238E27FC236}">
                  <a16:creationId xmlns:a16="http://schemas.microsoft.com/office/drawing/2014/main" id="{02097B4B-C3C4-43DC-B187-92832FD68225}"/>
                </a:ext>
              </a:extLst>
            </p:cNvPr>
            <p:cNvSpPr/>
            <p:nvPr/>
          </p:nvSpPr>
          <p:spPr>
            <a:xfrm>
              <a:off x="4099550" y="4807331"/>
              <a:ext cx="3956942" cy="14908"/>
            </a:xfrm>
            <a:custGeom>
              <a:avLst/>
              <a:gdLst>
                <a:gd name="connsiteX0" fmla="*/ 0 w 3956942"/>
                <a:gd name="connsiteY0" fmla="*/ 0 h 14908"/>
                <a:gd name="connsiteX1" fmla="*/ 3956943 w 3956942"/>
                <a:gd name="connsiteY1" fmla="*/ 0 h 14908"/>
                <a:gd name="connsiteX2" fmla="*/ 3956943 w 3956942"/>
                <a:gd name="connsiteY2" fmla="*/ 14909 h 14908"/>
                <a:gd name="connsiteX3" fmla="*/ 0 w 3956942"/>
                <a:gd name="connsiteY3" fmla="*/ 14909 h 14908"/>
              </a:gdLst>
              <a:ahLst/>
              <a:cxnLst>
                <a:cxn ang="0">
                  <a:pos x="connsiteX0" y="connsiteY0"/>
                </a:cxn>
                <a:cxn ang="0">
                  <a:pos x="connsiteX1" y="connsiteY1"/>
                </a:cxn>
                <a:cxn ang="0">
                  <a:pos x="connsiteX2" y="connsiteY2"/>
                </a:cxn>
                <a:cxn ang="0">
                  <a:pos x="connsiteX3" y="connsiteY3"/>
                </a:cxn>
              </a:cxnLst>
              <a:rect l="l" t="t" r="r" b="b"/>
              <a:pathLst>
                <a:path w="3956942" h="14908">
                  <a:moveTo>
                    <a:pt x="0" y="0"/>
                  </a:moveTo>
                  <a:lnTo>
                    <a:pt x="3956943" y="0"/>
                  </a:lnTo>
                  <a:lnTo>
                    <a:pt x="3956943" y="14909"/>
                  </a:lnTo>
                  <a:lnTo>
                    <a:pt x="0" y="14909"/>
                  </a:lnTo>
                  <a:close/>
                </a:path>
              </a:pathLst>
            </a:custGeom>
            <a:solidFill>
              <a:srgbClr val="B3B3B3"/>
            </a:solidFill>
            <a:ln w="7971" cap="flat">
              <a:noFill/>
              <a:prstDash val="solid"/>
              <a:miter/>
            </a:ln>
          </p:spPr>
          <p:txBody>
            <a:bodyPr rtlCol="0" anchor="ctr"/>
            <a:lstStyle/>
            <a:p>
              <a:endParaRPr lang="en-GB" dirty="0"/>
            </a:p>
          </p:txBody>
        </p:sp>
        <p:sp>
          <p:nvSpPr>
            <p:cNvPr id="37" name="Freeform: Shape 36">
              <a:extLst>
                <a:ext uri="{FF2B5EF4-FFF2-40B4-BE49-F238E27FC236}">
                  <a16:creationId xmlns:a16="http://schemas.microsoft.com/office/drawing/2014/main" id="{2DCADB52-9806-41CE-BF1F-95456FF983B5}"/>
                </a:ext>
              </a:extLst>
            </p:cNvPr>
            <p:cNvSpPr/>
            <p:nvPr/>
          </p:nvSpPr>
          <p:spPr>
            <a:xfrm>
              <a:off x="4179596" y="4606338"/>
              <a:ext cx="3796770" cy="15068"/>
            </a:xfrm>
            <a:custGeom>
              <a:avLst/>
              <a:gdLst>
                <a:gd name="connsiteX0" fmla="*/ 0 w 3796770"/>
                <a:gd name="connsiteY0" fmla="*/ 0 h 15068"/>
                <a:gd name="connsiteX1" fmla="*/ 3796771 w 3796770"/>
                <a:gd name="connsiteY1" fmla="*/ 0 h 15068"/>
                <a:gd name="connsiteX2" fmla="*/ 3796771 w 3796770"/>
                <a:gd name="connsiteY2" fmla="*/ 15069 h 15068"/>
                <a:gd name="connsiteX3" fmla="*/ 0 w 3796770"/>
                <a:gd name="connsiteY3" fmla="*/ 15069 h 15068"/>
              </a:gdLst>
              <a:ahLst/>
              <a:cxnLst>
                <a:cxn ang="0">
                  <a:pos x="connsiteX0" y="connsiteY0"/>
                </a:cxn>
                <a:cxn ang="0">
                  <a:pos x="connsiteX1" y="connsiteY1"/>
                </a:cxn>
                <a:cxn ang="0">
                  <a:pos x="connsiteX2" y="connsiteY2"/>
                </a:cxn>
                <a:cxn ang="0">
                  <a:pos x="connsiteX3" y="connsiteY3"/>
                </a:cxn>
              </a:cxnLst>
              <a:rect l="l" t="t" r="r" b="b"/>
              <a:pathLst>
                <a:path w="3796770" h="15068">
                  <a:moveTo>
                    <a:pt x="0" y="0"/>
                  </a:moveTo>
                  <a:lnTo>
                    <a:pt x="3796771" y="0"/>
                  </a:lnTo>
                  <a:lnTo>
                    <a:pt x="3796771" y="15069"/>
                  </a:lnTo>
                  <a:lnTo>
                    <a:pt x="0" y="15069"/>
                  </a:lnTo>
                  <a:close/>
                </a:path>
              </a:pathLst>
            </a:custGeom>
            <a:solidFill>
              <a:srgbClr val="B3B3B3"/>
            </a:solidFill>
            <a:ln w="7971" cap="flat">
              <a:noFill/>
              <a:prstDash val="solid"/>
              <a:miter/>
            </a:ln>
          </p:spPr>
          <p:txBody>
            <a:bodyPr rtlCol="0" anchor="ctr"/>
            <a:lstStyle/>
            <a:p>
              <a:endParaRPr lang="en-GB" dirty="0"/>
            </a:p>
          </p:txBody>
        </p:sp>
        <p:sp>
          <p:nvSpPr>
            <p:cNvPr id="38" name="Freeform: Shape 37">
              <a:extLst>
                <a:ext uri="{FF2B5EF4-FFF2-40B4-BE49-F238E27FC236}">
                  <a16:creationId xmlns:a16="http://schemas.microsoft.com/office/drawing/2014/main" id="{D3C3C18E-AC23-47E6-ACDF-5188B1642229}"/>
                </a:ext>
              </a:extLst>
            </p:cNvPr>
            <p:cNvSpPr/>
            <p:nvPr/>
          </p:nvSpPr>
          <p:spPr>
            <a:xfrm>
              <a:off x="4259722" y="4426952"/>
              <a:ext cx="3636598" cy="9886"/>
            </a:xfrm>
            <a:custGeom>
              <a:avLst/>
              <a:gdLst>
                <a:gd name="connsiteX0" fmla="*/ 0 w 3636598"/>
                <a:gd name="connsiteY0" fmla="*/ 0 h 9886"/>
                <a:gd name="connsiteX1" fmla="*/ 3636599 w 3636598"/>
                <a:gd name="connsiteY1" fmla="*/ 0 h 9886"/>
                <a:gd name="connsiteX2" fmla="*/ 3636599 w 3636598"/>
                <a:gd name="connsiteY2" fmla="*/ 9886 h 9886"/>
                <a:gd name="connsiteX3" fmla="*/ 0 w 3636598"/>
                <a:gd name="connsiteY3" fmla="*/ 9886 h 9886"/>
              </a:gdLst>
              <a:ahLst/>
              <a:cxnLst>
                <a:cxn ang="0">
                  <a:pos x="connsiteX0" y="connsiteY0"/>
                </a:cxn>
                <a:cxn ang="0">
                  <a:pos x="connsiteX1" y="connsiteY1"/>
                </a:cxn>
                <a:cxn ang="0">
                  <a:pos x="connsiteX2" y="connsiteY2"/>
                </a:cxn>
                <a:cxn ang="0">
                  <a:pos x="connsiteX3" y="connsiteY3"/>
                </a:cxn>
              </a:cxnLst>
              <a:rect l="l" t="t" r="r" b="b"/>
              <a:pathLst>
                <a:path w="3636598" h="9886">
                  <a:moveTo>
                    <a:pt x="0" y="0"/>
                  </a:moveTo>
                  <a:lnTo>
                    <a:pt x="3636599" y="0"/>
                  </a:lnTo>
                  <a:lnTo>
                    <a:pt x="3636599" y="9886"/>
                  </a:lnTo>
                  <a:lnTo>
                    <a:pt x="0" y="9886"/>
                  </a:lnTo>
                  <a:close/>
                </a:path>
              </a:pathLst>
            </a:custGeom>
            <a:solidFill>
              <a:srgbClr val="B3B3B3"/>
            </a:solidFill>
            <a:ln w="7971" cap="flat">
              <a:noFill/>
              <a:prstDash val="solid"/>
              <a:miter/>
            </a:ln>
          </p:spPr>
          <p:txBody>
            <a:bodyPr rtlCol="0" anchor="ctr"/>
            <a:lstStyle/>
            <a:p>
              <a:endParaRPr lang="en-GB" dirty="0"/>
            </a:p>
          </p:txBody>
        </p:sp>
        <p:sp>
          <p:nvSpPr>
            <p:cNvPr id="39" name="Freeform: Shape 38">
              <a:extLst>
                <a:ext uri="{FF2B5EF4-FFF2-40B4-BE49-F238E27FC236}">
                  <a16:creationId xmlns:a16="http://schemas.microsoft.com/office/drawing/2014/main" id="{51AEF42D-2BC4-407F-97D2-A4306E10E2DA}"/>
                </a:ext>
              </a:extLst>
            </p:cNvPr>
            <p:cNvSpPr/>
            <p:nvPr/>
          </p:nvSpPr>
          <p:spPr>
            <a:xfrm>
              <a:off x="4339848" y="4259844"/>
              <a:ext cx="3476346" cy="11400"/>
            </a:xfrm>
            <a:custGeom>
              <a:avLst/>
              <a:gdLst>
                <a:gd name="connsiteX0" fmla="*/ 0 w 3476346"/>
                <a:gd name="connsiteY0" fmla="*/ 0 h 11400"/>
                <a:gd name="connsiteX1" fmla="*/ 3476347 w 3476346"/>
                <a:gd name="connsiteY1" fmla="*/ 0 h 11400"/>
                <a:gd name="connsiteX2" fmla="*/ 3476347 w 3476346"/>
                <a:gd name="connsiteY2" fmla="*/ 11401 h 11400"/>
                <a:gd name="connsiteX3" fmla="*/ 0 w 3476346"/>
                <a:gd name="connsiteY3" fmla="*/ 11401 h 11400"/>
              </a:gdLst>
              <a:ahLst/>
              <a:cxnLst>
                <a:cxn ang="0">
                  <a:pos x="connsiteX0" y="connsiteY0"/>
                </a:cxn>
                <a:cxn ang="0">
                  <a:pos x="connsiteX1" y="connsiteY1"/>
                </a:cxn>
                <a:cxn ang="0">
                  <a:pos x="connsiteX2" y="connsiteY2"/>
                </a:cxn>
                <a:cxn ang="0">
                  <a:pos x="connsiteX3" y="connsiteY3"/>
                </a:cxn>
              </a:cxnLst>
              <a:rect l="l" t="t" r="r" b="b"/>
              <a:pathLst>
                <a:path w="3476346" h="11400">
                  <a:moveTo>
                    <a:pt x="0" y="0"/>
                  </a:moveTo>
                  <a:lnTo>
                    <a:pt x="3476347" y="0"/>
                  </a:lnTo>
                  <a:lnTo>
                    <a:pt x="3476347" y="11401"/>
                  </a:lnTo>
                  <a:lnTo>
                    <a:pt x="0" y="11401"/>
                  </a:lnTo>
                  <a:close/>
                </a:path>
              </a:pathLst>
            </a:custGeom>
            <a:solidFill>
              <a:srgbClr val="B3B3B3"/>
            </a:solidFill>
            <a:ln w="7971" cap="flat">
              <a:noFill/>
              <a:prstDash val="solid"/>
              <a:miter/>
            </a:ln>
          </p:spPr>
          <p:txBody>
            <a:bodyPr rtlCol="0" anchor="ctr"/>
            <a:lstStyle/>
            <a:p>
              <a:endParaRPr lang="en-GB" dirty="0"/>
            </a:p>
          </p:txBody>
        </p:sp>
        <p:sp>
          <p:nvSpPr>
            <p:cNvPr id="40" name="Freeform: Shape 39">
              <a:extLst>
                <a:ext uri="{FF2B5EF4-FFF2-40B4-BE49-F238E27FC236}">
                  <a16:creationId xmlns:a16="http://schemas.microsoft.com/office/drawing/2014/main" id="{4332926A-1F04-4E9D-B3F9-127F40FE6486}"/>
                </a:ext>
              </a:extLst>
            </p:cNvPr>
            <p:cNvSpPr/>
            <p:nvPr/>
          </p:nvSpPr>
          <p:spPr>
            <a:xfrm>
              <a:off x="4419894" y="4098555"/>
              <a:ext cx="3316174" cy="12596"/>
            </a:xfrm>
            <a:custGeom>
              <a:avLst/>
              <a:gdLst>
                <a:gd name="connsiteX0" fmla="*/ 0 w 3316174"/>
                <a:gd name="connsiteY0" fmla="*/ 0 h 12596"/>
                <a:gd name="connsiteX1" fmla="*/ 3316175 w 3316174"/>
                <a:gd name="connsiteY1" fmla="*/ 0 h 12596"/>
                <a:gd name="connsiteX2" fmla="*/ 3316175 w 3316174"/>
                <a:gd name="connsiteY2" fmla="*/ 12597 h 12596"/>
                <a:gd name="connsiteX3" fmla="*/ 0 w 3316174"/>
                <a:gd name="connsiteY3" fmla="*/ 12597 h 12596"/>
              </a:gdLst>
              <a:ahLst/>
              <a:cxnLst>
                <a:cxn ang="0">
                  <a:pos x="connsiteX0" y="connsiteY0"/>
                </a:cxn>
                <a:cxn ang="0">
                  <a:pos x="connsiteX1" y="connsiteY1"/>
                </a:cxn>
                <a:cxn ang="0">
                  <a:pos x="connsiteX2" y="connsiteY2"/>
                </a:cxn>
                <a:cxn ang="0">
                  <a:pos x="connsiteX3" y="connsiteY3"/>
                </a:cxn>
              </a:cxnLst>
              <a:rect l="l" t="t" r="r" b="b"/>
              <a:pathLst>
                <a:path w="3316174" h="12596">
                  <a:moveTo>
                    <a:pt x="0" y="0"/>
                  </a:moveTo>
                  <a:lnTo>
                    <a:pt x="3316175" y="0"/>
                  </a:lnTo>
                  <a:lnTo>
                    <a:pt x="3316175" y="12597"/>
                  </a:lnTo>
                  <a:lnTo>
                    <a:pt x="0" y="12597"/>
                  </a:lnTo>
                  <a:close/>
                </a:path>
              </a:pathLst>
            </a:custGeom>
            <a:solidFill>
              <a:srgbClr val="B3B3B3"/>
            </a:solidFill>
            <a:ln w="7971" cap="flat">
              <a:noFill/>
              <a:prstDash val="solid"/>
              <a:miter/>
            </a:ln>
          </p:spPr>
          <p:txBody>
            <a:bodyPr rtlCol="0" anchor="ctr"/>
            <a:lstStyle/>
            <a:p>
              <a:endParaRPr lang="en-GB" dirty="0"/>
            </a:p>
          </p:txBody>
        </p:sp>
        <p:sp>
          <p:nvSpPr>
            <p:cNvPr id="41" name="Freeform: Shape 40">
              <a:extLst>
                <a:ext uri="{FF2B5EF4-FFF2-40B4-BE49-F238E27FC236}">
                  <a16:creationId xmlns:a16="http://schemas.microsoft.com/office/drawing/2014/main" id="{7339F305-62DB-41AC-85CE-55A2090345C7}"/>
                </a:ext>
              </a:extLst>
            </p:cNvPr>
            <p:cNvSpPr/>
            <p:nvPr/>
          </p:nvSpPr>
          <p:spPr>
            <a:xfrm>
              <a:off x="4500020" y="3968361"/>
              <a:ext cx="3156002" cy="12517"/>
            </a:xfrm>
            <a:custGeom>
              <a:avLst/>
              <a:gdLst>
                <a:gd name="connsiteX0" fmla="*/ 0 w 3156002"/>
                <a:gd name="connsiteY0" fmla="*/ 0 h 12517"/>
                <a:gd name="connsiteX1" fmla="*/ 3156003 w 3156002"/>
                <a:gd name="connsiteY1" fmla="*/ 0 h 12517"/>
                <a:gd name="connsiteX2" fmla="*/ 3156003 w 3156002"/>
                <a:gd name="connsiteY2" fmla="*/ 12517 h 12517"/>
                <a:gd name="connsiteX3" fmla="*/ 0 w 3156002"/>
                <a:gd name="connsiteY3" fmla="*/ 12517 h 12517"/>
              </a:gdLst>
              <a:ahLst/>
              <a:cxnLst>
                <a:cxn ang="0">
                  <a:pos x="connsiteX0" y="connsiteY0"/>
                </a:cxn>
                <a:cxn ang="0">
                  <a:pos x="connsiteX1" y="connsiteY1"/>
                </a:cxn>
                <a:cxn ang="0">
                  <a:pos x="connsiteX2" y="connsiteY2"/>
                </a:cxn>
                <a:cxn ang="0">
                  <a:pos x="connsiteX3" y="connsiteY3"/>
                </a:cxn>
              </a:cxnLst>
              <a:rect l="l" t="t" r="r" b="b"/>
              <a:pathLst>
                <a:path w="3156002" h="12517">
                  <a:moveTo>
                    <a:pt x="0" y="0"/>
                  </a:moveTo>
                  <a:lnTo>
                    <a:pt x="3156003" y="0"/>
                  </a:lnTo>
                  <a:lnTo>
                    <a:pt x="3156003" y="12517"/>
                  </a:lnTo>
                  <a:lnTo>
                    <a:pt x="0" y="12517"/>
                  </a:lnTo>
                  <a:close/>
                </a:path>
              </a:pathLst>
            </a:custGeom>
            <a:solidFill>
              <a:srgbClr val="B3B3B3"/>
            </a:solidFill>
            <a:ln w="7971" cap="flat">
              <a:noFill/>
              <a:prstDash val="solid"/>
              <a:miter/>
            </a:ln>
          </p:spPr>
          <p:txBody>
            <a:bodyPr rtlCol="0" anchor="ctr"/>
            <a:lstStyle/>
            <a:p>
              <a:endParaRPr lang="en-GB" dirty="0"/>
            </a:p>
          </p:txBody>
        </p:sp>
        <p:sp>
          <p:nvSpPr>
            <p:cNvPr id="42" name="Freeform: Shape 41">
              <a:extLst>
                <a:ext uri="{FF2B5EF4-FFF2-40B4-BE49-F238E27FC236}">
                  <a16:creationId xmlns:a16="http://schemas.microsoft.com/office/drawing/2014/main" id="{CF20D8F6-6FA6-4182-A948-CC7CAB7C9B12}"/>
                </a:ext>
              </a:extLst>
            </p:cNvPr>
            <p:cNvSpPr/>
            <p:nvPr/>
          </p:nvSpPr>
          <p:spPr>
            <a:xfrm>
              <a:off x="4580145" y="3834499"/>
              <a:ext cx="2995751" cy="11321"/>
            </a:xfrm>
            <a:custGeom>
              <a:avLst/>
              <a:gdLst>
                <a:gd name="connsiteX0" fmla="*/ 0 w 2995751"/>
                <a:gd name="connsiteY0" fmla="*/ 0 h 11321"/>
                <a:gd name="connsiteX1" fmla="*/ 2995751 w 2995751"/>
                <a:gd name="connsiteY1" fmla="*/ 0 h 11321"/>
                <a:gd name="connsiteX2" fmla="*/ 2995751 w 2995751"/>
                <a:gd name="connsiteY2" fmla="*/ 11321 h 11321"/>
                <a:gd name="connsiteX3" fmla="*/ 0 w 2995751"/>
                <a:gd name="connsiteY3" fmla="*/ 11321 h 11321"/>
              </a:gdLst>
              <a:ahLst/>
              <a:cxnLst>
                <a:cxn ang="0">
                  <a:pos x="connsiteX0" y="connsiteY0"/>
                </a:cxn>
                <a:cxn ang="0">
                  <a:pos x="connsiteX1" y="connsiteY1"/>
                </a:cxn>
                <a:cxn ang="0">
                  <a:pos x="connsiteX2" y="connsiteY2"/>
                </a:cxn>
                <a:cxn ang="0">
                  <a:pos x="connsiteX3" y="connsiteY3"/>
                </a:cxn>
              </a:cxnLst>
              <a:rect l="l" t="t" r="r" b="b"/>
              <a:pathLst>
                <a:path w="2995751" h="11321">
                  <a:moveTo>
                    <a:pt x="0" y="0"/>
                  </a:moveTo>
                  <a:lnTo>
                    <a:pt x="2995751" y="0"/>
                  </a:lnTo>
                  <a:lnTo>
                    <a:pt x="2995751" y="11321"/>
                  </a:lnTo>
                  <a:lnTo>
                    <a:pt x="0" y="11321"/>
                  </a:lnTo>
                  <a:close/>
                </a:path>
              </a:pathLst>
            </a:custGeom>
            <a:solidFill>
              <a:srgbClr val="B3B3B3"/>
            </a:solidFill>
            <a:ln w="7971" cap="flat">
              <a:noFill/>
              <a:prstDash val="solid"/>
              <a:miter/>
            </a:ln>
          </p:spPr>
          <p:txBody>
            <a:bodyPr rtlCol="0" anchor="ctr"/>
            <a:lstStyle/>
            <a:p>
              <a:endParaRPr lang="en-GB" dirty="0"/>
            </a:p>
          </p:txBody>
        </p:sp>
        <p:sp>
          <p:nvSpPr>
            <p:cNvPr id="50" name="Freeform: Shape 49">
              <a:extLst>
                <a:ext uri="{FF2B5EF4-FFF2-40B4-BE49-F238E27FC236}">
                  <a16:creationId xmlns:a16="http://schemas.microsoft.com/office/drawing/2014/main" id="{6D7B6BF1-AC24-43D1-BCFB-FAF721D437BB}"/>
                </a:ext>
              </a:extLst>
            </p:cNvPr>
            <p:cNvSpPr/>
            <p:nvPr/>
          </p:nvSpPr>
          <p:spPr>
            <a:xfrm>
              <a:off x="4660271" y="3733883"/>
              <a:ext cx="2835578" cy="11480"/>
            </a:xfrm>
            <a:custGeom>
              <a:avLst/>
              <a:gdLst>
                <a:gd name="connsiteX0" fmla="*/ 0 w 2835578"/>
                <a:gd name="connsiteY0" fmla="*/ 0 h 11480"/>
                <a:gd name="connsiteX1" fmla="*/ 2835579 w 2835578"/>
                <a:gd name="connsiteY1" fmla="*/ 0 h 11480"/>
                <a:gd name="connsiteX2" fmla="*/ 2835579 w 2835578"/>
                <a:gd name="connsiteY2" fmla="*/ 11481 h 11480"/>
                <a:gd name="connsiteX3" fmla="*/ 0 w 2835578"/>
                <a:gd name="connsiteY3" fmla="*/ 11481 h 11480"/>
              </a:gdLst>
              <a:ahLst/>
              <a:cxnLst>
                <a:cxn ang="0">
                  <a:pos x="connsiteX0" y="connsiteY0"/>
                </a:cxn>
                <a:cxn ang="0">
                  <a:pos x="connsiteX1" y="connsiteY1"/>
                </a:cxn>
                <a:cxn ang="0">
                  <a:pos x="connsiteX2" y="connsiteY2"/>
                </a:cxn>
                <a:cxn ang="0">
                  <a:pos x="connsiteX3" y="connsiteY3"/>
                </a:cxn>
              </a:cxnLst>
              <a:rect l="l" t="t" r="r" b="b"/>
              <a:pathLst>
                <a:path w="2835578" h="11480">
                  <a:moveTo>
                    <a:pt x="0" y="0"/>
                  </a:moveTo>
                  <a:lnTo>
                    <a:pt x="2835579" y="0"/>
                  </a:lnTo>
                  <a:lnTo>
                    <a:pt x="2835579" y="11481"/>
                  </a:lnTo>
                  <a:lnTo>
                    <a:pt x="0" y="11481"/>
                  </a:lnTo>
                  <a:close/>
                </a:path>
              </a:pathLst>
            </a:custGeom>
            <a:solidFill>
              <a:srgbClr val="B3B3B3"/>
            </a:solidFill>
            <a:ln w="7971" cap="flat">
              <a:noFill/>
              <a:prstDash val="solid"/>
              <a:miter/>
            </a:ln>
          </p:spPr>
          <p:txBody>
            <a:bodyPr rtlCol="0" anchor="ctr"/>
            <a:lstStyle/>
            <a:p>
              <a:endParaRPr lang="en-GB" dirty="0"/>
            </a:p>
          </p:txBody>
        </p:sp>
      </p:grpSp>
      <p:grpSp>
        <p:nvGrpSpPr>
          <p:cNvPr id="57" name="Graphic 1">
            <a:extLst>
              <a:ext uri="{FF2B5EF4-FFF2-40B4-BE49-F238E27FC236}">
                <a16:creationId xmlns:a16="http://schemas.microsoft.com/office/drawing/2014/main" id="{E7FC5DC6-68D6-4D75-B726-BA2C860574DA}"/>
              </a:ext>
            </a:extLst>
          </p:cNvPr>
          <p:cNvGrpSpPr/>
          <p:nvPr/>
        </p:nvGrpSpPr>
        <p:grpSpPr>
          <a:xfrm>
            <a:off x="3165226" y="5492683"/>
            <a:ext cx="121344" cy="1745548"/>
            <a:chOff x="3165226" y="4849347"/>
            <a:chExt cx="121344" cy="1653223"/>
          </a:xfrm>
        </p:grpSpPr>
        <p:sp>
          <p:nvSpPr>
            <p:cNvPr id="58" name="Freeform: Shape 57">
              <a:extLst>
                <a:ext uri="{FF2B5EF4-FFF2-40B4-BE49-F238E27FC236}">
                  <a16:creationId xmlns:a16="http://schemas.microsoft.com/office/drawing/2014/main" id="{1E0506AB-CBA5-4732-8EE7-9BA7D78A7B81}"/>
                </a:ext>
              </a:extLst>
            </p:cNvPr>
            <p:cNvSpPr/>
            <p:nvPr/>
          </p:nvSpPr>
          <p:spPr>
            <a:xfrm>
              <a:off x="3165226" y="4849347"/>
              <a:ext cx="96390" cy="1653223"/>
            </a:xfrm>
            <a:custGeom>
              <a:avLst/>
              <a:gdLst>
                <a:gd name="connsiteX0" fmla="*/ 0 w 96390"/>
                <a:gd name="connsiteY0" fmla="*/ 0 h 1653223"/>
                <a:gd name="connsiteX1" fmla="*/ 96390 w 96390"/>
                <a:gd name="connsiteY1" fmla="*/ 0 h 1653223"/>
                <a:gd name="connsiteX2" fmla="*/ 96390 w 96390"/>
                <a:gd name="connsiteY2" fmla="*/ 1653224 h 1653223"/>
                <a:gd name="connsiteX3" fmla="*/ 0 w 96390"/>
                <a:gd name="connsiteY3" fmla="*/ 1653224 h 1653223"/>
              </a:gdLst>
              <a:ahLst/>
              <a:cxnLst>
                <a:cxn ang="0">
                  <a:pos x="connsiteX0" y="connsiteY0"/>
                </a:cxn>
                <a:cxn ang="0">
                  <a:pos x="connsiteX1" y="connsiteY1"/>
                </a:cxn>
                <a:cxn ang="0">
                  <a:pos x="connsiteX2" y="connsiteY2"/>
                </a:cxn>
                <a:cxn ang="0">
                  <a:pos x="connsiteX3" y="connsiteY3"/>
                </a:cxn>
              </a:cxnLst>
              <a:rect l="l" t="t" r="r" b="b"/>
              <a:pathLst>
                <a:path w="96390" h="1653223">
                  <a:moveTo>
                    <a:pt x="0" y="0"/>
                  </a:moveTo>
                  <a:lnTo>
                    <a:pt x="96390" y="0"/>
                  </a:lnTo>
                  <a:lnTo>
                    <a:pt x="96390" y="1653224"/>
                  </a:lnTo>
                  <a:lnTo>
                    <a:pt x="0" y="1653224"/>
                  </a:lnTo>
                  <a:close/>
                </a:path>
              </a:pathLst>
            </a:custGeom>
            <a:gradFill>
              <a:gsLst>
                <a:gs pos="0">
                  <a:schemeClr val="tx1">
                    <a:lumMod val="50000"/>
                    <a:lumOff val="50000"/>
                  </a:schemeClr>
                </a:gs>
                <a:gs pos="100000">
                  <a:schemeClr val="tx1">
                    <a:lumMod val="65000"/>
                    <a:lumOff val="35000"/>
                  </a:schemeClr>
                </a:gs>
              </a:gsLst>
              <a:lin ang="5400000" scaled="0"/>
            </a:gradFill>
            <a:ln w="7971" cap="flat">
              <a:noFill/>
              <a:prstDash val="solid"/>
              <a:miter/>
            </a:ln>
          </p:spPr>
          <p:txBody>
            <a:bodyPr rtlCol="0" anchor="ctr"/>
            <a:lstStyle/>
            <a:p>
              <a:endParaRPr lang="en-GB" dirty="0"/>
            </a:p>
          </p:txBody>
        </p:sp>
        <p:sp>
          <p:nvSpPr>
            <p:cNvPr id="61" name="Freeform: Shape 60">
              <a:extLst>
                <a:ext uri="{FF2B5EF4-FFF2-40B4-BE49-F238E27FC236}">
                  <a16:creationId xmlns:a16="http://schemas.microsoft.com/office/drawing/2014/main" id="{F1094BAF-9B69-4118-8114-C9BE0078A75A}"/>
                </a:ext>
              </a:extLst>
            </p:cNvPr>
            <p:cNvSpPr/>
            <p:nvPr/>
          </p:nvSpPr>
          <p:spPr>
            <a:xfrm>
              <a:off x="3261616" y="4849347"/>
              <a:ext cx="24954" cy="1653223"/>
            </a:xfrm>
            <a:custGeom>
              <a:avLst/>
              <a:gdLst>
                <a:gd name="connsiteX0" fmla="*/ 0 w 24954"/>
                <a:gd name="connsiteY0" fmla="*/ 0 h 1653223"/>
                <a:gd name="connsiteX1" fmla="*/ 24955 w 24954"/>
                <a:gd name="connsiteY1" fmla="*/ 0 h 1653223"/>
                <a:gd name="connsiteX2" fmla="*/ 24955 w 24954"/>
                <a:gd name="connsiteY2" fmla="*/ 1653224 h 1653223"/>
                <a:gd name="connsiteX3" fmla="*/ 0 w 24954"/>
                <a:gd name="connsiteY3" fmla="*/ 1653224 h 1653223"/>
              </a:gdLst>
              <a:ahLst/>
              <a:cxnLst>
                <a:cxn ang="0">
                  <a:pos x="connsiteX0" y="connsiteY0"/>
                </a:cxn>
                <a:cxn ang="0">
                  <a:pos x="connsiteX1" y="connsiteY1"/>
                </a:cxn>
                <a:cxn ang="0">
                  <a:pos x="connsiteX2" y="connsiteY2"/>
                </a:cxn>
                <a:cxn ang="0">
                  <a:pos x="connsiteX3" y="connsiteY3"/>
                </a:cxn>
              </a:cxnLst>
              <a:rect l="l" t="t" r="r" b="b"/>
              <a:pathLst>
                <a:path w="24954" h="1653223">
                  <a:moveTo>
                    <a:pt x="0" y="0"/>
                  </a:moveTo>
                  <a:lnTo>
                    <a:pt x="24955" y="0"/>
                  </a:lnTo>
                  <a:lnTo>
                    <a:pt x="24955" y="1653224"/>
                  </a:lnTo>
                  <a:lnTo>
                    <a:pt x="0" y="1653224"/>
                  </a:lnTo>
                  <a:close/>
                </a:path>
              </a:pathLst>
            </a:custGeom>
            <a:solidFill>
              <a:srgbClr val="4D4D4D"/>
            </a:solidFill>
            <a:ln w="7971" cap="flat">
              <a:noFill/>
              <a:prstDash val="solid"/>
              <a:miter/>
            </a:ln>
          </p:spPr>
          <p:txBody>
            <a:bodyPr rtlCol="0" anchor="ctr"/>
            <a:lstStyle/>
            <a:p>
              <a:endParaRPr lang="en-GB" dirty="0"/>
            </a:p>
          </p:txBody>
        </p:sp>
      </p:grpSp>
      <p:sp>
        <p:nvSpPr>
          <p:cNvPr id="62" name="Freeform: Shape 61">
            <a:extLst>
              <a:ext uri="{FF2B5EF4-FFF2-40B4-BE49-F238E27FC236}">
                <a16:creationId xmlns:a16="http://schemas.microsoft.com/office/drawing/2014/main" id="{01C2A5AD-AF29-4521-94E5-CD2E72DFBF6B}"/>
              </a:ext>
            </a:extLst>
          </p:cNvPr>
          <p:cNvSpPr/>
          <p:nvPr/>
        </p:nvSpPr>
        <p:spPr>
          <a:xfrm>
            <a:off x="3138119" y="5492683"/>
            <a:ext cx="109943" cy="95194"/>
          </a:xfrm>
          <a:custGeom>
            <a:avLst/>
            <a:gdLst>
              <a:gd name="connsiteX0" fmla="*/ 0 w 109943"/>
              <a:gd name="connsiteY0" fmla="*/ 0 h 95194"/>
              <a:gd name="connsiteX1" fmla="*/ 109944 w 109943"/>
              <a:gd name="connsiteY1" fmla="*/ 0 h 95194"/>
              <a:gd name="connsiteX2" fmla="*/ 109944 w 109943"/>
              <a:gd name="connsiteY2" fmla="*/ 95194 h 95194"/>
              <a:gd name="connsiteX3" fmla="*/ 0 w 109943"/>
              <a:gd name="connsiteY3" fmla="*/ 95194 h 95194"/>
            </a:gdLst>
            <a:ahLst/>
            <a:cxnLst>
              <a:cxn ang="0">
                <a:pos x="connsiteX0" y="connsiteY0"/>
              </a:cxn>
              <a:cxn ang="0">
                <a:pos x="connsiteX1" y="connsiteY1"/>
              </a:cxn>
              <a:cxn ang="0">
                <a:pos x="connsiteX2" y="connsiteY2"/>
              </a:cxn>
              <a:cxn ang="0">
                <a:pos x="connsiteX3" y="connsiteY3"/>
              </a:cxn>
            </a:cxnLst>
            <a:rect l="l" t="t" r="r" b="b"/>
            <a:pathLst>
              <a:path w="109943" h="95194">
                <a:moveTo>
                  <a:pt x="0" y="0"/>
                </a:moveTo>
                <a:lnTo>
                  <a:pt x="109944" y="0"/>
                </a:lnTo>
                <a:lnTo>
                  <a:pt x="109944" y="95194"/>
                </a:lnTo>
                <a:lnTo>
                  <a:pt x="0" y="95194"/>
                </a:lnTo>
                <a:close/>
              </a:path>
            </a:pathLst>
          </a:custGeom>
          <a:gradFill>
            <a:gsLst>
              <a:gs pos="0">
                <a:schemeClr val="bg1">
                  <a:lumMod val="85000"/>
                </a:schemeClr>
              </a:gs>
              <a:gs pos="100000">
                <a:schemeClr val="bg1">
                  <a:lumMod val="65000"/>
                </a:schemeClr>
              </a:gs>
            </a:gsLst>
            <a:lin ang="5400000" scaled="0"/>
          </a:gradFill>
          <a:ln w="7971" cap="flat">
            <a:noFill/>
            <a:prstDash val="solid"/>
            <a:miter/>
          </a:ln>
        </p:spPr>
        <p:txBody>
          <a:bodyPr rtlCol="0" anchor="ctr"/>
          <a:lstStyle/>
          <a:p>
            <a:endParaRPr lang="en-GB" dirty="0"/>
          </a:p>
        </p:txBody>
      </p:sp>
      <p:sp>
        <p:nvSpPr>
          <p:cNvPr id="63" name="Freeform: Shape 62">
            <a:extLst>
              <a:ext uri="{FF2B5EF4-FFF2-40B4-BE49-F238E27FC236}">
                <a16:creationId xmlns:a16="http://schemas.microsoft.com/office/drawing/2014/main" id="{739B03C3-835F-4A57-8CD0-FFDA9CE02423}"/>
              </a:ext>
            </a:extLst>
          </p:cNvPr>
          <p:cNvSpPr/>
          <p:nvPr/>
        </p:nvSpPr>
        <p:spPr>
          <a:xfrm>
            <a:off x="3138119" y="3290218"/>
            <a:ext cx="1579795" cy="2202464"/>
          </a:xfrm>
          <a:custGeom>
            <a:avLst/>
            <a:gdLst>
              <a:gd name="connsiteX0" fmla="*/ 0 w 1579795"/>
              <a:gd name="connsiteY0" fmla="*/ 2202465 h 2202464"/>
              <a:gd name="connsiteX1" fmla="*/ 1510911 w 1579795"/>
              <a:gd name="connsiteY1" fmla="*/ 0 h 2202464"/>
              <a:gd name="connsiteX2" fmla="*/ 1579795 w 1579795"/>
              <a:gd name="connsiteY2" fmla="*/ 0 h 2202464"/>
              <a:gd name="connsiteX3" fmla="*/ 109944 w 1579795"/>
              <a:gd name="connsiteY3" fmla="*/ 2202465 h 2202464"/>
            </a:gdLst>
            <a:ahLst/>
            <a:cxnLst>
              <a:cxn ang="0">
                <a:pos x="connsiteX0" y="connsiteY0"/>
              </a:cxn>
              <a:cxn ang="0">
                <a:pos x="connsiteX1" y="connsiteY1"/>
              </a:cxn>
              <a:cxn ang="0">
                <a:pos x="connsiteX2" y="connsiteY2"/>
              </a:cxn>
              <a:cxn ang="0">
                <a:pos x="connsiteX3" y="connsiteY3"/>
              </a:cxn>
            </a:cxnLst>
            <a:rect l="l" t="t" r="r" b="b"/>
            <a:pathLst>
              <a:path w="1579795" h="2202464">
                <a:moveTo>
                  <a:pt x="0" y="2202465"/>
                </a:moveTo>
                <a:lnTo>
                  <a:pt x="1510911" y="0"/>
                </a:lnTo>
                <a:lnTo>
                  <a:pt x="1579795" y="0"/>
                </a:lnTo>
                <a:lnTo>
                  <a:pt x="109944" y="2202465"/>
                </a:lnTo>
                <a:close/>
              </a:path>
            </a:pathLst>
          </a:custGeom>
          <a:gradFill>
            <a:gsLst>
              <a:gs pos="100000">
                <a:schemeClr val="tx1">
                  <a:lumMod val="50000"/>
                  <a:lumOff val="50000"/>
                </a:schemeClr>
              </a:gs>
              <a:gs pos="0">
                <a:schemeClr val="tx1">
                  <a:lumMod val="65000"/>
                  <a:lumOff val="35000"/>
                </a:schemeClr>
              </a:gs>
            </a:gsLst>
            <a:lin ang="5400000" scaled="0"/>
          </a:gradFill>
          <a:ln w="7971" cap="flat">
            <a:noFill/>
            <a:prstDash val="solid"/>
            <a:miter/>
          </a:ln>
        </p:spPr>
        <p:txBody>
          <a:bodyPr rtlCol="0" anchor="ctr"/>
          <a:lstStyle/>
          <a:p>
            <a:endParaRPr lang="en-GB" dirty="0"/>
          </a:p>
        </p:txBody>
      </p:sp>
      <p:sp>
        <p:nvSpPr>
          <p:cNvPr id="64" name="Freeform: Shape 63">
            <a:extLst>
              <a:ext uri="{FF2B5EF4-FFF2-40B4-BE49-F238E27FC236}">
                <a16:creationId xmlns:a16="http://schemas.microsoft.com/office/drawing/2014/main" id="{3F1A48A7-F6BE-4EB8-A718-574790C2D4D8}"/>
              </a:ext>
            </a:extLst>
          </p:cNvPr>
          <p:cNvSpPr/>
          <p:nvPr/>
        </p:nvSpPr>
        <p:spPr>
          <a:xfrm>
            <a:off x="3248063" y="3290218"/>
            <a:ext cx="1469851" cy="2297659"/>
          </a:xfrm>
          <a:custGeom>
            <a:avLst/>
            <a:gdLst>
              <a:gd name="connsiteX0" fmla="*/ 0 w 1469851"/>
              <a:gd name="connsiteY0" fmla="*/ 2297659 h 2297659"/>
              <a:gd name="connsiteX1" fmla="*/ 1467460 w 1469851"/>
              <a:gd name="connsiteY1" fmla="*/ 62426 h 2297659"/>
              <a:gd name="connsiteX2" fmla="*/ 1469851 w 1469851"/>
              <a:gd name="connsiteY2" fmla="*/ 0 h 2297659"/>
              <a:gd name="connsiteX3" fmla="*/ 0 w 1469851"/>
              <a:gd name="connsiteY3" fmla="*/ 2202465 h 2297659"/>
            </a:gdLst>
            <a:ahLst/>
            <a:cxnLst>
              <a:cxn ang="0">
                <a:pos x="connsiteX0" y="connsiteY0"/>
              </a:cxn>
              <a:cxn ang="0">
                <a:pos x="connsiteX1" y="connsiteY1"/>
              </a:cxn>
              <a:cxn ang="0">
                <a:pos x="connsiteX2" y="connsiteY2"/>
              </a:cxn>
              <a:cxn ang="0">
                <a:pos x="connsiteX3" y="connsiteY3"/>
              </a:cxn>
            </a:cxnLst>
            <a:rect l="l" t="t" r="r" b="b"/>
            <a:pathLst>
              <a:path w="1469851" h="2297659">
                <a:moveTo>
                  <a:pt x="0" y="2297659"/>
                </a:moveTo>
                <a:lnTo>
                  <a:pt x="1467460" y="62426"/>
                </a:lnTo>
                <a:lnTo>
                  <a:pt x="1469851" y="0"/>
                </a:lnTo>
                <a:lnTo>
                  <a:pt x="0" y="2202465"/>
                </a:lnTo>
                <a:close/>
              </a:path>
            </a:pathLst>
          </a:custGeom>
          <a:gradFill>
            <a:gsLst>
              <a:gs pos="100000">
                <a:schemeClr val="tx1">
                  <a:lumMod val="65000"/>
                  <a:lumOff val="35000"/>
                </a:schemeClr>
              </a:gs>
              <a:gs pos="0">
                <a:schemeClr val="tx1">
                  <a:lumMod val="75000"/>
                  <a:lumOff val="25000"/>
                </a:schemeClr>
              </a:gs>
            </a:gsLst>
            <a:lin ang="5400000" scaled="0"/>
          </a:gradFill>
          <a:ln w="7971" cap="flat">
            <a:noFill/>
            <a:prstDash val="solid"/>
            <a:miter/>
          </a:ln>
        </p:spPr>
        <p:txBody>
          <a:bodyPr rtlCol="0" anchor="ctr"/>
          <a:lstStyle/>
          <a:p>
            <a:endParaRPr lang="en-GB" dirty="0"/>
          </a:p>
        </p:txBody>
      </p:sp>
      <p:sp>
        <p:nvSpPr>
          <p:cNvPr id="65" name="Freeform: Shape 64">
            <a:extLst>
              <a:ext uri="{FF2B5EF4-FFF2-40B4-BE49-F238E27FC236}">
                <a16:creationId xmlns:a16="http://schemas.microsoft.com/office/drawing/2014/main" id="{DA6026B8-76E7-4137-9D3D-0F001F4D6B7A}"/>
              </a:ext>
            </a:extLst>
          </p:cNvPr>
          <p:cNvSpPr/>
          <p:nvPr/>
        </p:nvSpPr>
        <p:spPr>
          <a:xfrm>
            <a:off x="4592025" y="3265104"/>
            <a:ext cx="238145" cy="1212730"/>
          </a:xfrm>
          <a:custGeom>
            <a:avLst/>
            <a:gdLst>
              <a:gd name="connsiteX0" fmla="*/ 0 w 238145"/>
              <a:gd name="connsiteY0" fmla="*/ 0 h 1212730"/>
              <a:gd name="connsiteX1" fmla="*/ 238145 w 238145"/>
              <a:gd name="connsiteY1" fmla="*/ 0 h 1212730"/>
              <a:gd name="connsiteX2" fmla="*/ 238145 w 238145"/>
              <a:gd name="connsiteY2" fmla="*/ 1212731 h 1212730"/>
              <a:gd name="connsiteX3" fmla="*/ 0 w 238145"/>
              <a:gd name="connsiteY3" fmla="*/ 1212731 h 1212730"/>
            </a:gdLst>
            <a:ahLst/>
            <a:cxnLst>
              <a:cxn ang="0">
                <a:pos x="connsiteX0" y="connsiteY0"/>
              </a:cxn>
              <a:cxn ang="0">
                <a:pos x="connsiteX1" y="connsiteY1"/>
              </a:cxn>
              <a:cxn ang="0">
                <a:pos x="connsiteX2" y="connsiteY2"/>
              </a:cxn>
              <a:cxn ang="0">
                <a:pos x="connsiteX3" y="connsiteY3"/>
              </a:cxn>
            </a:cxnLst>
            <a:rect l="l" t="t" r="r" b="b"/>
            <a:pathLst>
              <a:path w="238145" h="1212730">
                <a:moveTo>
                  <a:pt x="0" y="0"/>
                </a:moveTo>
                <a:lnTo>
                  <a:pt x="238145" y="0"/>
                </a:lnTo>
                <a:lnTo>
                  <a:pt x="238145" y="1212731"/>
                </a:lnTo>
                <a:lnTo>
                  <a:pt x="0" y="1212731"/>
                </a:lnTo>
                <a:close/>
              </a:path>
            </a:pathLst>
          </a:custGeom>
          <a:gradFill>
            <a:gsLst>
              <a:gs pos="0">
                <a:schemeClr val="tx1">
                  <a:lumMod val="50000"/>
                  <a:lumOff val="50000"/>
                </a:schemeClr>
              </a:gs>
              <a:gs pos="100000">
                <a:schemeClr val="tx1">
                  <a:lumMod val="65000"/>
                  <a:lumOff val="35000"/>
                </a:schemeClr>
              </a:gs>
            </a:gsLst>
            <a:lin ang="5400000" scaled="0"/>
          </a:gradFill>
          <a:ln w="7971" cap="flat">
            <a:noFill/>
            <a:prstDash val="solid"/>
            <a:miter/>
          </a:ln>
        </p:spPr>
        <p:txBody>
          <a:bodyPr rtlCol="0" anchor="ctr"/>
          <a:lstStyle/>
          <a:p>
            <a:endParaRPr lang="en-GB" dirty="0"/>
          </a:p>
        </p:txBody>
      </p:sp>
      <p:sp>
        <p:nvSpPr>
          <p:cNvPr id="67" name="Freeform: Shape 66">
            <a:extLst>
              <a:ext uri="{FF2B5EF4-FFF2-40B4-BE49-F238E27FC236}">
                <a16:creationId xmlns:a16="http://schemas.microsoft.com/office/drawing/2014/main" id="{E4066472-DDA6-418C-AAC4-CE2E953C9664}"/>
              </a:ext>
            </a:extLst>
          </p:cNvPr>
          <p:cNvSpPr/>
          <p:nvPr/>
        </p:nvSpPr>
        <p:spPr>
          <a:xfrm>
            <a:off x="4557981" y="3199967"/>
            <a:ext cx="306391" cy="48155"/>
          </a:xfrm>
          <a:custGeom>
            <a:avLst/>
            <a:gdLst>
              <a:gd name="connsiteX0" fmla="*/ 0 w 306391"/>
              <a:gd name="connsiteY0" fmla="*/ 0 h 48155"/>
              <a:gd name="connsiteX1" fmla="*/ 306392 w 306391"/>
              <a:gd name="connsiteY1" fmla="*/ 0 h 48155"/>
              <a:gd name="connsiteX2" fmla="*/ 306392 w 306391"/>
              <a:gd name="connsiteY2" fmla="*/ 48155 h 48155"/>
              <a:gd name="connsiteX3" fmla="*/ 0 w 306391"/>
              <a:gd name="connsiteY3" fmla="*/ 48155 h 48155"/>
            </a:gdLst>
            <a:ahLst/>
            <a:cxnLst>
              <a:cxn ang="0">
                <a:pos x="connsiteX0" y="connsiteY0"/>
              </a:cxn>
              <a:cxn ang="0">
                <a:pos x="connsiteX1" y="connsiteY1"/>
              </a:cxn>
              <a:cxn ang="0">
                <a:pos x="connsiteX2" y="connsiteY2"/>
              </a:cxn>
              <a:cxn ang="0">
                <a:pos x="connsiteX3" y="connsiteY3"/>
              </a:cxn>
            </a:cxnLst>
            <a:rect l="l" t="t" r="r" b="b"/>
            <a:pathLst>
              <a:path w="306391" h="48155">
                <a:moveTo>
                  <a:pt x="0" y="0"/>
                </a:moveTo>
                <a:lnTo>
                  <a:pt x="306392" y="0"/>
                </a:lnTo>
                <a:lnTo>
                  <a:pt x="306392" y="48155"/>
                </a:lnTo>
                <a:lnTo>
                  <a:pt x="0" y="48155"/>
                </a:lnTo>
                <a:close/>
              </a:path>
            </a:pathLst>
          </a:custGeom>
          <a:gradFill>
            <a:gsLst>
              <a:gs pos="0">
                <a:schemeClr val="tx1">
                  <a:lumMod val="50000"/>
                  <a:lumOff val="50000"/>
                </a:schemeClr>
              </a:gs>
              <a:gs pos="100000">
                <a:schemeClr val="tx1">
                  <a:lumMod val="65000"/>
                  <a:lumOff val="35000"/>
                </a:schemeClr>
              </a:gs>
            </a:gsLst>
            <a:lin ang="5400000" scaled="0"/>
          </a:gradFill>
          <a:ln w="7971" cap="flat">
            <a:noFill/>
            <a:prstDash val="solid"/>
            <a:miter/>
          </a:ln>
        </p:spPr>
        <p:txBody>
          <a:bodyPr rtlCol="0" anchor="ctr"/>
          <a:lstStyle/>
          <a:p>
            <a:endParaRPr lang="en-GB" dirty="0"/>
          </a:p>
        </p:txBody>
      </p:sp>
      <p:sp>
        <p:nvSpPr>
          <p:cNvPr id="68" name="Freeform: Shape 67">
            <a:extLst>
              <a:ext uri="{FF2B5EF4-FFF2-40B4-BE49-F238E27FC236}">
                <a16:creationId xmlns:a16="http://schemas.microsoft.com/office/drawing/2014/main" id="{8D82C1F7-8DCF-4FBD-ABE8-6A4E6095D0BB}"/>
              </a:ext>
            </a:extLst>
          </p:cNvPr>
          <p:cNvSpPr/>
          <p:nvPr/>
        </p:nvSpPr>
        <p:spPr>
          <a:xfrm>
            <a:off x="4864293" y="3199967"/>
            <a:ext cx="25990" cy="160092"/>
          </a:xfrm>
          <a:custGeom>
            <a:avLst/>
            <a:gdLst>
              <a:gd name="connsiteX0" fmla="*/ 25991 w 25990"/>
              <a:gd name="connsiteY0" fmla="*/ 160092 h 160092"/>
              <a:gd name="connsiteX1" fmla="*/ 0 w 25990"/>
              <a:gd name="connsiteY1" fmla="*/ 48155 h 160092"/>
              <a:gd name="connsiteX2" fmla="*/ 0 w 25990"/>
              <a:gd name="connsiteY2" fmla="*/ 0 h 160092"/>
              <a:gd name="connsiteX3" fmla="*/ 25991 w 25990"/>
              <a:gd name="connsiteY3" fmla="*/ 111937 h 160092"/>
            </a:gdLst>
            <a:ahLst/>
            <a:cxnLst>
              <a:cxn ang="0">
                <a:pos x="connsiteX0" y="connsiteY0"/>
              </a:cxn>
              <a:cxn ang="0">
                <a:pos x="connsiteX1" y="connsiteY1"/>
              </a:cxn>
              <a:cxn ang="0">
                <a:pos x="connsiteX2" y="connsiteY2"/>
              </a:cxn>
              <a:cxn ang="0">
                <a:pos x="connsiteX3" y="connsiteY3"/>
              </a:cxn>
            </a:cxnLst>
            <a:rect l="l" t="t" r="r" b="b"/>
            <a:pathLst>
              <a:path w="25990" h="160092">
                <a:moveTo>
                  <a:pt x="25991" y="160092"/>
                </a:moveTo>
                <a:lnTo>
                  <a:pt x="0" y="48155"/>
                </a:lnTo>
                <a:lnTo>
                  <a:pt x="0" y="0"/>
                </a:lnTo>
                <a:lnTo>
                  <a:pt x="25991" y="111937"/>
                </a:lnTo>
                <a:close/>
              </a:path>
            </a:pathLst>
          </a:custGeom>
          <a:gradFill>
            <a:gsLst>
              <a:gs pos="0">
                <a:schemeClr val="tx1">
                  <a:lumMod val="65000"/>
                  <a:lumOff val="35000"/>
                </a:schemeClr>
              </a:gs>
              <a:gs pos="100000">
                <a:schemeClr val="tx1">
                  <a:lumMod val="75000"/>
                  <a:lumOff val="25000"/>
                </a:schemeClr>
              </a:gs>
            </a:gsLst>
            <a:lin ang="5400000" scaled="0"/>
          </a:gradFill>
          <a:ln w="7971" cap="flat">
            <a:noFill/>
            <a:prstDash val="solid"/>
            <a:miter/>
          </a:ln>
        </p:spPr>
        <p:txBody>
          <a:bodyPr rtlCol="0" anchor="ctr"/>
          <a:lstStyle/>
          <a:p>
            <a:endParaRPr lang="en-GB" dirty="0"/>
          </a:p>
        </p:txBody>
      </p:sp>
      <p:sp>
        <p:nvSpPr>
          <p:cNvPr id="69" name="Freeform: Shape 68">
            <a:extLst>
              <a:ext uri="{FF2B5EF4-FFF2-40B4-BE49-F238E27FC236}">
                <a16:creationId xmlns:a16="http://schemas.microsoft.com/office/drawing/2014/main" id="{705554B8-A658-4731-8652-00D5F7C16486}"/>
              </a:ext>
            </a:extLst>
          </p:cNvPr>
          <p:cNvSpPr/>
          <p:nvPr/>
        </p:nvSpPr>
        <p:spPr>
          <a:xfrm>
            <a:off x="4830170" y="3265104"/>
            <a:ext cx="21047" cy="1126386"/>
          </a:xfrm>
          <a:custGeom>
            <a:avLst/>
            <a:gdLst>
              <a:gd name="connsiteX0" fmla="*/ 21048 w 21047"/>
              <a:gd name="connsiteY0" fmla="*/ 1126386 h 1126386"/>
              <a:gd name="connsiteX1" fmla="*/ 0 w 21047"/>
              <a:gd name="connsiteY1" fmla="*/ 1126386 h 1126386"/>
              <a:gd name="connsiteX2" fmla="*/ 0 w 21047"/>
              <a:gd name="connsiteY2" fmla="*/ 0 h 1126386"/>
              <a:gd name="connsiteX3" fmla="*/ 21048 w 21047"/>
              <a:gd name="connsiteY3" fmla="*/ 71914 h 1126386"/>
            </a:gdLst>
            <a:ahLst/>
            <a:cxnLst>
              <a:cxn ang="0">
                <a:pos x="connsiteX0" y="connsiteY0"/>
              </a:cxn>
              <a:cxn ang="0">
                <a:pos x="connsiteX1" y="connsiteY1"/>
              </a:cxn>
              <a:cxn ang="0">
                <a:pos x="connsiteX2" y="connsiteY2"/>
              </a:cxn>
              <a:cxn ang="0">
                <a:pos x="connsiteX3" y="connsiteY3"/>
              </a:cxn>
            </a:cxnLst>
            <a:rect l="l" t="t" r="r" b="b"/>
            <a:pathLst>
              <a:path w="21047" h="1126386">
                <a:moveTo>
                  <a:pt x="21048" y="1126386"/>
                </a:moveTo>
                <a:lnTo>
                  <a:pt x="0" y="1126386"/>
                </a:lnTo>
                <a:lnTo>
                  <a:pt x="0" y="0"/>
                </a:lnTo>
                <a:lnTo>
                  <a:pt x="21048" y="71914"/>
                </a:lnTo>
                <a:close/>
              </a:path>
            </a:pathLst>
          </a:custGeom>
          <a:gradFill>
            <a:gsLst>
              <a:gs pos="0">
                <a:schemeClr val="tx1">
                  <a:lumMod val="65000"/>
                  <a:lumOff val="35000"/>
                </a:schemeClr>
              </a:gs>
              <a:gs pos="100000">
                <a:schemeClr val="tx1">
                  <a:lumMod val="75000"/>
                  <a:lumOff val="25000"/>
                </a:schemeClr>
              </a:gs>
            </a:gsLst>
            <a:lin ang="5400000" scaled="0"/>
          </a:gradFill>
          <a:ln w="7971" cap="flat">
            <a:noFill/>
            <a:prstDash val="solid"/>
            <a:miter/>
          </a:ln>
        </p:spPr>
        <p:txBody>
          <a:bodyPr rtlCol="0" anchor="ctr"/>
          <a:lstStyle/>
          <a:p>
            <a:endParaRPr lang="en-GB" dirty="0"/>
          </a:p>
        </p:txBody>
      </p:sp>
      <p:sp>
        <p:nvSpPr>
          <p:cNvPr id="70" name="Freeform: Shape 69">
            <a:extLst>
              <a:ext uri="{FF2B5EF4-FFF2-40B4-BE49-F238E27FC236}">
                <a16:creationId xmlns:a16="http://schemas.microsoft.com/office/drawing/2014/main" id="{658AA5B4-2CC7-4A1D-A675-E28F3EF7D96C}"/>
              </a:ext>
            </a:extLst>
          </p:cNvPr>
          <p:cNvSpPr/>
          <p:nvPr/>
        </p:nvSpPr>
        <p:spPr>
          <a:xfrm>
            <a:off x="5068315" y="2225248"/>
            <a:ext cx="2094673" cy="351491"/>
          </a:xfrm>
          <a:custGeom>
            <a:avLst/>
            <a:gdLst>
              <a:gd name="connsiteX0" fmla="*/ 2094674 w 2094673"/>
              <a:gd name="connsiteY0" fmla="*/ 248165 h 351491"/>
              <a:gd name="connsiteX1" fmla="*/ 2007133 w 2094673"/>
              <a:gd name="connsiteY1" fmla="*/ 351491 h 351491"/>
              <a:gd name="connsiteX2" fmla="*/ 940861 w 2094673"/>
              <a:gd name="connsiteY2" fmla="*/ 107685 h 351491"/>
              <a:gd name="connsiteX3" fmla="*/ 65137 w 2094673"/>
              <a:gd name="connsiteY3" fmla="*/ 351491 h 351491"/>
              <a:gd name="connsiteX4" fmla="*/ 0 w 2094673"/>
              <a:gd name="connsiteY4" fmla="*/ 248165 h 351491"/>
              <a:gd name="connsiteX5" fmla="*/ 944529 w 2094673"/>
              <a:gd name="connsiteY5" fmla="*/ 2206 h 351491"/>
              <a:gd name="connsiteX6" fmla="*/ 2094674 w 2094673"/>
              <a:gd name="connsiteY6" fmla="*/ 248165 h 35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4673" h="351491">
                <a:moveTo>
                  <a:pt x="2094674" y="248165"/>
                </a:moveTo>
                <a:lnTo>
                  <a:pt x="2007133" y="351491"/>
                </a:lnTo>
                <a:cubicBezTo>
                  <a:pt x="1839068" y="261160"/>
                  <a:pt x="1453667" y="83847"/>
                  <a:pt x="940861" y="107685"/>
                </a:cubicBezTo>
                <a:cubicBezTo>
                  <a:pt x="534252" y="126581"/>
                  <a:pt x="228100" y="263552"/>
                  <a:pt x="65137" y="351491"/>
                </a:cubicBezTo>
                <a:lnTo>
                  <a:pt x="0" y="248165"/>
                </a:lnTo>
                <a:cubicBezTo>
                  <a:pt x="175798" y="159508"/>
                  <a:pt x="505949" y="21261"/>
                  <a:pt x="944529" y="2206"/>
                </a:cubicBezTo>
                <a:cubicBezTo>
                  <a:pt x="1497676" y="-21872"/>
                  <a:pt x="1913374" y="157116"/>
                  <a:pt x="2094674" y="248165"/>
                </a:cubicBezTo>
                <a:close/>
              </a:path>
            </a:pathLst>
          </a:custGeom>
          <a:gradFill flip="none" rotWithShape="1">
            <a:gsLst>
              <a:gs pos="100000">
                <a:schemeClr val="bg1">
                  <a:lumMod val="85000"/>
                </a:schemeClr>
              </a:gs>
              <a:gs pos="19000">
                <a:schemeClr val="bg1">
                  <a:lumMod val="65000"/>
                </a:schemeClr>
              </a:gs>
            </a:gsLst>
            <a:lin ang="5400000" scaled="0"/>
            <a:tileRect/>
          </a:gradFill>
          <a:ln w="7971" cap="flat">
            <a:noFill/>
            <a:prstDash val="solid"/>
            <a:miter/>
          </a:ln>
        </p:spPr>
        <p:txBody>
          <a:bodyPr rtlCol="0" anchor="ctr"/>
          <a:lstStyle/>
          <a:p>
            <a:endParaRPr lang="en-GB" dirty="0"/>
          </a:p>
        </p:txBody>
      </p:sp>
      <p:sp>
        <p:nvSpPr>
          <p:cNvPr id="71" name="Freeform: Shape 70">
            <a:extLst>
              <a:ext uri="{FF2B5EF4-FFF2-40B4-BE49-F238E27FC236}">
                <a16:creationId xmlns:a16="http://schemas.microsoft.com/office/drawing/2014/main" id="{973C58BA-A548-4927-B22A-DCA0C27F6B9C}"/>
              </a:ext>
            </a:extLst>
          </p:cNvPr>
          <p:cNvSpPr/>
          <p:nvPr/>
        </p:nvSpPr>
        <p:spPr>
          <a:xfrm>
            <a:off x="2582340" y="4255795"/>
            <a:ext cx="7972" cy="876"/>
          </a:xfrm>
          <a:custGeom>
            <a:avLst/>
            <a:gdLst>
              <a:gd name="connsiteX0" fmla="*/ 0 w 7972"/>
              <a:gd name="connsiteY0" fmla="*/ 0 h 876"/>
              <a:gd name="connsiteX1" fmla="*/ 0 w 7972"/>
              <a:gd name="connsiteY1" fmla="*/ 80 h 876"/>
              <a:gd name="connsiteX2" fmla="*/ 0 w 7972"/>
              <a:gd name="connsiteY2" fmla="*/ 319 h 876"/>
              <a:gd name="connsiteX3" fmla="*/ 0 w 7972"/>
              <a:gd name="connsiteY3" fmla="*/ 877 h 876"/>
            </a:gdLst>
            <a:ahLst/>
            <a:cxnLst>
              <a:cxn ang="0">
                <a:pos x="connsiteX0" y="connsiteY0"/>
              </a:cxn>
              <a:cxn ang="0">
                <a:pos x="connsiteX1" y="connsiteY1"/>
              </a:cxn>
              <a:cxn ang="0">
                <a:pos x="connsiteX2" y="connsiteY2"/>
              </a:cxn>
              <a:cxn ang="0">
                <a:pos x="connsiteX3" y="connsiteY3"/>
              </a:cxn>
            </a:cxnLst>
            <a:rect l="l" t="t" r="r" b="b"/>
            <a:pathLst>
              <a:path w="7972" h="876">
                <a:moveTo>
                  <a:pt x="0" y="0"/>
                </a:moveTo>
                <a:lnTo>
                  <a:pt x="0" y="80"/>
                </a:lnTo>
                <a:lnTo>
                  <a:pt x="0" y="319"/>
                </a:lnTo>
                <a:lnTo>
                  <a:pt x="0" y="877"/>
                </a:lnTo>
              </a:path>
            </a:pathLst>
          </a:custGeom>
          <a:noFill/>
          <a:ln w="7971" cap="flat">
            <a:solidFill>
              <a:srgbClr val="4D4D4D"/>
            </a:solidFill>
            <a:prstDash val="solid"/>
            <a:miter/>
          </a:ln>
        </p:spPr>
        <p:txBody>
          <a:bodyPr rtlCol="0" anchor="ctr"/>
          <a:lstStyle/>
          <a:p>
            <a:endParaRPr lang="en-GB" dirty="0"/>
          </a:p>
        </p:txBody>
      </p:sp>
      <p:grpSp>
        <p:nvGrpSpPr>
          <p:cNvPr id="72" name="Graphic 1">
            <a:extLst>
              <a:ext uri="{FF2B5EF4-FFF2-40B4-BE49-F238E27FC236}">
                <a16:creationId xmlns:a16="http://schemas.microsoft.com/office/drawing/2014/main" id="{E7FC5DC6-68D6-4D75-B726-BA2C860574DA}"/>
              </a:ext>
            </a:extLst>
          </p:cNvPr>
          <p:cNvGrpSpPr/>
          <p:nvPr/>
        </p:nvGrpSpPr>
        <p:grpSpPr>
          <a:xfrm>
            <a:off x="1102809" y="2655632"/>
            <a:ext cx="998305" cy="4257236"/>
            <a:chOff x="1966129" y="1372602"/>
            <a:chExt cx="1207949" cy="5151256"/>
          </a:xfrm>
        </p:grpSpPr>
        <p:sp>
          <p:nvSpPr>
            <p:cNvPr id="73" name="Freeform: Shape 72">
              <a:extLst>
                <a:ext uri="{FF2B5EF4-FFF2-40B4-BE49-F238E27FC236}">
                  <a16:creationId xmlns:a16="http://schemas.microsoft.com/office/drawing/2014/main" id="{8DFE209A-4C28-4309-87F5-63A306A4CBEE}"/>
                </a:ext>
              </a:extLst>
            </p:cNvPr>
            <p:cNvSpPr/>
            <p:nvPr/>
          </p:nvSpPr>
          <p:spPr>
            <a:xfrm>
              <a:off x="1999612" y="1372602"/>
              <a:ext cx="383811" cy="499411"/>
            </a:xfrm>
            <a:custGeom>
              <a:avLst/>
              <a:gdLst>
                <a:gd name="connsiteX0" fmla="*/ 383092 w 383811"/>
                <a:gd name="connsiteY0" fmla="*/ 325686 h 499411"/>
                <a:gd name="connsiteX1" fmla="*/ 315244 w 383811"/>
                <a:gd name="connsiteY1" fmla="*/ 187917 h 499411"/>
                <a:gd name="connsiteX2" fmla="*/ 297624 w 383811"/>
                <a:gd name="connsiteY2" fmla="*/ 147894 h 499411"/>
                <a:gd name="connsiteX3" fmla="*/ 256246 w 383811"/>
                <a:gd name="connsiteY3" fmla="*/ 126846 h 499411"/>
                <a:gd name="connsiteX4" fmla="*/ 239264 w 383811"/>
                <a:gd name="connsiteY4" fmla="*/ 75980 h 499411"/>
                <a:gd name="connsiteX5" fmla="*/ 213512 w 383811"/>
                <a:gd name="connsiteY5" fmla="*/ 43451 h 499411"/>
                <a:gd name="connsiteX6" fmla="*/ 208968 w 383811"/>
                <a:gd name="connsiteY6" fmla="*/ 28622 h 499411"/>
                <a:gd name="connsiteX7" fmla="*/ 197168 w 383811"/>
                <a:gd name="connsiteY7" fmla="*/ 6777 h 499411"/>
                <a:gd name="connsiteX8" fmla="*/ 191906 w 383811"/>
                <a:gd name="connsiteY8" fmla="*/ 0 h 499411"/>
                <a:gd name="connsiteX9" fmla="*/ 186644 w 383811"/>
                <a:gd name="connsiteY9" fmla="*/ 6777 h 499411"/>
                <a:gd name="connsiteX10" fmla="*/ 174924 w 383811"/>
                <a:gd name="connsiteY10" fmla="*/ 28702 h 499411"/>
                <a:gd name="connsiteX11" fmla="*/ 170380 w 383811"/>
                <a:gd name="connsiteY11" fmla="*/ 43451 h 499411"/>
                <a:gd name="connsiteX12" fmla="*/ 144548 w 383811"/>
                <a:gd name="connsiteY12" fmla="*/ 75980 h 499411"/>
                <a:gd name="connsiteX13" fmla="*/ 127566 w 383811"/>
                <a:gd name="connsiteY13" fmla="*/ 126846 h 499411"/>
                <a:gd name="connsiteX14" fmla="*/ 86188 w 383811"/>
                <a:gd name="connsiteY14" fmla="*/ 147894 h 499411"/>
                <a:gd name="connsiteX15" fmla="*/ 68568 w 383811"/>
                <a:gd name="connsiteY15" fmla="*/ 187917 h 499411"/>
                <a:gd name="connsiteX16" fmla="*/ 720 w 383811"/>
                <a:gd name="connsiteY16" fmla="*/ 325686 h 499411"/>
                <a:gd name="connsiteX17" fmla="*/ 68568 w 383811"/>
                <a:gd name="connsiteY17" fmla="*/ 499411 h 499411"/>
                <a:gd name="connsiteX18" fmla="*/ 191906 w 383811"/>
                <a:gd name="connsiteY18" fmla="*/ 499411 h 499411"/>
                <a:gd name="connsiteX19" fmla="*/ 315244 w 383811"/>
                <a:gd name="connsiteY19" fmla="*/ 499411 h 499411"/>
                <a:gd name="connsiteX20" fmla="*/ 383092 w 383811"/>
                <a:gd name="connsiteY20" fmla="*/ 325686 h 49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3811" h="499411">
                  <a:moveTo>
                    <a:pt x="383092" y="325686"/>
                  </a:moveTo>
                  <a:cubicBezTo>
                    <a:pt x="376554" y="247713"/>
                    <a:pt x="327761" y="199637"/>
                    <a:pt x="315244" y="187917"/>
                  </a:cubicBezTo>
                  <a:cubicBezTo>
                    <a:pt x="314766" y="182256"/>
                    <a:pt x="312533" y="163999"/>
                    <a:pt x="297624" y="147894"/>
                  </a:cubicBezTo>
                  <a:cubicBezTo>
                    <a:pt x="281519" y="130513"/>
                    <a:pt x="261588" y="127484"/>
                    <a:pt x="256246" y="126846"/>
                  </a:cubicBezTo>
                  <a:cubicBezTo>
                    <a:pt x="254731" y="114967"/>
                    <a:pt x="250745" y="96151"/>
                    <a:pt x="239264" y="75980"/>
                  </a:cubicBezTo>
                  <a:cubicBezTo>
                    <a:pt x="230813" y="61151"/>
                    <a:pt x="221086" y="50467"/>
                    <a:pt x="213512" y="43451"/>
                  </a:cubicBezTo>
                  <a:cubicBezTo>
                    <a:pt x="212555" y="39465"/>
                    <a:pt x="211200" y="34362"/>
                    <a:pt x="208968" y="28622"/>
                  </a:cubicBezTo>
                  <a:cubicBezTo>
                    <a:pt x="206337" y="22005"/>
                    <a:pt x="202589" y="14431"/>
                    <a:pt x="197168" y="6777"/>
                  </a:cubicBezTo>
                  <a:cubicBezTo>
                    <a:pt x="195494" y="4385"/>
                    <a:pt x="193740" y="2073"/>
                    <a:pt x="191906" y="0"/>
                  </a:cubicBezTo>
                  <a:cubicBezTo>
                    <a:pt x="190152" y="2073"/>
                    <a:pt x="188398" y="4385"/>
                    <a:pt x="186644" y="6777"/>
                  </a:cubicBezTo>
                  <a:cubicBezTo>
                    <a:pt x="181143" y="14510"/>
                    <a:pt x="177475" y="22005"/>
                    <a:pt x="174924" y="28702"/>
                  </a:cubicBezTo>
                  <a:cubicBezTo>
                    <a:pt x="172612" y="34442"/>
                    <a:pt x="171257" y="39465"/>
                    <a:pt x="170380" y="43451"/>
                  </a:cubicBezTo>
                  <a:cubicBezTo>
                    <a:pt x="162726" y="50467"/>
                    <a:pt x="152999" y="61151"/>
                    <a:pt x="144548" y="75980"/>
                  </a:cubicBezTo>
                  <a:cubicBezTo>
                    <a:pt x="133067" y="96151"/>
                    <a:pt x="129161" y="114967"/>
                    <a:pt x="127566" y="126846"/>
                  </a:cubicBezTo>
                  <a:cubicBezTo>
                    <a:pt x="122224" y="127484"/>
                    <a:pt x="102292" y="130513"/>
                    <a:pt x="86188" y="147894"/>
                  </a:cubicBezTo>
                  <a:cubicBezTo>
                    <a:pt x="71358" y="163999"/>
                    <a:pt x="69046" y="182256"/>
                    <a:pt x="68568" y="187917"/>
                  </a:cubicBezTo>
                  <a:cubicBezTo>
                    <a:pt x="56051" y="199637"/>
                    <a:pt x="7258" y="247713"/>
                    <a:pt x="720" y="325686"/>
                  </a:cubicBezTo>
                  <a:cubicBezTo>
                    <a:pt x="-7651" y="425185"/>
                    <a:pt x="59559" y="490881"/>
                    <a:pt x="68568" y="499411"/>
                  </a:cubicBezTo>
                  <a:lnTo>
                    <a:pt x="191906" y="499411"/>
                  </a:lnTo>
                  <a:lnTo>
                    <a:pt x="315244" y="499411"/>
                  </a:lnTo>
                  <a:cubicBezTo>
                    <a:pt x="324253" y="490881"/>
                    <a:pt x="391463" y="425185"/>
                    <a:pt x="383092" y="325686"/>
                  </a:cubicBezTo>
                  <a:close/>
                </a:path>
              </a:pathLst>
            </a:custGeom>
            <a:gradFill>
              <a:gsLst>
                <a:gs pos="0">
                  <a:schemeClr val="bg1"/>
                </a:gs>
                <a:gs pos="100000">
                  <a:schemeClr val="bg1">
                    <a:lumMod val="85000"/>
                  </a:schemeClr>
                </a:gs>
              </a:gsLst>
              <a:lin ang="5400000" scaled="0"/>
            </a:gradFill>
            <a:ln w="7971" cap="flat">
              <a:noFill/>
              <a:prstDash val="solid"/>
              <a:miter/>
            </a:ln>
          </p:spPr>
          <p:txBody>
            <a:bodyPr rtlCol="0" anchor="ctr"/>
            <a:lstStyle/>
            <a:p>
              <a:endParaRPr lang="en-GB" dirty="0"/>
            </a:p>
          </p:txBody>
        </p:sp>
        <p:sp>
          <p:nvSpPr>
            <p:cNvPr id="74" name="Freeform: Shape 73">
              <a:extLst>
                <a:ext uri="{FF2B5EF4-FFF2-40B4-BE49-F238E27FC236}">
                  <a16:creationId xmlns:a16="http://schemas.microsoft.com/office/drawing/2014/main" id="{A24E79B2-3257-4069-A7BB-B422F0EE5119}"/>
                </a:ext>
              </a:extLst>
            </p:cNvPr>
            <p:cNvSpPr/>
            <p:nvPr/>
          </p:nvSpPr>
          <p:spPr>
            <a:xfrm>
              <a:off x="2790267" y="1376668"/>
              <a:ext cx="383811" cy="499411"/>
            </a:xfrm>
            <a:custGeom>
              <a:avLst/>
              <a:gdLst>
                <a:gd name="connsiteX0" fmla="*/ 383092 w 383811"/>
                <a:gd name="connsiteY0" fmla="*/ 325686 h 499411"/>
                <a:gd name="connsiteX1" fmla="*/ 315244 w 383811"/>
                <a:gd name="connsiteY1" fmla="*/ 187917 h 499411"/>
                <a:gd name="connsiteX2" fmla="*/ 297624 w 383811"/>
                <a:gd name="connsiteY2" fmla="*/ 147894 h 499411"/>
                <a:gd name="connsiteX3" fmla="*/ 256246 w 383811"/>
                <a:gd name="connsiteY3" fmla="*/ 126846 h 499411"/>
                <a:gd name="connsiteX4" fmla="*/ 239264 w 383811"/>
                <a:gd name="connsiteY4" fmla="*/ 75980 h 499411"/>
                <a:gd name="connsiteX5" fmla="*/ 213512 w 383811"/>
                <a:gd name="connsiteY5" fmla="*/ 43451 h 499411"/>
                <a:gd name="connsiteX6" fmla="*/ 208968 w 383811"/>
                <a:gd name="connsiteY6" fmla="*/ 28622 h 499411"/>
                <a:gd name="connsiteX7" fmla="*/ 197168 w 383811"/>
                <a:gd name="connsiteY7" fmla="*/ 6777 h 499411"/>
                <a:gd name="connsiteX8" fmla="*/ 191906 w 383811"/>
                <a:gd name="connsiteY8" fmla="*/ 0 h 499411"/>
                <a:gd name="connsiteX9" fmla="*/ 186644 w 383811"/>
                <a:gd name="connsiteY9" fmla="*/ 6777 h 499411"/>
                <a:gd name="connsiteX10" fmla="*/ 174924 w 383811"/>
                <a:gd name="connsiteY10" fmla="*/ 28702 h 499411"/>
                <a:gd name="connsiteX11" fmla="*/ 170380 w 383811"/>
                <a:gd name="connsiteY11" fmla="*/ 43451 h 499411"/>
                <a:gd name="connsiteX12" fmla="*/ 144548 w 383811"/>
                <a:gd name="connsiteY12" fmla="*/ 75980 h 499411"/>
                <a:gd name="connsiteX13" fmla="*/ 127566 w 383811"/>
                <a:gd name="connsiteY13" fmla="*/ 126846 h 499411"/>
                <a:gd name="connsiteX14" fmla="*/ 86188 w 383811"/>
                <a:gd name="connsiteY14" fmla="*/ 147894 h 499411"/>
                <a:gd name="connsiteX15" fmla="*/ 68568 w 383811"/>
                <a:gd name="connsiteY15" fmla="*/ 187917 h 499411"/>
                <a:gd name="connsiteX16" fmla="*/ 720 w 383811"/>
                <a:gd name="connsiteY16" fmla="*/ 325686 h 499411"/>
                <a:gd name="connsiteX17" fmla="*/ 68568 w 383811"/>
                <a:gd name="connsiteY17" fmla="*/ 499411 h 499411"/>
                <a:gd name="connsiteX18" fmla="*/ 191906 w 383811"/>
                <a:gd name="connsiteY18" fmla="*/ 499411 h 499411"/>
                <a:gd name="connsiteX19" fmla="*/ 315244 w 383811"/>
                <a:gd name="connsiteY19" fmla="*/ 499411 h 499411"/>
                <a:gd name="connsiteX20" fmla="*/ 383092 w 383811"/>
                <a:gd name="connsiteY20" fmla="*/ 325686 h 49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3811" h="499411">
                  <a:moveTo>
                    <a:pt x="383092" y="325686"/>
                  </a:moveTo>
                  <a:cubicBezTo>
                    <a:pt x="376554" y="247713"/>
                    <a:pt x="327761" y="199637"/>
                    <a:pt x="315244" y="187917"/>
                  </a:cubicBezTo>
                  <a:cubicBezTo>
                    <a:pt x="314766" y="182256"/>
                    <a:pt x="312533" y="163999"/>
                    <a:pt x="297624" y="147894"/>
                  </a:cubicBezTo>
                  <a:cubicBezTo>
                    <a:pt x="281519" y="130513"/>
                    <a:pt x="261587" y="127484"/>
                    <a:pt x="256246" y="126846"/>
                  </a:cubicBezTo>
                  <a:cubicBezTo>
                    <a:pt x="254731" y="114967"/>
                    <a:pt x="250745" y="96151"/>
                    <a:pt x="239264" y="75980"/>
                  </a:cubicBezTo>
                  <a:cubicBezTo>
                    <a:pt x="230813" y="61151"/>
                    <a:pt x="221086" y="50467"/>
                    <a:pt x="213512" y="43451"/>
                  </a:cubicBezTo>
                  <a:cubicBezTo>
                    <a:pt x="212555" y="39465"/>
                    <a:pt x="211200" y="34362"/>
                    <a:pt x="208968" y="28622"/>
                  </a:cubicBezTo>
                  <a:cubicBezTo>
                    <a:pt x="206337" y="22005"/>
                    <a:pt x="202589" y="14431"/>
                    <a:pt x="197168" y="6777"/>
                  </a:cubicBezTo>
                  <a:cubicBezTo>
                    <a:pt x="195494" y="4385"/>
                    <a:pt x="193740" y="2073"/>
                    <a:pt x="191906" y="0"/>
                  </a:cubicBezTo>
                  <a:cubicBezTo>
                    <a:pt x="190152" y="2073"/>
                    <a:pt x="188398" y="4385"/>
                    <a:pt x="186644" y="6777"/>
                  </a:cubicBezTo>
                  <a:cubicBezTo>
                    <a:pt x="181143" y="14510"/>
                    <a:pt x="177475" y="22005"/>
                    <a:pt x="174924" y="28702"/>
                  </a:cubicBezTo>
                  <a:cubicBezTo>
                    <a:pt x="172612" y="34442"/>
                    <a:pt x="171257" y="39465"/>
                    <a:pt x="170380" y="43451"/>
                  </a:cubicBezTo>
                  <a:cubicBezTo>
                    <a:pt x="162726" y="50467"/>
                    <a:pt x="152999" y="61151"/>
                    <a:pt x="144548" y="75980"/>
                  </a:cubicBezTo>
                  <a:cubicBezTo>
                    <a:pt x="133067" y="96151"/>
                    <a:pt x="129161" y="114967"/>
                    <a:pt x="127566" y="126846"/>
                  </a:cubicBezTo>
                  <a:cubicBezTo>
                    <a:pt x="122224" y="127484"/>
                    <a:pt x="102292" y="130513"/>
                    <a:pt x="86188" y="147894"/>
                  </a:cubicBezTo>
                  <a:cubicBezTo>
                    <a:pt x="71358" y="163999"/>
                    <a:pt x="69046" y="182256"/>
                    <a:pt x="68568" y="187917"/>
                  </a:cubicBezTo>
                  <a:cubicBezTo>
                    <a:pt x="56051" y="199637"/>
                    <a:pt x="7258" y="247713"/>
                    <a:pt x="720" y="325686"/>
                  </a:cubicBezTo>
                  <a:cubicBezTo>
                    <a:pt x="-7651" y="425185"/>
                    <a:pt x="59559" y="490881"/>
                    <a:pt x="68568" y="499411"/>
                  </a:cubicBezTo>
                  <a:lnTo>
                    <a:pt x="191906" y="499411"/>
                  </a:lnTo>
                  <a:lnTo>
                    <a:pt x="315244" y="499411"/>
                  </a:lnTo>
                  <a:cubicBezTo>
                    <a:pt x="324253" y="490881"/>
                    <a:pt x="391463" y="425185"/>
                    <a:pt x="383092" y="325686"/>
                  </a:cubicBezTo>
                  <a:close/>
                </a:path>
              </a:pathLst>
            </a:custGeom>
            <a:gradFill>
              <a:gsLst>
                <a:gs pos="0">
                  <a:schemeClr val="bg1"/>
                </a:gs>
                <a:gs pos="100000">
                  <a:schemeClr val="bg1">
                    <a:lumMod val="85000"/>
                  </a:schemeClr>
                </a:gs>
              </a:gsLst>
              <a:lin ang="5400000" scaled="0"/>
            </a:gradFill>
            <a:ln w="7971" cap="flat">
              <a:noFill/>
              <a:prstDash val="solid"/>
              <a:miter/>
            </a:ln>
          </p:spPr>
          <p:txBody>
            <a:bodyPr rtlCol="0" anchor="ctr"/>
            <a:lstStyle/>
            <a:p>
              <a:endParaRPr lang="en-GB" dirty="0"/>
            </a:p>
          </p:txBody>
        </p:sp>
        <p:sp>
          <p:nvSpPr>
            <p:cNvPr id="75" name="Freeform: Shape 74">
              <a:extLst>
                <a:ext uri="{FF2B5EF4-FFF2-40B4-BE49-F238E27FC236}">
                  <a16:creationId xmlns:a16="http://schemas.microsoft.com/office/drawing/2014/main" id="{6E63EC60-589A-47D5-B36A-938FF24856B2}"/>
                </a:ext>
              </a:extLst>
            </p:cNvPr>
            <p:cNvSpPr/>
            <p:nvPr/>
          </p:nvSpPr>
          <p:spPr>
            <a:xfrm>
              <a:off x="2037894" y="1872013"/>
              <a:ext cx="302721" cy="97665"/>
            </a:xfrm>
            <a:custGeom>
              <a:avLst/>
              <a:gdLst>
                <a:gd name="connsiteX0" fmla="*/ 301996 w 302721"/>
                <a:gd name="connsiteY0" fmla="*/ 0 h 97665"/>
                <a:gd name="connsiteX1" fmla="*/ 151391 w 302721"/>
                <a:gd name="connsiteY1" fmla="*/ 0 h 97665"/>
                <a:gd name="connsiteX2" fmla="*/ 151311 w 302721"/>
                <a:gd name="connsiteY2" fmla="*/ 0 h 97665"/>
                <a:gd name="connsiteX3" fmla="*/ 786 w 302721"/>
                <a:gd name="connsiteY3" fmla="*/ 0 h 97665"/>
                <a:gd name="connsiteX4" fmla="*/ 3816 w 302721"/>
                <a:gd name="connsiteY4" fmla="*/ 47836 h 97665"/>
                <a:gd name="connsiteX5" fmla="*/ 26219 w 302721"/>
                <a:gd name="connsiteY5" fmla="*/ 97666 h 97665"/>
                <a:gd name="connsiteX6" fmla="*/ 151311 w 302721"/>
                <a:gd name="connsiteY6" fmla="*/ 97666 h 97665"/>
                <a:gd name="connsiteX7" fmla="*/ 151391 w 302721"/>
                <a:gd name="connsiteY7" fmla="*/ 97666 h 97665"/>
                <a:gd name="connsiteX8" fmla="*/ 276483 w 302721"/>
                <a:gd name="connsiteY8" fmla="*/ 97666 h 97665"/>
                <a:gd name="connsiteX9" fmla="*/ 298886 w 302721"/>
                <a:gd name="connsiteY9" fmla="*/ 47836 h 97665"/>
                <a:gd name="connsiteX10" fmla="*/ 301996 w 302721"/>
                <a:gd name="connsiteY10" fmla="*/ 0 h 9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721" h="97665">
                  <a:moveTo>
                    <a:pt x="301996" y="0"/>
                  </a:moveTo>
                  <a:lnTo>
                    <a:pt x="151391" y="0"/>
                  </a:lnTo>
                  <a:lnTo>
                    <a:pt x="151311" y="0"/>
                  </a:lnTo>
                  <a:lnTo>
                    <a:pt x="786" y="0"/>
                  </a:lnTo>
                  <a:cubicBezTo>
                    <a:pt x="-410" y="11242"/>
                    <a:pt x="-808" y="28144"/>
                    <a:pt x="3816" y="47836"/>
                  </a:cubicBezTo>
                  <a:cubicBezTo>
                    <a:pt x="9237" y="70878"/>
                    <a:pt x="19203" y="87700"/>
                    <a:pt x="26219" y="97666"/>
                  </a:cubicBezTo>
                  <a:cubicBezTo>
                    <a:pt x="67917" y="97666"/>
                    <a:pt x="109614" y="97666"/>
                    <a:pt x="151311" y="97666"/>
                  </a:cubicBezTo>
                  <a:lnTo>
                    <a:pt x="151391" y="97666"/>
                  </a:lnTo>
                  <a:cubicBezTo>
                    <a:pt x="193168" y="97666"/>
                    <a:pt x="234786" y="97666"/>
                    <a:pt x="276483" y="97666"/>
                  </a:cubicBezTo>
                  <a:cubicBezTo>
                    <a:pt x="283499" y="87700"/>
                    <a:pt x="293465" y="70878"/>
                    <a:pt x="298886" y="47836"/>
                  </a:cubicBezTo>
                  <a:cubicBezTo>
                    <a:pt x="303511" y="28144"/>
                    <a:pt x="303112" y="11242"/>
                    <a:pt x="301996" y="0"/>
                  </a:cubicBezTo>
                  <a:close/>
                </a:path>
              </a:pathLst>
            </a:custGeom>
            <a:gradFill>
              <a:gsLst>
                <a:gs pos="1000">
                  <a:schemeClr val="bg1">
                    <a:lumMod val="75000"/>
                  </a:schemeClr>
                </a:gs>
                <a:gs pos="100000">
                  <a:schemeClr val="tx1">
                    <a:lumMod val="65000"/>
                    <a:lumOff val="35000"/>
                  </a:schemeClr>
                </a:gs>
              </a:gsLst>
              <a:lin ang="5400000" scaled="0"/>
            </a:gradFill>
            <a:ln w="7971" cap="flat">
              <a:noFill/>
              <a:prstDash val="solid"/>
              <a:miter/>
            </a:ln>
          </p:spPr>
          <p:txBody>
            <a:bodyPr rtlCol="0" anchor="ctr"/>
            <a:lstStyle/>
            <a:p>
              <a:endParaRPr lang="en-GB" dirty="0"/>
            </a:p>
          </p:txBody>
        </p:sp>
        <p:sp>
          <p:nvSpPr>
            <p:cNvPr id="76" name="Freeform: Shape 75">
              <a:extLst>
                <a:ext uri="{FF2B5EF4-FFF2-40B4-BE49-F238E27FC236}">
                  <a16:creationId xmlns:a16="http://schemas.microsoft.com/office/drawing/2014/main" id="{4A815A15-174A-4BEA-B597-8C6F7720640C}"/>
                </a:ext>
              </a:extLst>
            </p:cNvPr>
            <p:cNvSpPr/>
            <p:nvPr/>
          </p:nvSpPr>
          <p:spPr>
            <a:xfrm>
              <a:off x="2830781" y="1876079"/>
              <a:ext cx="302721" cy="97665"/>
            </a:xfrm>
            <a:custGeom>
              <a:avLst/>
              <a:gdLst>
                <a:gd name="connsiteX0" fmla="*/ 301996 w 302721"/>
                <a:gd name="connsiteY0" fmla="*/ 0 h 97665"/>
                <a:gd name="connsiteX1" fmla="*/ 151391 w 302721"/>
                <a:gd name="connsiteY1" fmla="*/ 0 h 97665"/>
                <a:gd name="connsiteX2" fmla="*/ 151311 w 302721"/>
                <a:gd name="connsiteY2" fmla="*/ 0 h 97665"/>
                <a:gd name="connsiteX3" fmla="*/ 786 w 302721"/>
                <a:gd name="connsiteY3" fmla="*/ 0 h 97665"/>
                <a:gd name="connsiteX4" fmla="*/ 3816 w 302721"/>
                <a:gd name="connsiteY4" fmla="*/ 47836 h 97665"/>
                <a:gd name="connsiteX5" fmla="*/ 26219 w 302721"/>
                <a:gd name="connsiteY5" fmla="*/ 97666 h 97665"/>
                <a:gd name="connsiteX6" fmla="*/ 151311 w 302721"/>
                <a:gd name="connsiteY6" fmla="*/ 97666 h 97665"/>
                <a:gd name="connsiteX7" fmla="*/ 151391 w 302721"/>
                <a:gd name="connsiteY7" fmla="*/ 97666 h 97665"/>
                <a:gd name="connsiteX8" fmla="*/ 276483 w 302721"/>
                <a:gd name="connsiteY8" fmla="*/ 97666 h 97665"/>
                <a:gd name="connsiteX9" fmla="*/ 298886 w 302721"/>
                <a:gd name="connsiteY9" fmla="*/ 47836 h 97665"/>
                <a:gd name="connsiteX10" fmla="*/ 301996 w 302721"/>
                <a:gd name="connsiteY10" fmla="*/ 0 h 9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721" h="97665">
                  <a:moveTo>
                    <a:pt x="301996" y="0"/>
                  </a:moveTo>
                  <a:lnTo>
                    <a:pt x="151391" y="0"/>
                  </a:lnTo>
                  <a:lnTo>
                    <a:pt x="151311" y="0"/>
                  </a:lnTo>
                  <a:lnTo>
                    <a:pt x="786" y="0"/>
                  </a:lnTo>
                  <a:cubicBezTo>
                    <a:pt x="-410" y="11242"/>
                    <a:pt x="-808" y="28144"/>
                    <a:pt x="3816" y="47836"/>
                  </a:cubicBezTo>
                  <a:cubicBezTo>
                    <a:pt x="9237" y="70878"/>
                    <a:pt x="19203" y="87700"/>
                    <a:pt x="26219" y="97666"/>
                  </a:cubicBezTo>
                  <a:cubicBezTo>
                    <a:pt x="67917" y="97666"/>
                    <a:pt x="109614" y="97666"/>
                    <a:pt x="151311" y="97666"/>
                  </a:cubicBezTo>
                  <a:lnTo>
                    <a:pt x="151391" y="97666"/>
                  </a:lnTo>
                  <a:cubicBezTo>
                    <a:pt x="193168" y="97666"/>
                    <a:pt x="234786" y="97666"/>
                    <a:pt x="276483" y="97666"/>
                  </a:cubicBezTo>
                  <a:cubicBezTo>
                    <a:pt x="283499" y="87700"/>
                    <a:pt x="293465" y="70878"/>
                    <a:pt x="298886" y="47836"/>
                  </a:cubicBezTo>
                  <a:cubicBezTo>
                    <a:pt x="303511" y="28144"/>
                    <a:pt x="303112" y="11242"/>
                    <a:pt x="301996" y="0"/>
                  </a:cubicBezTo>
                  <a:close/>
                </a:path>
              </a:pathLst>
            </a:custGeom>
            <a:gradFill>
              <a:gsLst>
                <a:gs pos="1000">
                  <a:schemeClr val="bg1">
                    <a:lumMod val="75000"/>
                  </a:schemeClr>
                </a:gs>
                <a:gs pos="100000">
                  <a:schemeClr val="tx1">
                    <a:lumMod val="65000"/>
                    <a:lumOff val="35000"/>
                  </a:schemeClr>
                </a:gs>
              </a:gsLst>
              <a:lin ang="5400000" scaled="0"/>
            </a:gradFill>
            <a:ln w="7971" cap="flat">
              <a:noFill/>
              <a:prstDash val="solid"/>
              <a:miter/>
            </a:ln>
          </p:spPr>
          <p:txBody>
            <a:bodyPr rtlCol="0" anchor="ctr"/>
            <a:lstStyle/>
            <a:p>
              <a:endParaRPr lang="en-GB" dirty="0"/>
            </a:p>
          </p:txBody>
        </p:sp>
        <p:sp>
          <p:nvSpPr>
            <p:cNvPr id="77" name="Freeform: Shape 76">
              <a:extLst>
                <a:ext uri="{FF2B5EF4-FFF2-40B4-BE49-F238E27FC236}">
                  <a16:creationId xmlns:a16="http://schemas.microsoft.com/office/drawing/2014/main" id="{B4AE90DC-30E5-4DE9-96AD-2C644933FE29}"/>
                </a:ext>
              </a:extLst>
            </p:cNvPr>
            <p:cNvSpPr/>
            <p:nvPr/>
          </p:nvSpPr>
          <p:spPr>
            <a:xfrm>
              <a:off x="2079890" y="1969679"/>
              <a:ext cx="344829" cy="299296"/>
            </a:xfrm>
            <a:custGeom>
              <a:avLst/>
              <a:gdLst>
                <a:gd name="connsiteX0" fmla="*/ 20340 w 344829"/>
                <a:gd name="connsiteY0" fmla="*/ 0 h 299296"/>
                <a:gd name="connsiteX1" fmla="*/ 488 w 344829"/>
                <a:gd name="connsiteY1" fmla="*/ 18816 h 299296"/>
                <a:gd name="connsiteX2" fmla="*/ 20340 w 344829"/>
                <a:gd name="connsiteY2" fmla="*/ 48873 h 299296"/>
                <a:gd name="connsiteX3" fmla="*/ 106365 w 344829"/>
                <a:gd name="connsiteY3" fmla="*/ 245321 h 299296"/>
                <a:gd name="connsiteX4" fmla="*/ 260080 w 344829"/>
                <a:gd name="connsiteY4" fmla="*/ 299296 h 299296"/>
                <a:gd name="connsiteX5" fmla="*/ 307438 w 344829"/>
                <a:gd name="connsiteY5" fmla="*/ 299296 h 299296"/>
                <a:gd name="connsiteX6" fmla="*/ 344830 w 344829"/>
                <a:gd name="connsiteY6" fmla="*/ 261904 h 299296"/>
                <a:gd name="connsiteX7" fmla="*/ 344830 w 344829"/>
                <a:gd name="connsiteY7" fmla="*/ 152678 h 299296"/>
                <a:gd name="connsiteX8" fmla="*/ 273793 w 344829"/>
                <a:gd name="connsiteY8" fmla="*/ 174045 h 299296"/>
                <a:gd name="connsiteX9" fmla="*/ 199088 w 344829"/>
                <a:gd name="connsiteY9" fmla="*/ 154671 h 299296"/>
                <a:gd name="connsiteX10" fmla="*/ 168473 w 344829"/>
                <a:gd name="connsiteY10" fmla="*/ 112415 h 299296"/>
                <a:gd name="connsiteX11" fmla="*/ 199088 w 344829"/>
                <a:gd name="connsiteY11" fmla="*/ 45763 h 299296"/>
                <a:gd name="connsiteX12" fmla="*/ 215751 w 344829"/>
                <a:gd name="connsiteY12" fmla="*/ 27984 h 299296"/>
                <a:gd name="connsiteX13" fmla="*/ 199088 w 344829"/>
                <a:gd name="connsiteY13" fmla="*/ 0 h 299296"/>
                <a:gd name="connsiteX14" fmla="*/ 20340 w 344829"/>
                <a:gd name="connsiteY14" fmla="*/ 0 h 29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4829" h="299296">
                  <a:moveTo>
                    <a:pt x="20340" y="0"/>
                  </a:moveTo>
                  <a:cubicBezTo>
                    <a:pt x="10294" y="2392"/>
                    <a:pt x="2481" y="9727"/>
                    <a:pt x="488" y="18816"/>
                  </a:cubicBezTo>
                  <a:cubicBezTo>
                    <a:pt x="-2143" y="30934"/>
                    <a:pt x="6069" y="44647"/>
                    <a:pt x="20340" y="48873"/>
                  </a:cubicBezTo>
                  <a:cubicBezTo>
                    <a:pt x="19861" y="62745"/>
                    <a:pt x="18187" y="172370"/>
                    <a:pt x="106365" y="245321"/>
                  </a:cubicBezTo>
                  <a:cubicBezTo>
                    <a:pt x="168712" y="296904"/>
                    <a:pt x="238713" y="299296"/>
                    <a:pt x="260080" y="299296"/>
                  </a:cubicBezTo>
                  <a:lnTo>
                    <a:pt x="307438" y="299296"/>
                  </a:lnTo>
                  <a:cubicBezTo>
                    <a:pt x="328087" y="299296"/>
                    <a:pt x="344830" y="282553"/>
                    <a:pt x="344830" y="261904"/>
                  </a:cubicBezTo>
                  <a:lnTo>
                    <a:pt x="344830" y="152678"/>
                  </a:lnTo>
                  <a:cubicBezTo>
                    <a:pt x="334066" y="159375"/>
                    <a:pt x="308873" y="173168"/>
                    <a:pt x="273793" y="174045"/>
                  </a:cubicBezTo>
                  <a:cubicBezTo>
                    <a:pt x="236959" y="175001"/>
                    <a:pt x="210011" y="161129"/>
                    <a:pt x="199088" y="154671"/>
                  </a:cubicBezTo>
                  <a:cubicBezTo>
                    <a:pt x="195341" y="152439"/>
                    <a:pt x="173496" y="138965"/>
                    <a:pt x="168473" y="112415"/>
                  </a:cubicBezTo>
                  <a:cubicBezTo>
                    <a:pt x="163689" y="87381"/>
                    <a:pt x="175808" y="60912"/>
                    <a:pt x="199088" y="45763"/>
                  </a:cubicBezTo>
                  <a:cubicBezTo>
                    <a:pt x="199646" y="45604"/>
                    <a:pt x="213120" y="40820"/>
                    <a:pt x="215751" y="27984"/>
                  </a:cubicBezTo>
                  <a:cubicBezTo>
                    <a:pt x="218063" y="16902"/>
                    <a:pt x="211207" y="4704"/>
                    <a:pt x="199088" y="0"/>
                  </a:cubicBezTo>
                  <a:lnTo>
                    <a:pt x="20340" y="0"/>
                  </a:lnTo>
                  <a:close/>
                </a:path>
              </a:pathLst>
            </a:custGeom>
            <a:gradFill>
              <a:gsLst>
                <a:gs pos="1000">
                  <a:schemeClr val="bg1">
                    <a:lumMod val="75000"/>
                  </a:schemeClr>
                </a:gs>
                <a:gs pos="100000">
                  <a:schemeClr val="bg1">
                    <a:lumMod val="50000"/>
                  </a:schemeClr>
                </a:gs>
              </a:gsLst>
              <a:lin ang="5400000" scaled="0"/>
            </a:gradFill>
            <a:ln w="7971" cap="flat">
              <a:noFill/>
              <a:prstDash val="solid"/>
              <a:miter/>
            </a:ln>
          </p:spPr>
          <p:txBody>
            <a:bodyPr rtlCol="0" anchor="ctr"/>
            <a:lstStyle/>
            <a:p>
              <a:endParaRPr lang="en-GB" dirty="0"/>
            </a:p>
          </p:txBody>
        </p:sp>
        <p:sp>
          <p:nvSpPr>
            <p:cNvPr id="78" name="Freeform: Shape 77">
              <a:extLst>
                <a:ext uri="{FF2B5EF4-FFF2-40B4-BE49-F238E27FC236}">
                  <a16:creationId xmlns:a16="http://schemas.microsoft.com/office/drawing/2014/main" id="{10B7227E-0B91-4F15-A1AB-CD04D29E0C2F}"/>
                </a:ext>
              </a:extLst>
            </p:cNvPr>
            <p:cNvSpPr/>
            <p:nvPr/>
          </p:nvSpPr>
          <p:spPr>
            <a:xfrm>
              <a:off x="2746578" y="1973745"/>
              <a:ext cx="344909" cy="299296"/>
            </a:xfrm>
            <a:custGeom>
              <a:avLst/>
              <a:gdLst>
                <a:gd name="connsiteX0" fmla="*/ 324570 w 344909"/>
                <a:gd name="connsiteY0" fmla="*/ 0 h 299296"/>
                <a:gd name="connsiteX1" fmla="*/ 344422 w 344909"/>
                <a:gd name="connsiteY1" fmla="*/ 18816 h 299296"/>
                <a:gd name="connsiteX2" fmla="*/ 324570 w 344909"/>
                <a:gd name="connsiteY2" fmla="*/ 48873 h 299296"/>
                <a:gd name="connsiteX3" fmla="*/ 238544 w 344909"/>
                <a:gd name="connsiteY3" fmla="*/ 245321 h 299296"/>
                <a:gd name="connsiteX4" fmla="*/ 84830 w 344909"/>
                <a:gd name="connsiteY4" fmla="*/ 299296 h 299296"/>
                <a:gd name="connsiteX5" fmla="*/ 38588 w 344909"/>
                <a:gd name="connsiteY5" fmla="*/ 299296 h 299296"/>
                <a:gd name="connsiteX6" fmla="*/ 0 w 344909"/>
                <a:gd name="connsiteY6" fmla="*/ 260708 h 299296"/>
                <a:gd name="connsiteX7" fmla="*/ 0 w 344909"/>
                <a:gd name="connsiteY7" fmla="*/ 152678 h 299296"/>
                <a:gd name="connsiteX8" fmla="*/ 71037 w 344909"/>
                <a:gd name="connsiteY8" fmla="*/ 174045 h 299296"/>
                <a:gd name="connsiteX9" fmla="*/ 145741 w 344909"/>
                <a:gd name="connsiteY9" fmla="*/ 154671 h 299296"/>
                <a:gd name="connsiteX10" fmla="*/ 176357 w 344909"/>
                <a:gd name="connsiteY10" fmla="*/ 112415 h 299296"/>
                <a:gd name="connsiteX11" fmla="*/ 145741 w 344909"/>
                <a:gd name="connsiteY11" fmla="*/ 45763 h 299296"/>
                <a:gd name="connsiteX12" fmla="*/ 129078 w 344909"/>
                <a:gd name="connsiteY12" fmla="*/ 27984 h 299296"/>
                <a:gd name="connsiteX13" fmla="*/ 145741 w 344909"/>
                <a:gd name="connsiteY13" fmla="*/ 0 h 299296"/>
                <a:gd name="connsiteX14" fmla="*/ 324570 w 344909"/>
                <a:gd name="connsiteY14" fmla="*/ 0 h 29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4909" h="299296">
                  <a:moveTo>
                    <a:pt x="324570" y="0"/>
                  </a:moveTo>
                  <a:cubicBezTo>
                    <a:pt x="334615" y="2392"/>
                    <a:pt x="342428" y="9727"/>
                    <a:pt x="344422" y="18816"/>
                  </a:cubicBezTo>
                  <a:cubicBezTo>
                    <a:pt x="347053" y="30934"/>
                    <a:pt x="338841" y="44647"/>
                    <a:pt x="324570" y="48873"/>
                  </a:cubicBezTo>
                  <a:cubicBezTo>
                    <a:pt x="325048" y="62745"/>
                    <a:pt x="326722" y="172370"/>
                    <a:pt x="238544" y="245321"/>
                  </a:cubicBezTo>
                  <a:cubicBezTo>
                    <a:pt x="176197" y="296904"/>
                    <a:pt x="106197" y="299296"/>
                    <a:pt x="84830" y="299296"/>
                  </a:cubicBezTo>
                  <a:lnTo>
                    <a:pt x="38588" y="299296"/>
                  </a:lnTo>
                  <a:cubicBezTo>
                    <a:pt x="17301" y="299296"/>
                    <a:pt x="0" y="282075"/>
                    <a:pt x="0" y="260708"/>
                  </a:cubicBezTo>
                  <a:lnTo>
                    <a:pt x="0" y="152678"/>
                  </a:lnTo>
                  <a:cubicBezTo>
                    <a:pt x="10763" y="159375"/>
                    <a:pt x="35957" y="173168"/>
                    <a:pt x="71037" y="174045"/>
                  </a:cubicBezTo>
                  <a:cubicBezTo>
                    <a:pt x="107871" y="175001"/>
                    <a:pt x="134819" y="161129"/>
                    <a:pt x="145741" y="154671"/>
                  </a:cubicBezTo>
                  <a:cubicBezTo>
                    <a:pt x="149489" y="152438"/>
                    <a:pt x="171334" y="138965"/>
                    <a:pt x="176357" y="112415"/>
                  </a:cubicBezTo>
                  <a:cubicBezTo>
                    <a:pt x="181140" y="87381"/>
                    <a:pt x="169022" y="60912"/>
                    <a:pt x="145741" y="45763"/>
                  </a:cubicBezTo>
                  <a:cubicBezTo>
                    <a:pt x="145183" y="45604"/>
                    <a:pt x="131709" y="40820"/>
                    <a:pt x="129078" y="27984"/>
                  </a:cubicBezTo>
                  <a:cubicBezTo>
                    <a:pt x="126766" y="16902"/>
                    <a:pt x="133623" y="4704"/>
                    <a:pt x="145741" y="0"/>
                  </a:cubicBezTo>
                  <a:lnTo>
                    <a:pt x="324570" y="0"/>
                  </a:lnTo>
                  <a:close/>
                </a:path>
              </a:pathLst>
            </a:custGeom>
            <a:gradFill>
              <a:gsLst>
                <a:gs pos="1000">
                  <a:schemeClr val="bg1">
                    <a:lumMod val="75000"/>
                  </a:schemeClr>
                </a:gs>
                <a:gs pos="100000">
                  <a:schemeClr val="bg1">
                    <a:lumMod val="50000"/>
                  </a:schemeClr>
                </a:gs>
              </a:gsLst>
              <a:lin ang="5400000" scaled="0"/>
            </a:gradFill>
            <a:ln w="7971" cap="flat">
              <a:noFill/>
              <a:prstDash val="solid"/>
              <a:miter/>
            </a:ln>
          </p:spPr>
          <p:txBody>
            <a:bodyPr rtlCol="0" anchor="ctr"/>
            <a:lstStyle/>
            <a:p>
              <a:endParaRPr lang="en-GB" dirty="0"/>
            </a:p>
          </p:txBody>
        </p:sp>
        <p:sp>
          <p:nvSpPr>
            <p:cNvPr id="79" name="Freeform: Shape 78">
              <a:extLst>
                <a:ext uri="{FF2B5EF4-FFF2-40B4-BE49-F238E27FC236}">
                  <a16:creationId xmlns:a16="http://schemas.microsoft.com/office/drawing/2014/main" id="{F051646A-D3F0-4B5A-B7DF-A96CE0F12D2B}"/>
                </a:ext>
              </a:extLst>
            </p:cNvPr>
            <p:cNvSpPr/>
            <p:nvPr/>
          </p:nvSpPr>
          <p:spPr>
            <a:xfrm>
              <a:off x="2411565" y="1834461"/>
              <a:ext cx="340196" cy="402542"/>
            </a:xfrm>
            <a:custGeom>
              <a:avLst/>
              <a:gdLst>
                <a:gd name="connsiteX0" fmla="*/ 340196 w 340196"/>
                <a:gd name="connsiteY0" fmla="*/ 402543 h 402542"/>
                <a:gd name="connsiteX1" fmla="*/ 0 w 340196"/>
                <a:gd name="connsiteY1" fmla="*/ 402543 h 402542"/>
                <a:gd name="connsiteX2" fmla="*/ 2312 w 340196"/>
                <a:gd name="connsiteY2" fmla="*/ 294672 h 402542"/>
                <a:gd name="connsiteX3" fmla="*/ 46880 w 340196"/>
                <a:gd name="connsiteY3" fmla="*/ 246995 h 402542"/>
                <a:gd name="connsiteX4" fmla="*/ 49351 w 340196"/>
                <a:gd name="connsiteY4" fmla="*/ 205935 h 402542"/>
                <a:gd name="connsiteX5" fmla="*/ 31173 w 340196"/>
                <a:gd name="connsiteY5" fmla="*/ 150605 h 402542"/>
                <a:gd name="connsiteX6" fmla="*/ 57802 w 340196"/>
                <a:gd name="connsiteY6" fmla="*/ 85228 h 402542"/>
                <a:gd name="connsiteX7" fmla="*/ 96390 w 340196"/>
                <a:gd name="connsiteY7" fmla="*/ 45684 h 402542"/>
                <a:gd name="connsiteX8" fmla="*/ 99659 w 340196"/>
                <a:gd name="connsiteY8" fmla="*/ 44328 h 402542"/>
                <a:gd name="connsiteX9" fmla="*/ 117119 w 340196"/>
                <a:gd name="connsiteY9" fmla="*/ 28702 h 402542"/>
                <a:gd name="connsiteX10" fmla="*/ 120308 w 340196"/>
                <a:gd name="connsiteY10" fmla="*/ 0 h 402542"/>
                <a:gd name="connsiteX11" fmla="*/ 172291 w 340196"/>
                <a:gd name="connsiteY11" fmla="*/ 7335 h 402542"/>
                <a:gd name="connsiteX12" fmla="*/ 220047 w 340196"/>
                <a:gd name="connsiteY12" fmla="*/ 1196 h 402542"/>
                <a:gd name="connsiteX13" fmla="*/ 223077 w 340196"/>
                <a:gd name="connsiteY13" fmla="*/ 28702 h 402542"/>
                <a:gd name="connsiteX14" fmla="*/ 240537 w 340196"/>
                <a:gd name="connsiteY14" fmla="*/ 44328 h 402542"/>
                <a:gd name="connsiteX15" fmla="*/ 243806 w 340196"/>
                <a:gd name="connsiteY15" fmla="*/ 45684 h 402542"/>
                <a:gd name="connsiteX16" fmla="*/ 282394 w 340196"/>
                <a:gd name="connsiteY16" fmla="*/ 85228 h 402542"/>
                <a:gd name="connsiteX17" fmla="*/ 309023 w 340196"/>
                <a:gd name="connsiteY17" fmla="*/ 150605 h 402542"/>
                <a:gd name="connsiteX18" fmla="*/ 290845 w 340196"/>
                <a:gd name="connsiteY18" fmla="*/ 205935 h 402542"/>
                <a:gd name="connsiteX19" fmla="*/ 293317 w 340196"/>
                <a:gd name="connsiteY19" fmla="*/ 246995 h 402542"/>
                <a:gd name="connsiteX20" fmla="*/ 337884 w 340196"/>
                <a:gd name="connsiteY20" fmla="*/ 294672 h 402542"/>
                <a:gd name="connsiteX21" fmla="*/ 340196 w 340196"/>
                <a:gd name="connsiteY21" fmla="*/ 402543 h 40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0196" h="402542">
                  <a:moveTo>
                    <a:pt x="340196" y="402543"/>
                  </a:moveTo>
                  <a:lnTo>
                    <a:pt x="0" y="402543"/>
                  </a:lnTo>
                  <a:lnTo>
                    <a:pt x="2312" y="294672"/>
                  </a:lnTo>
                  <a:lnTo>
                    <a:pt x="46880" y="246995"/>
                  </a:lnTo>
                  <a:cubicBezTo>
                    <a:pt x="57483" y="235674"/>
                    <a:pt x="58520" y="218453"/>
                    <a:pt x="49351" y="205935"/>
                  </a:cubicBezTo>
                  <a:cubicBezTo>
                    <a:pt x="37153" y="189352"/>
                    <a:pt x="31173" y="169978"/>
                    <a:pt x="31173" y="150605"/>
                  </a:cubicBezTo>
                  <a:cubicBezTo>
                    <a:pt x="31173" y="126926"/>
                    <a:pt x="40183" y="103247"/>
                    <a:pt x="57802" y="85228"/>
                  </a:cubicBezTo>
                  <a:lnTo>
                    <a:pt x="96390" y="45684"/>
                  </a:lnTo>
                  <a:cubicBezTo>
                    <a:pt x="97267" y="44807"/>
                    <a:pt x="98383" y="44328"/>
                    <a:pt x="99659" y="44328"/>
                  </a:cubicBezTo>
                  <a:cubicBezTo>
                    <a:pt x="108588" y="44328"/>
                    <a:pt x="116083" y="37631"/>
                    <a:pt x="117119" y="28702"/>
                  </a:cubicBezTo>
                  <a:lnTo>
                    <a:pt x="120308" y="0"/>
                  </a:lnTo>
                  <a:cubicBezTo>
                    <a:pt x="136812" y="4784"/>
                    <a:pt x="154272" y="7335"/>
                    <a:pt x="172291" y="7335"/>
                  </a:cubicBezTo>
                  <a:cubicBezTo>
                    <a:pt x="188794" y="7335"/>
                    <a:pt x="204819" y="5182"/>
                    <a:pt x="220047" y="1196"/>
                  </a:cubicBezTo>
                  <a:lnTo>
                    <a:pt x="223077" y="28702"/>
                  </a:lnTo>
                  <a:cubicBezTo>
                    <a:pt x="224113" y="37631"/>
                    <a:pt x="231608" y="44328"/>
                    <a:pt x="240537" y="44328"/>
                  </a:cubicBezTo>
                  <a:cubicBezTo>
                    <a:pt x="241813" y="44328"/>
                    <a:pt x="242929" y="44807"/>
                    <a:pt x="243806" y="45684"/>
                  </a:cubicBezTo>
                  <a:lnTo>
                    <a:pt x="282394" y="85228"/>
                  </a:lnTo>
                  <a:cubicBezTo>
                    <a:pt x="300014" y="103247"/>
                    <a:pt x="309023" y="126926"/>
                    <a:pt x="309023" y="150605"/>
                  </a:cubicBezTo>
                  <a:cubicBezTo>
                    <a:pt x="309023" y="169978"/>
                    <a:pt x="303043" y="189352"/>
                    <a:pt x="290845" y="205935"/>
                  </a:cubicBezTo>
                  <a:cubicBezTo>
                    <a:pt x="281676" y="218453"/>
                    <a:pt x="282713" y="235674"/>
                    <a:pt x="293317" y="246995"/>
                  </a:cubicBezTo>
                  <a:lnTo>
                    <a:pt x="337884" y="294672"/>
                  </a:lnTo>
                  <a:lnTo>
                    <a:pt x="340196" y="402543"/>
                  </a:lnTo>
                  <a:close/>
                </a:path>
              </a:pathLst>
            </a:custGeom>
            <a:gradFill>
              <a:gsLst>
                <a:gs pos="1000">
                  <a:schemeClr val="bg1">
                    <a:lumMod val="75000"/>
                  </a:schemeClr>
                </a:gs>
                <a:gs pos="100000">
                  <a:schemeClr val="bg1">
                    <a:lumMod val="50000"/>
                  </a:schemeClr>
                </a:gs>
              </a:gsLst>
              <a:lin ang="5400000" scaled="0"/>
            </a:gradFill>
            <a:ln w="7971" cap="flat">
              <a:noFill/>
              <a:prstDash val="solid"/>
              <a:miter/>
            </a:ln>
          </p:spPr>
          <p:txBody>
            <a:bodyPr rtlCol="0" anchor="ctr"/>
            <a:lstStyle/>
            <a:p>
              <a:endParaRPr lang="en-GB" dirty="0"/>
            </a:p>
          </p:txBody>
        </p:sp>
        <p:sp>
          <p:nvSpPr>
            <p:cNvPr id="80" name="Freeform: Shape 79">
              <a:extLst>
                <a:ext uri="{FF2B5EF4-FFF2-40B4-BE49-F238E27FC236}">
                  <a16:creationId xmlns:a16="http://schemas.microsoft.com/office/drawing/2014/main" id="{007351C4-E216-44E9-BAD1-2FF32F03C25D}"/>
                </a:ext>
              </a:extLst>
            </p:cNvPr>
            <p:cNvSpPr/>
            <p:nvPr/>
          </p:nvSpPr>
          <p:spPr>
            <a:xfrm>
              <a:off x="1966129" y="2237004"/>
              <a:ext cx="1207947" cy="4286853"/>
            </a:xfrm>
            <a:custGeom>
              <a:avLst/>
              <a:gdLst>
                <a:gd name="connsiteX0" fmla="*/ 655438 w 1207947"/>
                <a:gd name="connsiteY0" fmla="*/ 0 h 4286853"/>
                <a:gd name="connsiteX1" fmla="*/ 625460 w 1207947"/>
                <a:gd name="connsiteY1" fmla="*/ 0 h 4286853"/>
                <a:gd name="connsiteX2" fmla="*/ 615494 w 1207947"/>
                <a:gd name="connsiteY2" fmla="*/ 0 h 4286853"/>
                <a:gd name="connsiteX3" fmla="*/ 589583 w 1207947"/>
                <a:gd name="connsiteY3" fmla="*/ 0 h 4286853"/>
                <a:gd name="connsiteX4" fmla="*/ 480436 w 1207947"/>
                <a:gd name="connsiteY4" fmla="*/ 0 h 4286853"/>
                <a:gd name="connsiteX5" fmla="*/ 494628 w 1207947"/>
                <a:gd name="connsiteY5" fmla="*/ 439696 h 4286853"/>
                <a:gd name="connsiteX6" fmla="*/ 468158 w 1207947"/>
                <a:gd name="connsiteY6" fmla="*/ 1070737 h 4286853"/>
                <a:gd name="connsiteX7" fmla="*/ 444798 w 1207947"/>
                <a:gd name="connsiteY7" fmla="*/ 1112514 h 4286853"/>
                <a:gd name="connsiteX8" fmla="*/ 447828 w 1207947"/>
                <a:gd name="connsiteY8" fmla="*/ 1176615 h 4286853"/>
                <a:gd name="connsiteX9" fmla="*/ 431564 w 1207947"/>
                <a:gd name="connsiteY9" fmla="*/ 1262082 h 4286853"/>
                <a:gd name="connsiteX10" fmla="*/ 399992 w 1207947"/>
                <a:gd name="connsiteY10" fmla="*/ 1336388 h 4286853"/>
                <a:gd name="connsiteX11" fmla="*/ 421996 w 1207947"/>
                <a:gd name="connsiteY11" fmla="*/ 1642461 h 4286853"/>
                <a:gd name="connsiteX12" fmla="*/ 427816 w 1207947"/>
                <a:gd name="connsiteY12" fmla="*/ 1735981 h 4286853"/>
                <a:gd name="connsiteX13" fmla="*/ 432759 w 1207947"/>
                <a:gd name="connsiteY13" fmla="*/ 1825036 h 4286853"/>
                <a:gd name="connsiteX14" fmla="*/ 425584 w 1207947"/>
                <a:gd name="connsiteY14" fmla="*/ 1892884 h 4286853"/>
                <a:gd name="connsiteX15" fmla="*/ 327838 w 1207947"/>
                <a:gd name="connsiteY15" fmla="*/ 2022680 h 4286853"/>
                <a:gd name="connsiteX16" fmla="*/ 85547 w 1207947"/>
                <a:gd name="connsiteY16" fmla="*/ 2034241 h 4286853"/>
                <a:gd name="connsiteX17" fmla="*/ 51982 w 1207947"/>
                <a:gd name="connsiteY17" fmla="*/ 2066131 h 4286853"/>
                <a:gd name="connsiteX18" fmla="*/ 106755 w 1207947"/>
                <a:gd name="connsiteY18" fmla="*/ 2103444 h 4286853"/>
                <a:gd name="connsiteX19" fmla="*/ 127484 w 1207947"/>
                <a:gd name="connsiteY19" fmla="*/ 2104480 h 4286853"/>
                <a:gd name="connsiteX20" fmla="*/ 236232 w 1207947"/>
                <a:gd name="connsiteY20" fmla="*/ 2153592 h 4286853"/>
                <a:gd name="connsiteX21" fmla="*/ 312212 w 1207947"/>
                <a:gd name="connsiteY21" fmla="*/ 2954373 h 4286853"/>
                <a:gd name="connsiteX22" fmla="*/ 276574 w 1207947"/>
                <a:gd name="connsiteY22" fmla="*/ 3941316 h 4286853"/>
                <a:gd name="connsiteX23" fmla="*/ 158896 w 1207947"/>
                <a:gd name="connsiteY23" fmla="*/ 4046795 h 4286853"/>
                <a:gd name="connsiteX24" fmla="*/ 0 w 1207947"/>
                <a:gd name="connsiteY24" fmla="*/ 4046795 h 4286853"/>
                <a:gd name="connsiteX25" fmla="*/ 97746 w 1207947"/>
                <a:gd name="connsiteY25" fmla="*/ 4282868 h 4286853"/>
                <a:gd name="connsiteX26" fmla="*/ 533296 w 1207947"/>
                <a:gd name="connsiteY26" fmla="*/ 4282868 h 4286853"/>
                <a:gd name="connsiteX27" fmla="*/ 533296 w 1207947"/>
                <a:gd name="connsiteY27" fmla="*/ 4282868 h 4286853"/>
                <a:gd name="connsiteX28" fmla="*/ 674253 w 1207947"/>
                <a:gd name="connsiteY28" fmla="*/ 4282868 h 4286853"/>
                <a:gd name="connsiteX29" fmla="*/ 672420 w 1207947"/>
                <a:gd name="connsiteY29" fmla="*/ 4282868 h 4286853"/>
                <a:gd name="connsiteX30" fmla="*/ 674253 w 1207947"/>
                <a:gd name="connsiteY30" fmla="*/ 4282868 h 4286853"/>
                <a:gd name="connsiteX31" fmla="*/ 1108049 w 1207947"/>
                <a:gd name="connsiteY31" fmla="*/ 4286854 h 4286853"/>
                <a:gd name="connsiteX32" fmla="*/ 1207947 w 1207947"/>
                <a:gd name="connsiteY32" fmla="*/ 4049665 h 4286853"/>
                <a:gd name="connsiteX33" fmla="*/ 1049131 w 1207947"/>
                <a:gd name="connsiteY33" fmla="*/ 4048230 h 4286853"/>
                <a:gd name="connsiteX34" fmla="*/ 932410 w 1207947"/>
                <a:gd name="connsiteY34" fmla="*/ 3941715 h 4286853"/>
                <a:gd name="connsiteX35" fmla="*/ 905781 w 1207947"/>
                <a:gd name="connsiteY35" fmla="*/ 2954452 h 4286853"/>
                <a:gd name="connsiteX36" fmla="*/ 989096 w 1207947"/>
                <a:gd name="connsiteY36" fmla="*/ 2154390 h 4286853"/>
                <a:gd name="connsiteX37" fmla="*/ 1096808 w 1207947"/>
                <a:gd name="connsiteY37" fmla="*/ 2106952 h 4286853"/>
                <a:gd name="connsiteX38" fmla="*/ 1120566 w 1207947"/>
                <a:gd name="connsiteY38" fmla="*/ 2105995 h 4286853"/>
                <a:gd name="connsiteX39" fmla="*/ 1174143 w 1207947"/>
                <a:gd name="connsiteY39" fmla="*/ 2068683 h 4286853"/>
                <a:gd name="connsiteX40" fmla="*/ 1140817 w 1207947"/>
                <a:gd name="connsiteY40" fmla="*/ 2036473 h 4286853"/>
                <a:gd name="connsiteX41" fmla="*/ 898685 w 1207947"/>
                <a:gd name="connsiteY41" fmla="*/ 2022680 h 4286853"/>
                <a:gd name="connsiteX42" fmla="*/ 802056 w 1207947"/>
                <a:gd name="connsiteY42" fmla="*/ 1892007 h 4286853"/>
                <a:gd name="connsiteX43" fmla="*/ 792887 w 1207947"/>
                <a:gd name="connsiteY43" fmla="*/ 1830697 h 4286853"/>
                <a:gd name="connsiteX44" fmla="*/ 799106 w 1207947"/>
                <a:gd name="connsiteY44" fmla="*/ 1724819 h 4286853"/>
                <a:gd name="connsiteX45" fmla="*/ 807876 w 1207947"/>
                <a:gd name="connsiteY45" fmla="*/ 1641584 h 4286853"/>
                <a:gd name="connsiteX46" fmla="*/ 832671 w 1207947"/>
                <a:gd name="connsiteY46" fmla="*/ 1335750 h 4286853"/>
                <a:gd name="connsiteX47" fmla="*/ 801817 w 1207947"/>
                <a:gd name="connsiteY47" fmla="*/ 1261205 h 4286853"/>
                <a:gd name="connsiteX48" fmla="*/ 786350 w 1207947"/>
                <a:gd name="connsiteY48" fmla="*/ 1175578 h 4286853"/>
                <a:gd name="connsiteX49" fmla="*/ 789938 w 1207947"/>
                <a:gd name="connsiteY49" fmla="*/ 1111477 h 4286853"/>
                <a:gd name="connsiteX50" fmla="*/ 766976 w 1207947"/>
                <a:gd name="connsiteY50" fmla="*/ 1069541 h 4286853"/>
                <a:gd name="connsiteX51" fmla="*/ 746247 w 1207947"/>
                <a:gd name="connsiteY51" fmla="*/ 438261 h 4286853"/>
                <a:gd name="connsiteX52" fmla="*/ 764425 w 1207947"/>
                <a:gd name="connsiteY52" fmla="*/ 0 h 4286853"/>
                <a:gd name="connsiteX53" fmla="*/ 629765 w 1207947"/>
                <a:gd name="connsiteY53" fmla="*/ 0 h 428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207947" h="4286853">
                  <a:moveTo>
                    <a:pt x="655438" y="0"/>
                  </a:moveTo>
                  <a:lnTo>
                    <a:pt x="625460" y="0"/>
                  </a:lnTo>
                  <a:lnTo>
                    <a:pt x="615494" y="0"/>
                  </a:lnTo>
                  <a:lnTo>
                    <a:pt x="589583" y="0"/>
                  </a:lnTo>
                  <a:lnTo>
                    <a:pt x="480436" y="0"/>
                  </a:lnTo>
                  <a:cubicBezTo>
                    <a:pt x="489206" y="139363"/>
                    <a:pt x="494389" y="286141"/>
                    <a:pt x="494628" y="439696"/>
                  </a:cubicBezTo>
                  <a:cubicBezTo>
                    <a:pt x="495106" y="664447"/>
                    <a:pt x="484981" y="875405"/>
                    <a:pt x="468158" y="1070737"/>
                  </a:cubicBezTo>
                  <a:cubicBezTo>
                    <a:pt x="461621" y="1077833"/>
                    <a:pt x="450539" y="1091785"/>
                    <a:pt x="444798" y="1112514"/>
                  </a:cubicBezTo>
                  <a:cubicBezTo>
                    <a:pt x="436347" y="1142491"/>
                    <a:pt x="444479" y="1167605"/>
                    <a:pt x="447828" y="1176615"/>
                  </a:cubicBezTo>
                  <a:cubicBezTo>
                    <a:pt x="442406" y="1205077"/>
                    <a:pt x="436985" y="1233620"/>
                    <a:pt x="431564" y="1262082"/>
                  </a:cubicBezTo>
                  <a:cubicBezTo>
                    <a:pt x="419604" y="1283848"/>
                    <a:pt x="408522" y="1308563"/>
                    <a:pt x="399992" y="1336388"/>
                  </a:cubicBezTo>
                  <a:cubicBezTo>
                    <a:pt x="361244" y="1462596"/>
                    <a:pt x="395846" y="1579078"/>
                    <a:pt x="421996" y="1642461"/>
                  </a:cubicBezTo>
                  <a:cubicBezTo>
                    <a:pt x="434035" y="1671641"/>
                    <a:pt x="435869" y="1704249"/>
                    <a:pt x="427816" y="1735981"/>
                  </a:cubicBezTo>
                  <a:cubicBezTo>
                    <a:pt x="429491" y="1766516"/>
                    <a:pt x="431005" y="1794501"/>
                    <a:pt x="432759" y="1825036"/>
                  </a:cubicBezTo>
                  <a:cubicBezTo>
                    <a:pt x="443283" y="1848157"/>
                    <a:pt x="439855" y="1873989"/>
                    <a:pt x="425584" y="1892884"/>
                  </a:cubicBezTo>
                  <a:lnTo>
                    <a:pt x="327838" y="2022680"/>
                  </a:lnTo>
                  <a:lnTo>
                    <a:pt x="85547" y="2034241"/>
                  </a:lnTo>
                  <a:cubicBezTo>
                    <a:pt x="67688" y="2036154"/>
                    <a:pt x="53816" y="2049867"/>
                    <a:pt x="51982" y="2066131"/>
                  </a:cubicBezTo>
                  <a:cubicBezTo>
                    <a:pt x="49192" y="2090927"/>
                    <a:pt x="75263" y="2115403"/>
                    <a:pt x="106755" y="2103444"/>
                  </a:cubicBezTo>
                  <a:cubicBezTo>
                    <a:pt x="113452" y="2100892"/>
                    <a:pt x="120946" y="2101530"/>
                    <a:pt x="127484" y="2104480"/>
                  </a:cubicBezTo>
                  <a:cubicBezTo>
                    <a:pt x="170537" y="2123934"/>
                    <a:pt x="188395" y="2131907"/>
                    <a:pt x="236232" y="2153592"/>
                  </a:cubicBezTo>
                  <a:cubicBezTo>
                    <a:pt x="273146" y="2392854"/>
                    <a:pt x="301688" y="2661136"/>
                    <a:pt x="312212" y="2954373"/>
                  </a:cubicBezTo>
                  <a:cubicBezTo>
                    <a:pt x="325447" y="3321277"/>
                    <a:pt x="307827" y="3653182"/>
                    <a:pt x="276574" y="3941316"/>
                  </a:cubicBezTo>
                  <a:cubicBezTo>
                    <a:pt x="233122" y="3980223"/>
                    <a:pt x="202348" y="4007808"/>
                    <a:pt x="158896" y="4046795"/>
                  </a:cubicBezTo>
                  <a:lnTo>
                    <a:pt x="0" y="4046795"/>
                  </a:lnTo>
                  <a:lnTo>
                    <a:pt x="97746" y="4282868"/>
                  </a:lnTo>
                  <a:lnTo>
                    <a:pt x="533296" y="4282868"/>
                  </a:lnTo>
                  <a:lnTo>
                    <a:pt x="533296" y="4282868"/>
                  </a:lnTo>
                  <a:lnTo>
                    <a:pt x="674253" y="4282868"/>
                  </a:lnTo>
                  <a:lnTo>
                    <a:pt x="672420" y="4282868"/>
                  </a:lnTo>
                  <a:lnTo>
                    <a:pt x="674253" y="4282868"/>
                  </a:lnTo>
                  <a:lnTo>
                    <a:pt x="1108049" y="4286854"/>
                  </a:lnTo>
                  <a:lnTo>
                    <a:pt x="1207947" y="4049665"/>
                  </a:lnTo>
                  <a:lnTo>
                    <a:pt x="1049131" y="4048230"/>
                  </a:lnTo>
                  <a:cubicBezTo>
                    <a:pt x="1005998" y="4008845"/>
                    <a:pt x="975543" y="3981020"/>
                    <a:pt x="932410" y="3941715"/>
                  </a:cubicBezTo>
                  <a:cubicBezTo>
                    <a:pt x="903788" y="3653262"/>
                    <a:pt x="889198" y="3321277"/>
                    <a:pt x="905781" y="2954452"/>
                  </a:cubicBezTo>
                  <a:cubicBezTo>
                    <a:pt x="919016" y="2661375"/>
                    <a:pt x="949950" y="2393332"/>
                    <a:pt x="989096" y="2154390"/>
                  </a:cubicBezTo>
                  <a:cubicBezTo>
                    <a:pt x="1036614" y="2133501"/>
                    <a:pt x="1054712" y="2125528"/>
                    <a:pt x="1096808" y="2106952"/>
                  </a:cubicBezTo>
                  <a:cubicBezTo>
                    <a:pt x="1104302" y="2103603"/>
                    <a:pt x="1112833" y="2103284"/>
                    <a:pt x="1120566" y="2105995"/>
                  </a:cubicBezTo>
                  <a:cubicBezTo>
                    <a:pt x="1151261" y="2116918"/>
                    <a:pt x="1176535" y="2093079"/>
                    <a:pt x="1174143" y="2068683"/>
                  </a:cubicBezTo>
                  <a:cubicBezTo>
                    <a:pt x="1172469" y="2052339"/>
                    <a:pt x="1158676" y="2038546"/>
                    <a:pt x="1140817" y="2036473"/>
                  </a:cubicBezTo>
                  <a:lnTo>
                    <a:pt x="898685" y="2022680"/>
                  </a:lnTo>
                  <a:lnTo>
                    <a:pt x="802056" y="1892007"/>
                  </a:lnTo>
                  <a:cubicBezTo>
                    <a:pt x="789300" y="1874706"/>
                    <a:pt x="785473" y="1851904"/>
                    <a:pt x="792887" y="1830697"/>
                  </a:cubicBezTo>
                  <a:cubicBezTo>
                    <a:pt x="795040" y="1794820"/>
                    <a:pt x="797033" y="1760776"/>
                    <a:pt x="799106" y="1724819"/>
                  </a:cubicBezTo>
                  <a:cubicBezTo>
                    <a:pt x="794004" y="1696436"/>
                    <a:pt x="796954" y="1667575"/>
                    <a:pt x="807876" y="1641584"/>
                  </a:cubicBezTo>
                  <a:cubicBezTo>
                    <a:pt x="834585" y="1578520"/>
                    <a:pt x="870303" y="1462277"/>
                    <a:pt x="832671" y="1335750"/>
                  </a:cubicBezTo>
                  <a:cubicBezTo>
                    <a:pt x="824380" y="1307846"/>
                    <a:pt x="813617" y="1283051"/>
                    <a:pt x="801817" y="1261205"/>
                  </a:cubicBezTo>
                  <a:cubicBezTo>
                    <a:pt x="796635" y="1232663"/>
                    <a:pt x="791532" y="1204121"/>
                    <a:pt x="786350" y="1175578"/>
                  </a:cubicBezTo>
                  <a:cubicBezTo>
                    <a:pt x="789778" y="1166569"/>
                    <a:pt x="798070" y="1141535"/>
                    <a:pt x="789938" y="1111477"/>
                  </a:cubicBezTo>
                  <a:cubicBezTo>
                    <a:pt x="784357" y="1090748"/>
                    <a:pt x="773434" y="1076637"/>
                    <a:pt x="766976" y="1069541"/>
                  </a:cubicBezTo>
                  <a:cubicBezTo>
                    <a:pt x="751908" y="874050"/>
                    <a:pt x="743775" y="663012"/>
                    <a:pt x="746247" y="438261"/>
                  </a:cubicBezTo>
                  <a:cubicBezTo>
                    <a:pt x="747921" y="285184"/>
                    <a:pt x="754459" y="138885"/>
                    <a:pt x="764425" y="0"/>
                  </a:cubicBezTo>
                  <a:lnTo>
                    <a:pt x="629765" y="0"/>
                  </a:lnTo>
                </a:path>
              </a:pathLst>
            </a:custGeom>
            <a:gradFill>
              <a:gsLst>
                <a:gs pos="0">
                  <a:schemeClr val="tx1">
                    <a:lumMod val="50000"/>
                    <a:lumOff val="50000"/>
                  </a:schemeClr>
                </a:gs>
                <a:gs pos="100000">
                  <a:schemeClr val="tx1">
                    <a:lumMod val="65000"/>
                    <a:lumOff val="35000"/>
                  </a:schemeClr>
                </a:gs>
              </a:gsLst>
              <a:lin ang="5400000" scaled="0"/>
            </a:gradFill>
            <a:ln w="7971" cap="flat">
              <a:noFill/>
              <a:prstDash val="solid"/>
              <a:miter/>
            </a:ln>
          </p:spPr>
          <p:txBody>
            <a:bodyPr rtlCol="0" anchor="ctr"/>
            <a:lstStyle/>
            <a:p>
              <a:endParaRPr lang="en-GB" dirty="0"/>
            </a:p>
          </p:txBody>
        </p:sp>
        <p:sp>
          <p:nvSpPr>
            <p:cNvPr id="81" name="Freeform: Shape 80">
              <a:extLst>
                <a:ext uri="{FF2B5EF4-FFF2-40B4-BE49-F238E27FC236}">
                  <a16:creationId xmlns:a16="http://schemas.microsoft.com/office/drawing/2014/main" id="{456E79F1-D725-40E5-9874-A30F52F31044}"/>
                </a:ext>
              </a:extLst>
            </p:cNvPr>
            <p:cNvSpPr/>
            <p:nvPr/>
          </p:nvSpPr>
          <p:spPr>
            <a:xfrm>
              <a:off x="2430141" y="1542181"/>
              <a:ext cx="302963" cy="302963"/>
            </a:xfrm>
            <a:custGeom>
              <a:avLst/>
              <a:gdLst>
                <a:gd name="connsiteX0" fmla="*/ 302964 w 302963"/>
                <a:gd name="connsiteY0" fmla="*/ 151482 h 302963"/>
                <a:gd name="connsiteX1" fmla="*/ 151482 w 302963"/>
                <a:gd name="connsiteY1" fmla="*/ 302964 h 302963"/>
                <a:gd name="connsiteX2" fmla="*/ 0 w 302963"/>
                <a:gd name="connsiteY2" fmla="*/ 151482 h 302963"/>
                <a:gd name="connsiteX3" fmla="*/ 151482 w 302963"/>
                <a:gd name="connsiteY3" fmla="*/ 0 h 302963"/>
                <a:gd name="connsiteX4" fmla="*/ 302964 w 302963"/>
                <a:gd name="connsiteY4" fmla="*/ 151482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963" h="302963">
                  <a:moveTo>
                    <a:pt x="302964" y="151482"/>
                  </a:moveTo>
                  <a:cubicBezTo>
                    <a:pt x="302964" y="235143"/>
                    <a:pt x="235143" y="302964"/>
                    <a:pt x="151482" y="302964"/>
                  </a:cubicBezTo>
                  <a:cubicBezTo>
                    <a:pt x="67821" y="302964"/>
                    <a:pt x="0" y="235143"/>
                    <a:pt x="0" y="151482"/>
                  </a:cubicBezTo>
                  <a:cubicBezTo>
                    <a:pt x="0" y="67821"/>
                    <a:pt x="67821" y="0"/>
                    <a:pt x="151482" y="0"/>
                  </a:cubicBezTo>
                  <a:cubicBezTo>
                    <a:pt x="235143" y="0"/>
                    <a:pt x="302964" y="67821"/>
                    <a:pt x="302964" y="151482"/>
                  </a:cubicBezTo>
                  <a:close/>
                </a:path>
              </a:pathLst>
            </a:custGeom>
            <a:gradFill>
              <a:gsLst>
                <a:gs pos="1000">
                  <a:schemeClr val="bg1">
                    <a:lumMod val="75000"/>
                  </a:schemeClr>
                </a:gs>
                <a:gs pos="100000">
                  <a:schemeClr val="tx1">
                    <a:lumMod val="65000"/>
                    <a:lumOff val="35000"/>
                  </a:schemeClr>
                </a:gs>
              </a:gsLst>
              <a:lin ang="5400000" scaled="0"/>
            </a:gradFill>
            <a:ln w="7971" cap="flat">
              <a:noFill/>
              <a:prstDash val="solid"/>
              <a:miter/>
            </a:ln>
          </p:spPr>
          <p:txBody>
            <a:bodyPr rtlCol="0" anchor="ctr"/>
            <a:lstStyle/>
            <a:p>
              <a:endParaRPr lang="en-GB" dirty="0"/>
            </a:p>
          </p:txBody>
        </p:sp>
      </p:grpSp>
      <p:sp>
        <p:nvSpPr>
          <p:cNvPr id="82" name="Freeform: Shape 81">
            <a:extLst>
              <a:ext uri="{FF2B5EF4-FFF2-40B4-BE49-F238E27FC236}">
                <a16:creationId xmlns:a16="http://schemas.microsoft.com/office/drawing/2014/main" id="{9E911C0E-1388-4A71-BB98-DFCAF721055C}"/>
              </a:ext>
            </a:extLst>
          </p:cNvPr>
          <p:cNvSpPr/>
          <p:nvPr/>
        </p:nvSpPr>
        <p:spPr>
          <a:xfrm>
            <a:off x="7570475" y="3563284"/>
            <a:ext cx="2593287" cy="914551"/>
          </a:xfrm>
          <a:custGeom>
            <a:avLst/>
            <a:gdLst>
              <a:gd name="connsiteX0" fmla="*/ 654720 w 2593287"/>
              <a:gd name="connsiteY0" fmla="*/ 713160 h 914551"/>
              <a:gd name="connsiteX1" fmla="*/ 654720 w 2593287"/>
              <a:gd name="connsiteY1" fmla="*/ 534013 h 914551"/>
              <a:gd name="connsiteX2" fmla="*/ 970281 w 2593287"/>
              <a:gd name="connsiteY2" fmla="*/ 534013 h 914551"/>
              <a:gd name="connsiteX3" fmla="*/ 970281 w 2593287"/>
              <a:gd name="connsiteY3" fmla="*/ 350800 h 914551"/>
              <a:gd name="connsiteX4" fmla="*/ 1318051 w 2593287"/>
              <a:gd name="connsiteY4" fmla="*/ 350800 h 914551"/>
              <a:gd name="connsiteX5" fmla="*/ 1318051 w 2593287"/>
              <a:gd name="connsiteY5" fmla="*/ 173088 h 914551"/>
              <a:gd name="connsiteX6" fmla="*/ 1649796 w 2593287"/>
              <a:gd name="connsiteY6" fmla="*/ 173088 h 914551"/>
              <a:gd name="connsiteX7" fmla="*/ 1649796 w 2593287"/>
              <a:gd name="connsiteY7" fmla="*/ 0 h 914551"/>
              <a:gd name="connsiteX8" fmla="*/ 2593288 w 2593287"/>
              <a:gd name="connsiteY8" fmla="*/ 0 h 914551"/>
              <a:gd name="connsiteX9" fmla="*/ 2593288 w 2593287"/>
              <a:gd name="connsiteY9" fmla="*/ 173088 h 914551"/>
              <a:gd name="connsiteX10" fmla="*/ 2593288 w 2593287"/>
              <a:gd name="connsiteY10" fmla="*/ 183213 h 914551"/>
              <a:gd name="connsiteX11" fmla="*/ 2593288 w 2593287"/>
              <a:gd name="connsiteY11" fmla="*/ 350800 h 914551"/>
              <a:gd name="connsiteX12" fmla="*/ 2593288 w 2593287"/>
              <a:gd name="connsiteY12" fmla="*/ 356221 h 914551"/>
              <a:gd name="connsiteX13" fmla="*/ 2593288 w 2593287"/>
              <a:gd name="connsiteY13" fmla="*/ 534013 h 914551"/>
              <a:gd name="connsiteX14" fmla="*/ 2593288 w 2593287"/>
              <a:gd name="connsiteY14" fmla="*/ 713160 h 914551"/>
              <a:gd name="connsiteX15" fmla="*/ 2593288 w 2593287"/>
              <a:gd name="connsiteY15" fmla="*/ 914551 h 914551"/>
              <a:gd name="connsiteX16" fmla="*/ 0 w 2593287"/>
              <a:gd name="connsiteY16" fmla="*/ 914551 h 914551"/>
              <a:gd name="connsiteX17" fmla="*/ 0 w 2593287"/>
              <a:gd name="connsiteY17" fmla="*/ 713160 h 91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3287" h="914551">
                <a:moveTo>
                  <a:pt x="654720" y="713160"/>
                </a:moveTo>
                <a:lnTo>
                  <a:pt x="654720" y="534013"/>
                </a:lnTo>
                <a:lnTo>
                  <a:pt x="970281" y="534013"/>
                </a:lnTo>
                <a:lnTo>
                  <a:pt x="970281" y="350800"/>
                </a:lnTo>
                <a:lnTo>
                  <a:pt x="1318051" y="350800"/>
                </a:lnTo>
                <a:lnTo>
                  <a:pt x="1318051" y="173088"/>
                </a:lnTo>
                <a:lnTo>
                  <a:pt x="1649796" y="173088"/>
                </a:lnTo>
                <a:lnTo>
                  <a:pt x="1649796" y="0"/>
                </a:lnTo>
                <a:lnTo>
                  <a:pt x="2593288" y="0"/>
                </a:lnTo>
                <a:lnTo>
                  <a:pt x="2593288" y="173088"/>
                </a:lnTo>
                <a:lnTo>
                  <a:pt x="2593288" y="183213"/>
                </a:lnTo>
                <a:lnTo>
                  <a:pt x="2593288" y="350800"/>
                </a:lnTo>
                <a:lnTo>
                  <a:pt x="2593288" y="356221"/>
                </a:lnTo>
                <a:lnTo>
                  <a:pt x="2593288" y="534013"/>
                </a:lnTo>
                <a:lnTo>
                  <a:pt x="2593288" y="713160"/>
                </a:lnTo>
                <a:lnTo>
                  <a:pt x="2593288" y="914551"/>
                </a:lnTo>
                <a:lnTo>
                  <a:pt x="0" y="914551"/>
                </a:lnTo>
                <a:lnTo>
                  <a:pt x="0" y="713160"/>
                </a:lnTo>
                <a:close/>
              </a:path>
            </a:pathLst>
          </a:custGeom>
          <a:gradFill>
            <a:gsLst>
              <a:gs pos="99000">
                <a:schemeClr val="tx1">
                  <a:lumMod val="50000"/>
                  <a:lumOff val="50000"/>
                  <a:alpha val="0"/>
                </a:schemeClr>
              </a:gs>
              <a:gs pos="0">
                <a:schemeClr val="tx1">
                  <a:lumMod val="65000"/>
                  <a:lumOff val="35000"/>
                </a:schemeClr>
              </a:gs>
            </a:gsLst>
            <a:lin ang="0" scaled="0"/>
          </a:gradFill>
          <a:ln w="7971" cap="flat">
            <a:noFill/>
            <a:prstDash val="solid"/>
            <a:miter/>
          </a:ln>
        </p:spPr>
        <p:txBody>
          <a:bodyPr rtlCol="0" anchor="ctr"/>
          <a:lstStyle/>
          <a:p>
            <a:endParaRPr lang="en-GB" dirty="0"/>
          </a:p>
        </p:txBody>
      </p:sp>
      <p:sp>
        <p:nvSpPr>
          <p:cNvPr id="83" name="Freeform: Shape 82">
            <a:extLst>
              <a:ext uri="{FF2B5EF4-FFF2-40B4-BE49-F238E27FC236}">
                <a16:creationId xmlns:a16="http://schemas.microsoft.com/office/drawing/2014/main" id="{4983598A-556E-4528-9F62-EFCD875F1E37}"/>
              </a:ext>
            </a:extLst>
          </p:cNvPr>
          <p:cNvSpPr/>
          <p:nvPr/>
        </p:nvSpPr>
        <p:spPr>
          <a:xfrm>
            <a:off x="7304824" y="3248122"/>
            <a:ext cx="332303" cy="111936"/>
          </a:xfrm>
          <a:custGeom>
            <a:avLst/>
            <a:gdLst>
              <a:gd name="connsiteX0" fmla="*/ 0 w 332303"/>
              <a:gd name="connsiteY0" fmla="*/ 111937 h 111936"/>
              <a:gd name="connsiteX1" fmla="*/ 292121 w 332303"/>
              <a:gd name="connsiteY1" fmla="*/ 111937 h 111936"/>
              <a:gd name="connsiteX2" fmla="*/ 332303 w 332303"/>
              <a:gd name="connsiteY2" fmla="*/ 0 h 111936"/>
              <a:gd name="connsiteX3" fmla="*/ 25911 w 332303"/>
              <a:gd name="connsiteY3" fmla="*/ 0 h 111936"/>
            </a:gdLst>
            <a:ahLst/>
            <a:cxnLst>
              <a:cxn ang="0">
                <a:pos x="connsiteX0" y="connsiteY0"/>
              </a:cxn>
              <a:cxn ang="0">
                <a:pos x="connsiteX1" y="connsiteY1"/>
              </a:cxn>
              <a:cxn ang="0">
                <a:pos x="connsiteX2" y="connsiteY2"/>
              </a:cxn>
              <a:cxn ang="0">
                <a:pos x="connsiteX3" y="connsiteY3"/>
              </a:cxn>
            </a:cxnLst>
            <a:rect l="l" t="t" r="r" b="b"/>
            <a:pathLst>
              <a:path w="332303" h="111936">
                <a:moveTo>
                  <a:pt x="0" y="111937"/>
                </a:moveTo>
                <a:lnTo>
                  <a:pt x="292121" y="111937"/>
                </a:lnTo>
                <a:lnTo>
                  <a:pt x="332303" y="0"/>
                </a:lnTo>
                <a:lnTo>
                  <a:pt x="25911" y="0"/>
                </a:lnTo>
                <a:close/>
              </a:path>
            </a:pathLst>
          </a:custGeom>
          <a:gradFill>
            <a:gsLst>
              <a:gs pos="0">
                <a:schemeClr val="tx1">
                  <a:lumMod val="75000"/>
                  <a:lumOff val="25000"/>
                </a:schemeClr>
              </a:gs>
              <a:gs pos="100000">
                <a:schemeClr val="tx1">
                  <a:lumMod val="85000"/>
                  <a:lumOff val="15000"/>
                </a:schemeClr>
              </a:gs>
            </a:gsLst>
            <a:lin ang="5400000" scaled="0"/>
          </a:gradFill>
          <a:ln w="7971" cap="flat">
            <a:noFill/>
            <a:prstDash val="solid"/>
            <a:miter/>
          </a:ln>
        </p:spPr>
        <p:txBody>
          <a:bodyPr rtlCol="0" anchor="ctr"/>
          <a:lstStyle/>
          <a:p>
            <a:endParaRPr lang="en-GB" dirty="0"/>
          </a:p>
        </p:txBody>
      </p:sp>
      <p:grpSp>
        <p:nvGrpSpPr>
          <p:cNvPr id="84" name="Graphic 1">
            <a:extLst>
              <a:ext uri="{FF2B5EF4-FFF2-40B4-BE49-F238E27FC236}">
                <a16:creationId xmlns:a16="http://schemas.microsoft.com/office/drawing/2014/main" id="{E7FC5DC6-68D6-4D75-B726-BA2C860574DA}"/>
              </a:ext>
            </a:extLst>
          </p:cNvPr>
          <p:cNvGrpSpPr/>
          <p:nvPr/>
        </p:nvGrpSpPr>
        <p:grpSpPr>
          <a:xfrm>
            <a:off x="8908458" y="5492763"/>
            <a:ext cx="121344" cy="1745548"/>
            <a:chOff x="8908458" y="4849427"/>
            <a:chExt cx="121344" cy="1653223"/>
          </a:xfrm>
        </p:grpSpPr>
        <p:sp>
          <p:nvSpPr>
            <p:cNvPr id="85" name="Freeform: Shape 84">
              <a:extLst>
                <a:ext uri="{FF2B5EF4-FFF2-40B4-BE49-F238E27FC236}">
                  <a16:creationId xmlns:a16="http://schemas.microsoft.com/office/drawing/2014/main" id="{0D26897F-7148-4F84-8F1F-B68B9FD5A103}"/>
                </a:ext>
              </a:extLst>
            </p:cNvPr>
            <p:cNvSpPr/>
            <p:nvPr/>
          </p:nvSpPr>
          <p:spPr>
            <a:xfrm rot="-10800000">
              <a:off x="8933412" y="4849427"/>
              <a:ext cx="96390" cy="1653223"/>
            </a:xfrm>
            <a:custGeom>
              <a:avLst/>
              <a:gdLst>
                <a:gd name="connsiteX0" fmla="*/ 0 w 96390"/>
                <a:gd name="connsiteY0" fmla="*/ 0 h 1653223"/>
                <a:gd name="connsiteX1" fmla="*/ 96391 w 96390"/>
                <a:gd name="connsiteY1" fmla="*/ 0 h 1653223"/>
                <a:gd name="connsiteX2" fmla="*/ 96391 w 96390"/>
                <a:gd name="connsiteY2" fmla="*/ 1653224 h 1653223"/>
                <a:gd name="connsiteX3" fmla="*/ 0 w 96390"/>
                <a:gd name="connsiteY3" fmla="*/ 1653224 h 1653223"/>
              </a:gdLst>
              <a:ahLst/>
              <a:cxnLst>
                <a:cxn ang="0">
                  <a:pos x="connsiteX0" y="connsiteY0"/>
                </a:cxn>
                <a:cxn ang="0">
                  <a:pos x="connsiteX1" y="connsiteY1"/>
                </a:cxn>
                <a:cxn ang="0">
                  <a:pos x="connsiteX2" y="connsiteY2"/>
                </a:cxn>
                <a:cxn ang="0">
                  <a:pos x="connsiteX3" y="connsiteY3"/>
                </a:cxn>
              </a:cxnLst>
              <a:rect l="l" t="t" r="r" b="b"/>
              <a:pathLst>
                <a:path w="96390" h="1653223">
                  <a:moveTo>
                    <a:pt x="0" y="0"/>
                  </a:moveTo>
                  <a:lnTo>
                    <a:pt x="96391" y="0"/>
                  </a:lnTo>
                  <a:lnTo>
                    <a:pt x="96391" y="1653224"/>
                  </a:lnTo>
                  <a:lnTo>
                    <a:pt x="0" y="1653224"/>
                  </a:lnTo>
                  <a:close/>
                </a:path>
              </a:pathLst>
            </a:custGeom>
            <a:gradFill>
              <a:gsLst>
                <a:gs pos="100000">
                  <a:schemeClr val="tx1">
                    <a:lumMod val="50000"/>
                    <a:lumOff val="50000"/>
                  </a:schemeClr>
                </a:gs>
                <a:gs pos="0">
                  <a:schemeClr val="tx1">
                    <a:lumMod val="65000"/>
                    <a:lumOff val="35000"/>
                  </a:schemeClr>
                </a:gs>
              </a:gsLst>
              <a:lin ang="5400000" scaled="0"/>
            </a:gradFill>
            <a:ln w="7971" cap="flat">
              <a:noFill/>
              <a:prstDash val="solid"/>
              <a:miter/>
            </a:ln>
          </p:spPr>
          <p:txBody>
            <a:bodyPr rtlCol="0" anchor="ctr"/>
            <a:lstStyle/>
            <a:p>
              <a:endParaRPr lang="en-GB" dirty="0"/>
            </a:p>
          </p:txBody>
        </p:sp>
        <p:sp>
          <p:nvSpPr>
            <p:cNvPr id="86" name="Freeform: Shape 85">
              <a:extLst>
                <a:ext uri="{FF2B5EF4-FFF2-40B4-BE49-F238E27FC236}">
                  <a16:creationId xmlns:a16="http://schemas.microsoft.com/office/drawing/2014/main" id="{A32D848D-3C57-4C22-94F9-11B0AEB750C2}"/>
                </a:ext>
              </a:extLst>
            </p:cNvPr>
            <p:cNvSpPr/>
            <p:nvPr/>
          </p:nvSpPr>
          <p:spPr>
            <a:xfrm rot="-10800000">
              <a:off x="8908458" y="4849427"/>
              <a:ext cx="24954" cy="1653223"/>
            </a:xfrm>
            <a:custGeom>
              <a:avLst/>
              <a:gdLst>
                <a:gd name="connsiteX0" fmla="*/ 0 w 24954"/>
                <a:gd name="connsiteY0" fmla="*/ 0 h 1653223"/>
                <a:gd name="connsiteX1" fmla="*/ 24955 w 24954"/>
                <a:gd name="connsiteY1" fmla="*/ 0 h 1653223"/>
                <a:gd name="connsiteX2" fmla="*/ 24955 w 24954"/>
                <a:gd name="connsiteY2" fmla="*/ 1653224 h 1653223"/>
                <a:gd name="connsiteX3" fmla="*/ 0 w 24954"/>
                <a:gd name="connsiteY3" fmla="*/ 1653224 h 1653223"/>
              </a:gdLst>
              <a:ahLst/>
              <a:cxnLst>
                <a:cxn ang="0">
                  <a:pos x="connsiteX0" y="connsiteY0"/>
                </a:cxn>
                <a:cxn ang="0">
                  <a:pos x="connsiteX1" y="connsiteY1"/>
                </a:cxn>
                <a:cxn ang="0">
                  <a:pos x="connsiteX2" y="connsiteY2"/>
                </a:cxn>
                <a:cxn ang="0">
                  <a:pos x="connsiteX3" y="connsiteY3"/>
                </a:cxn>
              </a:cxnLst>
              <a:rect l="l" t="t" r="r" b="b"/>
              <a:pathLst>
                <a:path w="24954" h="1653223">
                  <a:moveTo>
                    <a:pt x="0" y="0"/>
                  </a:moveTo>
                  <a:lnTo>
                    <a:pt x="24955" y="0"/>
                  </a:lnTo>
                  <a:lnTo>
                    <a:pt x="24955" y="1653224"/>
                  </a:lnTo>
                  <a:lnTo>
                    <a:pt x="0" y="1653224"/>
                  </a:lnTo>
                  <a:close/>
                </a:path>
              </a:pathLst>
            </a:custGeom>
            <a:solidFill>
              <a:srgbClr val="4D4D4D"/>
            </a:solidFill>
            <a:ln w="7971" cap="flat">
              <a:noFill/>
              <a:prstDash val="solid"/>
              <a:miter/>
            </a:ln>
          </p:spPr>
          <p:txBody>
            <a:bodyPr rtlCol="0" anchor="ctr"/>
            <a:lstStyle/>
            <a:p>
              <a:endParaRPr lang="en-GB" dirty="0"/>
            </a:p>
          </p:txBody>
        </p:sp>
      </p:grpSp>
      <p:sp>
        <p:nvSpPr>
          <p:cNvPr id="87" name="Freeform: Shape 86">
            <a:extLst>
              <a:ext uri="{FF2B5EF4-FFF2-40B4-BE49-F238E27FC236}">
                <a16:creationId xmlns:a16="http://schemas.microsoft.com/office/drawing/2014/main" id="{469A7DC1-47E5-40ED-8821-C4C3AB087AEB}"/>
              </a:ext>
            </a:extLst>
          </p:cNvPr>
          <p:cNvSpPr/>
          <p:nvPr/>
        </p:nvSpPr>
        <p:spPr>
          <a:xfrm rot="10800000">
            <a:off x="8946966" y="5492723"/>
            <a:ext cx="109943" cy="95194"/>
          </a:xfrm>
          <a:custGeom>
            <a:avLst/>
            <a:gdLst>
              <a:gd name="connsiteX0" fmla="*/ 0 w 109943"/>
              <a:gd name="connsiteY0" fmla="*/ 0 h 95194"/>
              <a:gd name="connsiteX1" fmla="*/ 109943 w 109943"/>
              <a:gd name="connsiteY1" fmla="*/ 0 h 95194"/>
              <a:gd name="connsiteX2" fmla="*/ 109943 w 109943"/>
              <a:gd name="connsiteY2" fmla="*/ 95194 h 95194"/>
              <a:gd name="connsiteX3" fmla="*/ 0 w 109943"/>
              <a:gd name="connsiteY3" fmla="*/ 95194 h 95194"/>
            </a:gdLst>
            <a:ahLst/>
            <a:cxnLst>
              <a:cxn ang="0">
                <a:pos x="connsiteX0" y="connsiteY0"/>
              </a:cxn>
              <a:cxn ang="0">
                <a:pos x="connsiteX1" y="connsiteY1"/>
              </a:cxn>
              <a:cxn ang="0">
                <a:pos x="connsiteX2" y="connsiteY2"/>
              </a:cxn>
              <a:cxn ang="0">
                <a:pos x="connsiteX3" y="connsiteY3"/>
              </a:cxn>
            </a:cxnLst>
            <a:rect l="l" t="t" r="r" b="b"/>
            <a:pathLst>
              <a:path w="109943" h="95194">
                <a:moveTo>
                  <a:pt x="0" y="0"/>
                </a:moveTo>
                <a:lnTo>
                  <a:pt x="109943" y="0"/>
                </a:lnTo>
                <a:lnTo>
                  <a:pt x="109943" y="95194"/>
                </a:lnTo>
                <a:lnTo>
                  <a:pt x="0" y="95194"/>
                </a:lnTo>
                <a:close/>
              </a:path>
            </a:pathLst>
          </a:custGeom>
          <a:gradFill>
            <a:gsLst>
              <a:gs pos="100000">
                <a:schemeClr val="bg1">
                  <a:lumMod val="85000"/>
                </a:schemeClr>
              </a:gs>
              <a:gs pos="0">
                <a:schemeClr val="bg1">
                  <a:lumMod val="65000"/>
                </a:schemeClr>
              </a:gs>
            </a:gsLst>
            <a:lin ang="5400000" scaled="0"/>
          </a:gradFill>
          <a:ln w="7971" cap="flat">
            <a:noFill/>
            <a:prstDash val="solid"/>
            <a:miter/>
          </a:ln>
        </p:spPr>
        <p:txBody>
          <a:bodyPr rtlCol="0" anchor="ctr"/>
          <a:lstStyle/>
          <a:p>
            <a:endParaRPr lang="en-GB" dirty="0"/>
          </a:p>
        </p:txBody>
      </p:sp>
      <p:sp>
        <p:nvSpPr>
          <p:cNvPr id="88" name="Freeform: Shape 87">
            <a:extLst>
              <a:ext uri="{FF2B5EF4-FFF2-40B4-BE49-F238E27FC236}">
                <a16:creationId xmlns:a16="http://schemas.microsoft.com/office/drawing/2014/main" id="{CA1D7A9C-62B2-449A-9669-A7A6246B3CB8}"/>
              </a:ext>
            </a:extLst>
          </p:cNvPr>
          <p:cNvSpPr/>
          <p:nvPr/>
        </p:nvSpPr>
        <p:spPr>
          <a:xfrm>
            <a:off x="7477114" y="3290218"/>
            <a:ext cx="1579795" cy="2202464"/>
          </a:xfrm>
          <a:custGeom>
            <a:avLst/>
            <a:gdLst>
              <a:gd name="connsiteX0" fmla="*/ 1579796 w 1579795"/>
              <a:gd name="connsiteY0" fmla="*/ 2202465 h 2202464"/>
              <a:gd name="connsiteX1" fmla="*/ 68884 w 1579795"/>
              <a:gd name="connsiteY1" fmla="*/ 0 h 2202464"/>
              <a:gd name="connsiteX2" fmla="*/ 0 w 1579795"/>
              <a:gd name="connsiteY2" fmla="*/ 0 h 2202464"/>
              <a:gd name="connsiteX3" fmla="*/ 1469931 w 1579795"/>
              <a:gd name="connsiteY3" fmla="*/ 2202465 h 2202464"/>
            </a:gdLst>
            <a:ahLst/>
            <a:cxnLst>
              <a:cxn ang="0">
                <a:pos x="connsiteX0" y="connsiteY0"/>
              </a:cxn>
              <a:cxn ang="0">
                <a:pos x="connsiteX1" y="connsiteY1"/>
              </a:cxn>
              <a:cxn ang="0">
                <a:pos x="connsiteX2" y="connsiteY2"/>
              </a:cxn>
              <a:cxn ang="0">
                <a:pos x="connsiteX3" y="connsiteY3"/>
              </a:cxn>
            </a:cxnLst>
            <a:rect l="l" t="t" r="r" b="b"/>
            <a:pathLst>
              <a:path w="1579795" h="2202464">
                <a:moveTo>
                  <a:pt x="1579796" y="2202465"/>
                </a:moveTo>
                <a:lnTo>
                  <a:pt x="68884" y="0"/>
                </a:lnTo>
                <a:lnTo>
                  <a:pt x="0" y="0"/>
                </a:lnTo>
                <a:lnTo>
                  <a:pt x="1469931" y="2202465"/>
                </a:lnTo>
                <a:close/>
              </a:path>
            </a:pathLst>
          </a:custGeom>
          <a:gradFill>
            <a:gsLst>
              <a:gs pos="100000">
                <a:schemeClr val="tx1">
                  <a:lumMod val="50000"/>
                  <a:lumOff val="50000"/>
                </a:schemeClr>
              </a:gs>
              <a:gs pos="0">
                <a:schemeClr val="tx1">
                  <a:lumMod val="65000"/>
                  <a:lumOff val="35000"/>
                </a:schemeClr>
              </a:gs>
            </a:gsLst>
            <a:lin ang="5400000" scaled="0"/>
          </a:gradFill>
          <a:ln w="7971" cap="flat">
            <a:noFill/>
            <a:prstDash val="solid"/>
            <a:miter/>
          </a:ln>
        </p:spPr>
        <p:txBody>
          <a:bodyPr rtlCol="0" anchor="ctr"/>
          <a:lstStyle/>
          <a:p>
            <a:endParaRPr lang="en-GB" dirty="0"/>
          </a:p>
        </p:txBody>
      </p:sp>
      <p:sp>
        <p:nvSpPr>
          <p:cNvPr id="89" name="Freeform: Shape 88">
            <a:extLst>
              <a:ext uri="{FF2B5EF4-FFF2-40B4-BE49-F238E27FC236}">
                <a16:creationId xmlns:a16="http://schemas.microsoft.com/office/drawing/2014/main" id="{F74CC66F-5727-43FB-9831-9B8A45F30A9F}"/>
              </a:ext>
            </a:extLst>
          </p:cNvPr>
          <p:cNvSpPr/>
          <p:nvPr/>
        </p:nvSpPr>
        <p:spPr>
          <a:xfrm>
            <a:off x="7477114" y="3290218"/>
            <a:ext cx="1469931" cy="2297659"/>
          </a:xfrm>
          <a:custGeom>
            <a:avLst/>
            <a:gdLst>
              <a:gd name="connsiteX0" fmla="*/ 1469931 w 1469931"/>
              <a:gd name="connsiteY0" fmla="*/ 2297659 h 2297659"/>
              <a:gd name="connsiteX1" fmla="*/ 2392 w 1469931"/>
              <a:gd name="connsiteY1" fmla="*/ 62426 h 2297659"/>
              <a:gd name="connsiteX2" fmla="*/ 0 w 1469931"/>
              <a:gd name="connsiteY2" fmla="*/ 0 h 2297659"/>
              <a:gd name="connsiteX3" fmla="*/ 1469931 w 1469931"/>
              <a:gd name="connsiteY3" fmla="*/ 2202465 h 2297659"/>
            </a:gdLst>
            <a:ahLst/>
            <a:cxnLst>
              <a:cxn ang="0">
                <a:pos x="connsiteX0" y="connsiteY0"/>
              </a:cxn>
              <a:cxn ang="0">
                <a:pos x="connsiteX1" y="connsiteY1"/>
              </a:cxn>
              <a:cxn ang="0">
                <a:pos x="connsiteX2" y="connsiteY2"/>
              </a:cxn>
              <a:cxn ang="0">
                <a:pos x="connsiteX3" y="connsiteY3"/>
              </a:cxn>
            </a:cxnLst>
            <a:rect l="l" t="t" r="r" b="b"/>
            <a:pathLst>
              <a:path w="1469931" h="2297659">
                <a:moveTo>
                  <a:pt x="1469931" y="2297659"/>
                </a:moveTo>
                <a:lnTo>
                  <a:pt x="2392" y="62426"/>
                </a:lnTo>
                <a:lnTo>
                  <a:pt x="0" y="0"/>
                </a:lnTo>
                <a:lnTo>
                  <a:pt x="1469931" y="2202465"/>
                </a:lnTo>
                <a:close/>
              </a:path>
            </a:pathLst>
          </a:custGeom>
          <a:gradFill>
            <a:gsLst>
              <a:gs pos="100000">
                <a:schemeClr val="tx1">
                  <a:lumMod val="65000"/>
                  <a:lumOff val="35000"/>
                </a:schemeClr>
              </a:gs>
              <a:gs pos="0">
                <a:schemeClr val="tx1">
                  <a:lumMod val="75000"/>
                  <a:lumOff val="25000"/>
                </a:schemeClr>
              </a:gs>
            </a:gsLst>
            <a:lin ang="5400000" scaled="0"/>
          </a:gradFill>
          <a:ln w="7971" cap="flat">
            <a:noFill/>
            <a:prstDash val="solid"/>
            <a:miter/>
          </a:ln>
        </p:spPr>
        <p:txBody>
          <a:bodyPr rtlCol="0" anchor="ctr"/>
          <a:lstStyle/>
          <a:p>
            <a:endParaRPr lang="en-GB" dirty="0"/>
          </a:p>
        </p:txBody>
      </p:sp>
      <p:sp>
        <p:nvSpPr>
          <p:cNvPr id="90" name="Freeform: Shape 89">
            <a:extLst>
              <a:ext uri="{FF2B5EF4-FFF2-40B4-BE49-F238E27FC236}">
                <a16:creationId xmlns:a16="http://schemas.microsoft.com/office/drawing/2014/main" id="{CDA236B5-5E0A-4270-BB6E-C74E8E2D0652}"/>
              </a:ext>
            </a:extLst>
          </p:cNvPr>
          <p:cNvSpPr/>
          <p:nvPr/>
        </p:nvSpPr>
        <p:spPr>
          <a:xfrm rot="10800000">
            <a:off x="7364859" y="3265096"/>
            <a:ext cx="238145" cy="1212730"/>
          </a:xfrm>
          <a:custGeom>
            <a:avLst/>
            <a:gdLst>
              <a:gd name="connsiteX0" fmla="*/ 0 w 238145"/>
              <a:gd name="connsiteY0" fmla="*/ 0 h 1212730"/>
              <a:gd name="connsiteX1" fmla="*/ 238145 w 238145"/>
              <a:gd name="connsiteY1" fmla="*/ 0 h 1212730"/>
              <a:gd name="connsiteX2" fmla="*/ 238145 w 238145"/>
              <a:gd name="connsiteY2" fmla="*/ 1212731 h 1212730"/>
              <a:gd name="connsiteX3" fmla="*/ 0 w 238145"/>
              <a:gd name="connsiteY3" fmla="*/ 1212731 h 1212730"/>
            </a:gdLst>
            <a:ahLst/>
            <a:cxnLst>
              <a:cxn ang="0">
                <a:pos x="connsiteX0" y="connsiteY0"/>
              </a:cxn>
              <a:cxn ang="0">
                <a:pos x="connsiteX1" y="connsiteY1"/>
              </a:cxn>
              <a:cxn ang="0">
                <a:pos x="connsiteX2" y="connsiteY2"/>
              </a:cxn>
              <a:cxn ang="0">
                <a:pos x="connsiteX3" y="connsiteY3"/>
              </a:cxn>
            </a:cxnLst>
            <a:rect l="l" t="t" r="r" b="b"/>
            <a:pathLst>
              <a:path w="238145" h="1212730">
                <a:moveTo>
                  <a:pt x="0" y="0"/>
                </a:moveTo>
                <a:lnTo>
                  <a:pt x="238145" y="0"/>
                </a:lnTo>
                <a:lnTo>
                  <a:pt x="238145" y="1212731"/>
                </a:lnTo>
                <a:lnTo>
                  <a:pt x="0" y="1212731"/>
                </a:lnTo>
                <a:close/>
              </a:path>
            </a:pathLst>
          </a:custGeom>
          <a:gradFill>
            <a:gsLst>
              <a:gs pos="100000">
                <a:schemeClr val="tx1">
                  <a:lumMod val="50000"/>
                  <a:lumOff val="50000"/>
                </a:schemeClr>
              </a:gs>
              <a:gs pos="0">
                <a:schemeClr val="tx1">
                  <a:lumMod val="65000"/>
                  <a:lumOff val="35000"/>
                </a:schemeClr>
              </a:gs>
            </a:gsLst>
            <a:lin ang="5400000" scaled="0"/>
          </a:gradFill>
          <a:ln w="7971" cap="flat">
            <a:noFill/>
            <a:prstDash val="solid"/>
            <a:miter/>
          </a:ln>
        </p:spPr>
        <p:txBody>
          <a:bodyPr rtlCol="0" anchor="ctr"/>
          <a:lstStyle/>
          <a:p>
            <a:endParaRPr lang="en-GB" dirty="0"/>
          </a:p>
        </p:txBody>
      </p:sp>
      <p:sp>
        <p:nvSpPr>
          <p:cNvPr id="92" name="Freeform: Shape 91">
            <a:extLst>
              <a:ext uri="{FF2B5EF4-FFF2-40B4-BE49-F238E27FC236}">
                <a16:creationId xmlns:a16="http://schemas.microsoft.com/office/drawing/2014/main" id="{E33D4787-45CC-44E1-8B3A-89AC4AD04082}"/>
              </a:ext>
            </a:extLst>
          </p:cNvPr>
          <p:cNvSpPr/>
          <p:nvPr/>
        </p:nvSpPr>
        <p:spPr>
          <a:xfrm rot="10800000">
            <a:off x="7330735" y="3199975"/>
            <a:ext cx="306391" cy="48155"/>
          </a:xfrm>
          <a:custGeom>
            <a:avLst/>
            <a:gdLst>
              <a:gd name="connsiteX0" fmla="*/ 0 w 306391"/>
              <a:gd name="connsiteY0" fmla="*/ 0 h 48155"/>
              <a:gd name="connsiteX1" fmla="*/ 306392 w 306391"/>
              <a:gd name="connsiteY1" fmla="*/ 0 h 48155"/>
              <a:gd name="connsiteX2" fmla="*/ 306392 w 306391"/>
              <a:gd name="connsiteY2" fmla="*/ 48155 h 48155"/>
              <a:gd name="connsiteX3" fmla="*/ 0 w 306391"/>
              <a:gd name="connsiteY3" fmla="*/ 48155 h 48155"/>
            </a:gdLst>
            <a:ahLst/>
            <a:cxnLst>
              <a:cxn ang="0">
                <a:pos x="connsiteX0" y="connsiteY0"/>
              </a:cxn>
              <a:cxn ang="0">
                <a:pos x="connsiteX1" y="connsiteY1"/>
              </a:cxn>
              <a:cxn ang="0">
                <a:pos x="connsiteX2" y="connsiteY2"/>
              </a:cxn>
              <a:cxn ang="0">
                <a:pos x="connsiteX3" y="connsiteY3"/>
              </a:cxn>
            </a:cxnLst>
            <a:rect l="l" t="t" r="r" b="b"/>
            <a:pathLst>
              <a:path w="306391" h="48155">
                <a:moveTo>
                  <a:pt x="0" y="0"/>
                </a:moveTo>
                <a:lnTo>
                  <a:pt x="306392" y="0"/>
                </a:lnTo>
                <a:lnTo>
                  <a:pt x="306392" y="48155"/>
                </a:lnTo>
                <a:lnTo>
                  <a:pt x="0" y="48155"/>
                </a:lnTo>
                <a:close/>
              </a:path>
            </a:pathLst>
          </a:custGeom>
          <a:gradFill>
            <a:gsLst>
              <a:gs pos="100000">
                <a:schemeClr val="tx1">
                  <a:lumMod val="50000"/>
                  <a:lumOff val="50000"/>
                </a:schemeClr>
              </a:gs>
              <a:gs pos="0">
                <a:schemeClr val="tx1">
                  <a:lumMod val="65000"/>
                  <a:lumOff val="35000"/>
                </a:schemeClr>
              </a:gs>
            </a:gsLst>
            <a:lin ang="5400000" scaled="0"/>
          </a:gradFill>
          <a:ln w="7971" cap="flat">
            <a:noFill/>
            <a:prstDash val="solid"/>
            <a:miter/>
          </a:ln>
        </p:spPr>
        <p:txBody>
          <a:bodyPr rtlCol="0" anchor="ctr"/>
          <a:lstStyle/>
          <a:p>
            <a:endParaRPr lang="en-GB" dirty="0"/>
          </a:p>
        </p:txBody>
      </p:sp>
      <p:sp>
        <p:nvSpPr>
          <p:cNvPr id="93" name="Freeform: Shape 92">
            <a:extLst>
              <a:ext uri="{FF2B5EF4-FFF2-40B4-BE49-F238E27FC236}">
                <a16:creationId xmlns:a16="http://schemas.microsoft.com/office/drawing/2014/main" id="{28C3A7EA-69CD-4E62-BAF7-411BED312C49}"/>
              </a:ext>
            </a:extLst>
          </p:cNvPr>
          <p:cNvSpPr/>
          <p:nvPr/>
        </p:nvSpPr>
        <p:spPr>
          <a:xfrm>
            <a:off x="7304824" y="3199967"/>
            <a:ext cx="25911" cy="160092"/>
          </a:xfrm>
          <a:custGeom>
            <a:avLst/>
            <a:gdLst>
              <a:gd name="connsiteX0" fmla="*/ 0 w 25911"/>
              <a:gd name="connsiteY0" fmla="*/ 160092 h 160092"/>
              <a:gd name="connsiteX1" fmla="*/ 25911 w 25911"/>
              <a:gd name="connsiteY1" fmla="*/ 48155 h 160092"/>
              <a:gd name="connsiteX2" fmla="*/ 25911 w 25911"/>
              <a:gd name="connsiteY2" fmla="*/ 0 h 160092"/>
              <a:gd name="connsiteX3" fmla="*/ 0 w 25911"/>
              <a:gd name="connsiteY3" fmla="*/ 111937 h 160092"/>
            </a:gdLst>
            <a:ahLst/>
            <a:cxnLst>
              <a:cxn ang="0">
                <a:pos x="connsiteX0" y="connsiteY0"/>
              </a:cxn>
              <a:cxn ang="0">
                <a:pos x="connsiteX1" y="connsiteY1"/>
              </a:cxn>
              <a:cxn ang="0">
                <a:pos x="connsiteX2" y="connsiteY2"/>
              </a:cxn>
              <a:cxn ang="0">
                <a:pos x="connsiteX3" y="connsiteY3"/>
              </a:cxn>
            </a:cxnLst>
            <a:rect l="l" t="t" r="r" b="b"/>
            <a:pathLst>
              <a:path w="25911" h="160092">
                <a:moveTo>
                  <a:pt x="0" y="160092"/>
                </a:moveTo>
                <a:lnTo>
                  <a:pt x="25911" y="48155"/>
                </a:lnTo>
                <a:lnTo>
                  <a:pt x="25911" y="0"/>
                </a:lnTo>
                <a:lnTo>
                  <a:pt x="0" y="111937"/>
                </a:lnTo>
                <a:close/>
              </a:path>
            </a:pathLst>
          </a:custGeom>
          <a:gradFill>
            <a:gsLst>
              <a:gs pos="0">
                <a:schemeClr val="tx1">
                  <a:lumMod val="65000"/>
                  <a:lumOff val="35000"/>
                </a:schemeClr>
              </a:gs>
              <a:gs pos="100000">
                <a:schemeClr val="tx1">
                  <a:lumMod val="75000"/>
                  <a:lumOff val="25000"/>
                </a:schemeClr>
              </a:gs>
            </a:gsLst>
            <a:lin ang="5400000" scaled="0"/>
          </a:gradFill>
          <a:ln w="7971" cap="flat">
            <a:noFill/>
            <a:prstDash val="solid"/>
            <a:miter/>
          </a:ln>
        </p:spPr>
        <p:txBody>
          <a:bodyPr rtlCol="0" anchor="ctr"/>
          <a:lstStyle/>
          <a:p>
            <a:endParaRPr lang="en-GB" dirty="0"/>
          </a:p>
        </p:txBody>
      </p:sp>
      <p:sp>
        <p:nvSpPr>
          <p:cNvPr id="94" name="Freeform: Shape 93">
            <a:extLst>
              <a:ext uri="{FF2B5EF4-FFF2-40B4-BE49-F238E27FC236}">
                <a16:creationId xmlns:a16="http://schemas.microsoft.com/office/drawing/2014/main" id="{2492C7FA-2E3B-43F8-B4FB-2B8864FF30F7}"/>
              </a:ext>
            </a:extLst>
          </p:cNvPr>
          <p:cNvSpPr/>
          <p:nvPr/>
        </p:nvSpPr>
        <p:spPr>
          <a:xfrm>
            <a:off x="7343811" y="3265104"/>
            <a:ext cx="21048" cy="1126386"/>
          </a:xfrm>
          <a:custGeom>
            <a:avLst/>
            <a:gdLst>
              <a:gd name="connsiteX0" fmla="*/ 0 w 21048"/>
              <a:gd name="connsiteY0" fmla="*/ 1126386 h 1126386"/>
              <a:gd name="connsiteX1" fmla="*/ 21048 w 21048"/>
              <a:gd name="connsiteY1" fmla="*/ 1126386 h 1126386"/>
              <a:gd name="connsiteX2" fmla="*/ 21048 w 21048"/>
              <a:gd name="connsiteY2" fmla="*/ 0 h 1126386"/>
              <a:gd name="connsiteX3" fmla="*/ 0 w 21048"/>
              <a:gd name="connsiteY3" fmla="*/ 71914 h 1126386"/>
            </a:gdLst>
            <a:ahLst/>
            <a:cxnLst>
              <a:cxn ang="0">
                <a:pos x="connsiteX0" y="connsiteY0"/>
              </a:cxn>
              <a:cxn ang="0">
                <a:pos x="connsiteX1" y="connsiteY1"/>
              </a:cxn>
              <a:cxn ang="0">
                <a:pos x="connsiteX2" y="connsiteY2"/>
              </a:cxn>
              <a:cxn ang="0">
                <a:pos x="connsiteX3" y="connsiteY3"/>
              </a:cxn>
            </a:cxnLst>
            <a:rect l="l" t="t" r="r" b="b"/>
            <a:pathLst>
              <a:path w="21048" h="1126386">
                <a:moveTo>
                  <a:pt x="0" y="1126386"/>
                </a:moveTo>
                <a:lnTo>
                  <a:pt x="21048" y="1126386"/>
                </a:lnTo>
                <a:lnTo>
                  <a:pt x="21048" y="0"/>
                </a:lnTo>
                <a:lnTo>
                  <a:pt x="0" y="71914"/>
                </a:lnTo>
                <a:close/>
              </a:path>
            </a:pathLst>
          </a:custGeom>
          <a:gradFill>
            <a:gsLst>
              <a:gs pos="0">
                <a:schemeClr val="tx1">
                  <a:lumMod val="65000"/>
                  <a:lumOff val="35000"/>
                </a:schemeClr>
              </a:gs>
              <a:gs pos="100000">
                <a:schemeClr val="tx1">
                  <a:lumMod val="75000"/>
                  <a:lumOff val="25000"/>
                </a:schemeClr>
              </a:gs>
            </a:gsLst>
            <a:lin ang="5400000" scaled="0"/>
          </a:gradFill>
          <a:ln w="7971" cap="flat">
            <a:noFill/>
            <a:prstDash val="solid"/>
            <a:miter/>
          </a:ln>
        </p:spPr>
        <p:txBody>
          <a:bodyPr rtlCol="0" anchor="ctr"/>
          <a:lstStyle/>
          <a:p>
            <a:endParaRPr lang="en-GB" dirty="0"/>
          </a:p>
        </p:txBody>
      </p:sp>
      <p:sp>
        <p:nvSpPr>
          <p:cNvPr id="95" name="Freeform: Shape 94">
            <a:extLst>
              <a:ext uri="{FF2B5EF4-FFF2-40B4-BE49-F238E27FC236}">
                <a16:creationId xmlns:a16="http://schemas.microsoft.com/office/drawing/2014/main" id="{859E9EDB-0A3B-4D6C-81B2-3BA71219D61D}"/>
              </a:ext>
            </a:extLst>
          </p:cNvPr>
          <p:cNvSpPr/>
          <p:nvPr/>
        </p:nvSpPr>
        <p:spPr>
          <a:xfrm>
            <a:off x="9612689" y="4255795"/>
            <a:ext cx="7972" cy="876"/>
          </a:xfrm>
          <a:custGeom>
            <a:avLst/>
            <a:gdLst>
              <a:gd name="connsiteX0" fmla="*/ 0 w 7972"/>
              <a:gd name="connsiteY0" fmla="*/ 877 h 876"/>
              <a:gd name="connsiteX1" fmla="*/ 0 w 7972"/>
              <a:gd name="connsiteY1" fmla="*/ 319 h 876"/>
              <a:gd name="connsiteX2" fmla="*/ 0 w 7972"/>
              <a:gd name="connsiteY2" fmla="*/ 80 h 876"/>
              <a:gd name="connsiteX3" fmla="*/ 0 w 7972"/>
              <a:gd name="connsiteY3" fmla="*/ 0 h 876"/>
            </a:gdLst>
            <a:ahLst/>
            <a:cxnLst>
              <a:cxn ang="0">
                <a:pos x="connsiteX0" y="connsiteY0"/>
              </a:cxn>
              <a:cxn ang="0">
                <a:pos x="connsiteX1" y="connsiteY1"/>
              </a:cxn>
              <a:cxn ang="0">
                <a:pos x="connsiteX2" y="connsiteY2"/>
              </a:cxn>
              <a:cxn ang="0">
                <a:pos x="connsiteX3" y="connsiteY3"/>
              </a:cxn>
            </a:cxnLst>
            <a:rect l="l" t="t" r="r" b="b"/>
            <a:pathLst>
              <a:path w="7972" h="876">
                <a:moveTo>
                  <a:pt x="0" y="877"/>
                </a:moveTo>
                <a:lnTo>
                  <a:pt x="0" y="319"/>
                </a:lnTo>
                <a:lnTo>
                  <a:pt x="0" y="80"/>
                </a:lnTo>
                <a:lnTo>
                  <a:pt x="0" y="0"/>
                </a:lnTo>
              </a:path>
            </a:pathLst>
          </a:custGeom>
          <a:noFill/>
          <a:ln w="7971" cap="flat">
            <a:solidFill>
              <a:srgbClr val="4D4D4D"/>
            </a:solidFill>
            <a:prstDash val="solid"/>
            <a:miter/>
          </a:ln>
        </p:spPr>
        <p:txBody>
          <a:bodyPr rtlCol="0" anchor="ctr"/>
          <a:lstStyle/>
          <a:p>
            <a:endParaRPr lang="en-GB" dirty="0"/>
          </a:p>
        </p:txBody>
      </p:sp>
      <p:grpSp>
        <p:nvGrpSpPr>
          <p:cNvPr id="96" name="Graphic 1">
            <a:extLst>
              <a:ext uri="{FF2B5EF4-FFF2-40B4-BE49-F238E27FC236}">
                <a16:creationId xmlns:a16="http://schemas.microsoft.com/office/drawing/2014/main" id="{E7FC5DC6-68D6-4D75-B726-BA2C860574DA}"/>
              </a:ext>
            </a:extLst>
          </p:cNvPr>
          <p:cNvGrpSpPr/>
          <p:nvPr/>
        </p:nvGrpSpPr>
        <p:grpSpPr>
          <a:xfrm>
            <a:off x="10097275" y="2655632"/>
            <a:ext cx="998304" cy="4257236"/>
            <a:chOff x="9020873" y="1372602"/>
            <a:chExt cx="1207947" cy="5151256"/>
          </a:xfrm>
        </p:grpSpPr>
        <p:sp>
          <p:nvSpPr>
            <p:cNvPr id="97" name="Freeform: Shape 96">
              <a:extLst>
                <a:ext uri="{FF2B5EF4-FFF2-40B4-BE49-F238E27FC236}">
                  <a16:creationId xmlns:a16="http://schemas.microsoft.com/office/drawing/2014/main" id="{6A9951F3-9FF4-4D60-917C-123723DCDFA0}"/>
                </a:ext>
              </a:extLst>
            </p:cNvPr>
            <p:cNvSpPr/>
            <p:nvPr/>
          </p:nvSpPr>
          <p:spPr>
            <a:xfrm>
              <a:off x="9811685" y="1372602"/>
              <a:ext cx="383811" cy="499411"/>
            </a:xfrm>
            <a:custGeom>
              <a:avLst/>
              <a:gdLst>
                <a:gd name="connsiteX0" fmla="*/ 720 w 383811"/>
                <a:gd name="connsiteY0" fmla="*/ 325686 h 499411"/>
                <a:gd name="connsiteX1" fmla="*/ 68568 w 383811"/>
                <a:gd name="connsiteY1" fmla="*/ 187917 h 499411"/>
                <a:gd name="connsiteX2" fmla="*/ 86187 w 383811"/>
                <a:gd name="connsiteY2" fmla="*/ 147894 h 499411"/>
                <a:gd name="connsiteX3" fmla="*/ 127566 w 383811"/>
                <a:gd name="connsiteY3" fmla="*/ 126846 h 499411"/>
                <a:gd name="connsiteX4" fmla="*/ 144548 w 383811"/>
                <a:gd name="connsiteY4" fmla="*/ 75980 h 499411"/>
                <a:gd name="connsiteX5" fmla="*/ 170299 w 383811"/>
                <a:gd name="connsiteY5" fmla="*/ 43451 h 499411"/>
                <a:gd name="connsiteX6" fmla="*/ 174844 w 383811"/>
                <a:gd name="connsiteY6" fmla="*/ 28622 h 499411"/>
                <a:gd name="connsiteX7" fmla="*/ 186644 w 383811"/>
                <a:gd name="connsiteY7" fmla="*/ 6777 h 499411"/>
                <a:gd name="connsiteX8" fmla="*/ 191906 w 383811"/>
                <a:gd name="connsiteY8" fmla="*/ 0 h 499411"/>
                <a:gd name="connsiteX9" fmla="*/ 197168 w 383811"/>
                <a:gd name="connsiteY9" fmla="*/ 6777 h 499411"/>
                <a:gd name="connsiteX10" fmla="*/ 208888 w 383811"/>
                <a:gd name="connsiteY10" fmla="*/ 28702 h 499411"/>
                <a:gd name="connsiteX11" fmla="*/ 213432 w 383811"/>
                <a:gd name="connsiteY11" fmla="*/ 43451 h 499411"/>
                <a:gd name="connsiteX12" fmla="*/ 239264 w 383811"/>
                <a:gd name="connsiteY12" fmla="*/ 75980 h 499411"/>
                <a:gd name="connsiteX13" fmla="*/ 256246 w 383811"/>
                <a:gd name="connsiteY13" fmla="*/ 126846 h 499411"/>
                <a:gd name="connsiteX14" fmla="*/ 297624 w 383811"/>
                <a:gd name="connsiteY14" fmla="*/ 147894 h 499411"/>
                <a:gd name="connsiteX15" fmla="*/ 315244 w 383811"/>
                <a:gd name="connsiteY15" fmla="*/ 187917 h 499411"/>
                <a:gd name="connsiteX16" fmla="*/ 383092 w 383811"/>
                <a:gd name="connsiteY16" fmla="*/ 325686 h 499411"/>
                <a:gd name="connsiteX17" fmla="*/ 315244 w 383811"/>
                <a:gd name="connsiteY17" fmla="*/ 499411 h 499411"/>
                <a:gd name="connsiteX18" fmla="*/ 191906 w 383811"/>
                <a:gd name="connsiteY18" fmla="*/ 499411 h 499411"/>
                <a:gd name="connsiteX19" fmla="*/ 68568 w 383811"/>
                <a:gd name="connsiteY19" fmla="*/ 499411 h 499411"/>
                <a:gd name="connsiteX20" fmla="*/ 720 w 383811"/>
                <a:gd name="connsiteY20" fmla="*/ 325686 h 49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3811" h="499411">
                  <a:moveTo>
                    <a:pt x="720" y="325686"/>
                  </a:moveTo>
                  <a:cubicBezTo>
                    <a:pt x="7258" y="247713"/>
                    <a:pt x="56051" y="199637"/>
                    <a:pt x="68568" y="187917"/>
                  </a:cubicBezTo>
                  <a:cubicBezTo>
                    <a:pt x="69046" y="182256"/>
                    <a:pt x="71278" y="163999"/>
                    <a:pt x="86187" y="147894"/>
                  </a:cubicBezTo>
                  <a:cubicBezTo>
                    <a:pt x="102292" y="130513"/>
                    <a:pt x="122224" y="127484"/>
                    <a:pt x="127566" y="126846"/>
                  </a:cubicBezTo>
                  <a:cubicBezTo>
                    <a:pt x="129081" y="114967"/>
                    <a:pt x="133067" y="96151"/>
                    <a:pt x="144548" y="75980"/>
                  </a:cubicBezTo>
                  <a:cubicBezTo>
                    <a:pt x="152999" y="61151"/>
                    <a:pt x="162726" y="50467"/>
                    <a:pt x="170299" y="43451"/>
                  </a:cubicBezTo>
                  <a:cubicBezTo>
                    <a:pt x="171257" y="39465"/>
                    <a:pt x="172612" y="34362"/>
                    <a:pt x="174844" y="28622"/>
                  </a:cubicBezTo>
                  <a:cubicBezTo>
                    <a:pt x="177475" y="22005"/>
                    <a:pt x="181223" y="14431"/>
                    <a:pt x="186644" y="6777"/>
                  </a:cubicBezTo>
                  <a:cubicBezTo>
                    <a:pt x="188318" y="4385"/>
                    <a:pt x="190072" y="2073"/>
                    <a:pt x="191906" y="0"/>
                  </a:cubicBezTo>
                  <a:cubicBezTo>
                    <a:pt x="193660" y="2073"/>
                    <a:pt x="195414" y="4385"/>
                    <a:pt x="197168" y="6777"/>
                  </a:cubicBezTo>
                  <a:cubicBezTo>
                    <a:pt x="202669" y="14510"/>
                    <a:pt x="206336" y="22005"/>
                    <a:pt x="208888" y="28702"/>
                  </a:cubicBezTo>
                  <a:cubicBezTo>
                    <a:pt x="211200" y="34442"/>
                    <a:pt x="212555" y="39465"/>
                    <a:pt x="213432" y="43451"/>
                  </a:cubicBezTo>
                  <a:cubicBezTo>
                    <a:pt x="221086" y="50467"/>
                    <a:pt x="230813" y="61151"/>
                    <a:pt x="239264" y="75980"/>
                  </a:cubicBezTo>
                  <a:cubicBezTo>
                    <a:pt x="250744" y="96151"/>
                    <a:pt x="254651" y="114967"/>
                    <a:pt x="256246" y="126846"/>
                  </a:cubicBezTo>
                  <a:cubicBezTo>
                    <a:pt x="261587" y="127484"/>
                    <a:pt x="281519" y="130513"/>
                    <a:pt x="297624" y="147894"/>
                  </a:cubicBezTo>
                  <a:cubicBezTo>
                    <a:pt x="312453" y="163999"/>
                    <a:pt x="314766" y="182256"/>
                    <a:pt x="315244" y="187917"/>
                  </a:cubicBezTo>
                  <a:cubicBezTo>
                    <a:pt x="327761" y="199637"/>
                    <a:pt x="376554" y="247713"/>
                    <a:pt x="383092" y="325686"/>
                  </a:cubicBezTo>
                  <a:cubicBezTo>
                    <a:pt x="391463" y="425185"/>
                    <a:pt x="324253" y="490881"/>
                    <a:pt x="315244" y="499411"/>
                  </a:cubicBezTo>
                  <a:lnTo>
                    <a:pt x="191906" y="499411"/>
                  </a:lnTo>
                  <a:lnTo>
                    <a:pt x="68568" y="499411"/>
                  </a:lnTo>
                  <a:cubicBezTo>
                    <a:pt x="59559" y="490881"/>
                    <a:pt x="-7651" y="425185"/>
                    <a:pt x="720" y="325686"/>
                  </a:cubicBezTo>
                  <a:close/>
                </a:path>
              </a:pathLst>
            </a:custGeom>
            <a:gradFill>
              <a:gsLst>
                <a:gs pos="0">
                  <a:schemeClr val="bg1"/>
                </a:gs>
                <a:gs pos="100000">
                  <a:schemeClr val="bg1">
                    <a:lumMod val="85000"/>
                  </a:schemeClr>
                </a:gs>
              </a:gsLst>
              <a:lin ang="5400000" scaled="0"/>
            </a:gradFill>
            <a:ln w="7971" cap="flat">
              <a:noFill/>
              <a:prstDash val="solid"/>
              <a:miter/>
            </a:ln>
          </p:spPr>
          <p:txBody>
            <a:bodyPr rtlCol="0" anchor="ctr"/>
            <a:lstStyle/>
            <a:p>
              <a:endParaRPr lang="en-GB" dirty="0"/>
            </a:p>
          </p:txBody>
        </p:sp>
        <p:sp>
          <p:nvSpPr>
            <p:cNvPr id="98" name="Freeform: Shape 97">
              <a:extLst>
                <a:ext uri="{FF2B5EF4-FFF2-40B4-BE49-F238E27FC236}">
                  <a16:creationId xmlns:a16="http://schemas.microsoft.com/office/drawing/2014/main" id="{38F47BA3-5FC4-42C1-9397-6BB699CA0AF1}"/>
                </a:ext>
              </a:extLst>
            </p:cNvPr>
            <p:cNvSpPr/>
            <p:nvPr/>
          </p:nvSpPr>
          <p:spPr>
            <a:xfrm>
              <a:off x="9020950" y="1376668"/>
              <a:ext cx="383811" cy="499411"/>
            </a:xfrm>
            <a:custGeom>
              <a:avLst/>
              <a:gdLst>
                <a:gd name="connsiteX0" fmla="*/ 720 w 383811"/>
                <a:gd name="connsiteY0" fmla="*/ 325686 h 499411"/>
                <a:gd name="connsiteX1" fmla="*/ 68568 w 383811"/>
                <a:gd name="connsiteY1" fmla="*/ 187917 h 499411"/>
                <a:gd name="connsiteX2" fmla="*/ 86187 w 383811"/>
                <a:gd name="connsiteY2" fmla="*/ 147894 h 499411"/>
                <a:gd name="connsiteX3" fmla="*/ 127566 w 383811"/>
                <a:gd name="connsiteY3" fmla="*/ 126846 h 499411"/>
                <a:gd name="connsiteX4" fmla="*/ 144548 w 383811"/>
                <a:gd name="connsiteY4" fmla="*/ 75980 h 499411"/>
                <a:gd name="connsiteX5" fmla="*/ 170300 w 383811"/>
                <a:gd name="connsiteY5" fmla="*/ 43451 h 499411"/>
                <a:gd name="connsiteX6" fmla="*/ 174844 w 383811"/>
                <a:gd name="connsiteY6" fmla="*/ 28622 h 499411"/>
                <a:gd name="connsiteX7" fmla="*/ 186644 w 383811"/>
                <a:gd name="connsiteY7" fmla="*/ 6777 h 499411"/>
                <a:gd name="connsiteX8" fmla="*/ 191906 w 383811"/>
                <a:gd name="connsiteY8" fmla="*/ 0 h 499411"/>
                <a:gd name="connsiteX9" fmla="*/ 197168 w 383811"/>
                <a:gd name="connsiteY9" fmla="*/ 6777 h 499411"/>
                <a:gd name="connsiteX10" fmla="*/ 208888 w 383811"/>
                <a:gd name="connsiteY10" fmla="*/ 28702 h 499411"/>
                <a:gd name="connsiteX11" fmla="*/ 213432 w 383811"/>
                <a:gd name="connsiteY11" fmla="*/ 43451 h 499411"/>
                <a:gd name="connsiteX12" fmla="*/ 239264 w 383811"/>
                <a:gd name="connsiteY12" fmla="*/ 75980 h 499411"/>
                <a:gd name="connsiteX13" fmla="*/ 256246 w 383811"/>
                <a:gd name="connsiteY13" fmla="*/ 126846 h 499411"/>
                <a:gd name="connsiteX14" fmla="*/ 297624 w 383811"/>
                <a:gd name="connsiteY14" fmla="*/ 147894 h 499411"/>
                <a:gd name="connsiteX15" fmla="*/ 315244 w 383811"/>
                <a:gd name="connsiteY15" fmla="*/ 187917 h 499411"/>
                <a:gd name="connsiteX16" fmla="*/ 383092 w 383811"/>
                <a:gd name="connsiteY16" fmla="*/ 325686 h 499411"/>
                <a:gd name="connsiteX17" fmla="*/ 315244 w 383811"/>
                <a:gd name="connsiteY17" fmla="*/ 499411 h 499411"/>
                <a:gd name="connsiteX18" fmla="*/ 191906 w 383811"/>
                <a:gd name="connsiteY18" fmla="*/ 499411 h 499411"/>
                <a:gd name="connsiteX19" fmla="*/ 68568 w 383811"/>
                <a:gd name="connsiteY19" fmla="*/ 499411 h 499411"/>
                <a:gd name="connsiteX20" fmla="*/ 720 w 383811"/>
                <a:gd name="connsiteY20" fmla="*/ 325686 h 49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3811" h="499411">
                  <a:moveTo>
                    <a:pt x="720" y="325686"/>
                  </a:moveTo>
                  <a:cubicBezTo>
                    <a:pt x="7258" y="247713"/>
                    <a:pt x="56051" y="199637"/>
                    <a:pt x="68568" y="187917"/>
                  </a:cubicBezTo>
                  <a:cubicBezTo>
                    <a:pt x="69046" y="182256"/>
                    <a:pt x="71278" y="163999"/>
                    <a:pt x="86187" y="147894"/>
                  </a:cubicBezTo>
                  <a:cubicBezTo>
                    <a:pt x="102292" y="130513"/>
                    <a:pt x="122224" y="127484"/>
                    <a:pt x="127566" y="126846"/>
                  </a:cubicBezTo>
                  <a:cubicBezTo>
                    <a:pt x="129081" y="114967"/>
                    <a:pt x="133067" y="96151"/>
                    <a:pt x="144548" y="75980"/>
                  </a:cubicBezTo>
                  <a:cubicBezTo>
                    <a:pt x="152999" y="61151"/>
                    <a:pt x="162726" y="50467"/>
                    <a:pt x="170300" y="43451"/>
                  </a:cubicBezTo>
                  <a:cubicBezTo>
                    <a:pt x="171256" y="39465"/>
                    <a:pt x="172612" y="34362"/>
                    <a:pt x="174844" y="28622"/>
                  </a:cubicBezTo>
                  <a:cubicBezTo>
                    <a:pt x="177475" y="22005"/>
                    <a:pt x="181222" y="14431"/>
                    <a:pt x="186644" y="6777"/>
                  </a:cubicBezTo>
                  <a:cubicBezTo>
                    <a:pt x="188318" y="4385"/>
                    <a:pt x="190072" y="2073"/>
                    <a:pt x="191906" y="0"/>
                  </a:cubicBezTo>
                  <a:cubicBezTo>
                    <a:pt x="193660" y="2073"/>
                    <a:pt x="195414" y="4385"/>
                    <a:pt x="197168" y="6777"/>
                  </a:cubicBezTo>
                  <a:cubicBezTo>
                    <a:pt x="202669" y="14510"/>
                    <a:pt x="206336" y="22005"/>
                    <a:pt x="208888" y="28702"/>
                  </a:cubicBezTo>
                  <a:cubicBezTo>
                    <a:pt x="211200" y="34442"/>
                    <a:pt x="212555" y="39465"/>
                    <a:pt x="213432" y="43451"/>
                  </a:cubicBezTo>
                  <a:cubicBezTo>
                    <a:pt x="221086" y="50467"/>
                    <a:pt x="230813" y="61151"/>
                    <a:pt x="239264" y="75980"/>
                  </a:cubicBezTo>
                  <a:cubicBezTo>
                    <a:pt x="250745" y="96151"/>
                    <a:pt x="254651" y="114967"/>
                    <a:pt x="256246" y="126846"/>
                  </a:cubicBezTo>
                  <a:cubicBezTo>
                    <a:pt x="261587" y="127484"/>
                    <a:pt x="281519" y="130513"/>
                    <a:pt x="297624" y="147894"/>
                  </a:cubicBezTo>
                  <a:cubicBezTo>
                    <a:pt x="312453" y="163999"/>
                    <a:pt x="314765" y="182256"/>
                    <a:pt x="315244" y="187917"/>
                  </a:cubicBezTo>
                  <a:cubicBezTo>
                    <a:pt x="327761" y="199637"/>
                    <a:pt x="376554" y="247713"/>
                    <a:pt x="383092" y="325686"/>
                  </a:cubicBezTo>
                  <a:cubicBezTo>
                    <a:pt x="391463" y="425185"/>
                    <a:pt x="324253" y="490881"/>
                    <a:pt x="315244" y="499411"/>
                  </a:cubicBezTo>
                  <a:lnTo>
                    <a:pt x="191906" y="499411"/>
                  </a:lnTo>
                  <a:lnTo>
                    <a:pt x="68568" y="499411"/>
                  </a:lnTo>
                  <a:cubicBezTo>
                    <a:pt x="59559" y="490881"/>
                    <a:pt x="-7652" y="425185"/>
                    <a:pt x="720" y="325686"/>
                  </a:cubicBezTo>
                  <a:close/>
                </a:path>
              </a:pathLst>
            </a:custGeom>
            <a:gradFill>
              <a:gsLst>
                <a:gs pos="0">
                  <a:schemeClr val="bg1"/>
                </a:gs>
                <a:gs pos="100000">
                  <a:schemeClr val="bg1">
                    <a:lumMod val="85000"/>
                  </a:schemeClr>
                </a:gs>
              </a:gsLst>
              <a:lin ang="5400000" scaled="0"/>
            </a:gradFill>
            <a:ln w="7971" cap="flat">
              <a:noFill/>
              <a:prstDash val="solid"/>
              <a:miter/>
            </a:ln>
          </p:spPr>
          <p:txBody>
            <a:bodyPr rtlCol="0" anchor="ctr"/>
            <a:lstStyle/>
            <a:p>
              <a:endParaRPr lang="en-GB" dirty="0"/>
            </a:p>
          </p:txBody>
        </p:sp>
        <p:sp>
          <p:nvSpPr>
            <p:cNvPr id="99" name="Freeform: Shape 98">
              <a:extLst>
                <a:ext uri="{FF2B5EF4-FFF2-40B4-BE49-F238E27FC236}">
                  <a16:creationId xmlns:a16="http://schemas.microsoft.com/office/drawing/2014/main" id="{3E8FDB06-4C5D-4203-9554-F6B9D8E0FEE1}"/>
                </a:ext>
              </a:extLst>
            </p:cNvPr>
            <p:cNvSpPr/>
            <p:nvPr/>
          </p:nvSpPr>
          <p:spPr>
            <a:xfrm>
              <a:off x="9854492" y="1872013"/>
              <a:ext cx="302721" cy="97665"/>
            </a:xfrm>
            <a:custGeom>
              <a:avLst/>
              <a:gdLst>
                <a:gd name="connsiteX0" fmla="*/ 726 w 302721"/>
                <a:gd name="connsiteY0" fmla="*/ 0 h 97665"/>
                <a:gd name="connsiteX1" fmla="*/ 151331 w 302721"/>
                <a:gd name="connsiteY1" fmla="*/ 0 h 97665"/>
                <a:gd name="connsiteX2" fmla="*/ 151410 w 302721"/>
                <a:gd name="connsiteY2" fmla="*/ 0 h 97665"/>
                <a:gd name="connsiteX3" fmla="*/ 301936 w 302721"/>
                <a:gd name="connsiteY3" fmla="*/ 0 h 97665"/>
                <a:gd name="connsiteX4" fmla="*/ 298906 w 302721"/>
                <a:gd name="connsiteY4" fmla="*/ 47836 h 97665"/>
                <a:gd name="connsiteX5" fmla="*/ 276503 w 302721"/>
                <a:gd name="connsiteY5" fmla="*/ 97666 h 97665"/>
                <a:gd name="connsiteX6" fmla="*/ 151410 w 302721"/>
                <a:gd name="connsiteY6" fmla="*/ 97666 h 97665"/>
                <a:gd name="connsiteX7" fmla="*/ 151331 w 302721"/>
                <a:gd name="connsiteY7" fmla="*/ 97666 h 97665"/>
                <a:gd name="connsiteX8" fmla="*/ 26239 w 302721"/>
                <a:gd name="connsiteY8" fmla="*/ 97666 h 97665"/>
                <a:gd name="connsiteX9" fmla="*/ 3836 w 302721"/>
                <a:gd name="connsiteY9" fmla="*/ 47836 h 97665"/>
                <a:gd name="connsiteX10" fmla="*/ 726 w 302721"/>
                <a:gd name="connsiteY10" fmla="*/ 0 h 9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721" h="97665">
                  <a:moveTo>
                    <a:pt x="726" y="0"/>
                  </a:moveTo>
                  <a:lnTo>
                    <a:pt x="151331" y="0"/>
                  </a:lnTo>
                  <a:lnTo>
                    <a:pt x="151410" y="0"/>
                  </a:lnTo>
                  <a:lnTo>
                    <a:pt x="301936" y="0"/>
                  </a:lnTo>
                  <a:cubicBezTo>
                    <a:pt x="303131" y="11242"/>
                    <a:pt x="303530" y="28144"/>
                    <a:pt x="298906" y="47836"/>
                  </a:cubicBezTo>
                  <a:cubicBezTo>
                    <a:pt x="293484" y="70878"/>
                    <a:pt x="283519" y="87700"/>
                    <a:pt x="276503" y="97666"/>
                  </a:cubicBezTo>
                  <a:cubicBezTo>
                    <a:pt x="234805" y="97666"/>
                    <a:pt x="193108" y="97666"/>
                    <a:pt x="151410" y="97666"/>
                  </a:cubicBezTo>
                  <a:lnTo>
                    <a:pt x="151331" y="97666"/>
                  </a:lnTo>
                  <a:cubicBezTo>
                    <a:pt x="109554" y="97666"/>
                    <a:pt x="67936" y="97666"/>
                    <a:pt x="26239" y="97666"/>
                  </a:cubicBezTo>
                  <a:cubicBezTo>
                    <a:pt x="19223" y="87700"/>
                    <a:pt x="9257" y="70878"/>
                    <a:pt x="3836" y="47836"/>
                  </a:cubicBezTo>
                  <a:cubicBezTo>
                    <a:pt x="-789" y="28144"/>
                    <a:pt x="-390" y="11242"/>
                    <a:pt x="726" y="0"/>
                  </a:cubicBezTo>
                  <a:close/>
                </a:path>
              </a:pathLst>
            </a:custGeom>
            <a:gradFill>
              <a:gsLst>
                <a:gs pos="1000">
                  <a:schemeClr val="bg1">
                    <a:lumMod val="75000"/>
                  </a:schemeClr>
                </a:gs>
                <a:gs pos="100000">
                  <a:schemeClr val="tx1">
                    <a:lumMod val="65000"/>
                    <a:lumOff val="35000"/>
                  </a:schemeClr>
                </a:gs>
              </a:gsLst>
              <a:lin ang="5400000" scaled="0"/>
            </a:gradFill>
            <a:ln w="7971" cap="flat">
              <a:noFill/>
              <a:prstDash val="solid"/>
              <a:miter/>
            </a:ln>
          </p:spPr>
          <p:txBody>
            <a:bodyPr rtlCol="0" anchor="ctr"/>
            <a:lstStyle/>
            <a:p>
              <a:endParaRPr lang="en-GB" dirty="0"/>
            </a:p>
          </p:txBody>
        </p:sp>
        <p:sp>
          <p:nvSpPr>
            <p:cNvPr id="100" name="Freeform: Shape 99">
              <a:extLst>
                <a:ext uri="{FF2B5EF4-FFF2-40B4-BE49-F238E27FC236}">
                  <a16:creationId xmlns:a16="http://schemas.microsoft.com/office/drawing/2014/main" id="{E67A18A7-E1EA-4527-8032-48BD8E0DAC51}"/>
                </a:ext>
              </a:extLst>
            </p:cNvPr>
            <p:cNvSpPr/>
            <p:nvPr/>
          </p:nvSpPr>
          <p:spPr>
            <a:xfrm>
              <a:off x="9061525" y="1876079"/>
              <a:ext cx="302722" cy="97665"/>
            </a:xfrm>
            <a:custGeom>
              <a:avLst/>
              <a:gdLst>
                <a:gd name="connsiteX0" fmla="*/ 726 w 302722"/>
                <a:gd name="connsiteY0" fmla="*/ 0 h 97665"/>
                <a:gd name="connsiteX1" fmla="*/ 151331 w 302722"/>
                <a:gd name="connsiteY1" fmla="*/ 0 h 97665"/>
                <a:gd name="connsiteX2" fmla="*/ 151411 w 302722"/>
                <a:gd name="connsiteY2" fmla="*/ 0 h 97665"/>
                <a:gd name="connsiteX3" fmla="*/ 301936 w 302722"/>
                <a:gd name="connsiteY3" fmla="*/ 0 h 97665"/>
                <a:gd name="connsiteX4" fmla="*/ 298906 w 302722"/>
                <a:gd name="connsiteY4" fmla="*/ 47836 h 97665"/>
                <a:gd name="connsiteX5" fmla="*/ 276503 w 302722"/>
                <a:gd name="connsiteY5" fmla="*/ 97666 h 97665"/>
                <a:gd name="connsiteX6" fmla="*/ 151411 w 302722"/>
                <a:gd name="connsiteY6" fmla="*/ 97666 h 97665"/>
                <a:gd name="connsiteX7" fmla="*/ 151331 w 302722"/>
                <a:gd name="connsiteY7" fmla="*/ 97666 h 97665"/>
                <a:gd name="connsiteX8" fmla="*/ 26239 w 302722"/>
                <a:gd name="connsiteY8" fmla="*/ 97666 h 97665"/>
                <a:gd name="connsiteX9" fmla="*/ 3836 w 302722"/>
                <a:gd name="connsiteY9" fmla="*/ 47836 h 97665"/>
                <a:gd name="connsiteX10" fmla="*/ 726 w 302722"/>
                <a:gd name="connsiteY10" fmla="*/ 0 h 9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722" h="97665">
                  <a:moveTo>
                    <a:pt x="726" y="0"/>
                  </a:moveTo>
                  <a:lnTo>
                    <a:pt x="151331" y="0"/>
                  </a:lnTo>
                  <a:lnTo>
                    <a:pt x="151411" y="0"/>
                  </a:lnTo>
                  <a:lnTo>
                    <a:pt x="301936" y="0"/>
                  </a:lnTo>
                  <a:cubicBezTo>
                    <a:pt x="303132" y="11242"/>
                    <a:pt x="303531" y="28144"/>
                    <a:pt x="298906" y="47836"/>
                  </a:cubicBezTo>
                  <a:cubicBezTo>
                    <a:pt x="293485" y="70878"/>
                    <a:pt x="283519" y="87700"/>
                    <a:pt x="276503" y="97666"/>
                  </a:cubicBezTo>
                  <a:cubicBezTo>
                    <a:pt x="234805" y="97666"/>
                    <a:pt x="193108" y="97666"/>
                    <a:pt x="151411" y="97666"/>
                  </a:cubicBezTo>
                  <a:lnTo>
                    <a:pt x="151331" y="97666"/>
                  </a:lnTo>
                  <a:cubicBezTo>
                    <a:pt x="109554" y="97666"/>
                    <a:pt x="67936" y="97666"/>
                    <a:pt x="26239" y="97666"/>
                  </a:cubicBezTo>
                  <a:cubicBezTo>
                    <a:pt x="19223" y="87700"/>
                    <a:pt x="9257" y="70878"/>
                    <a:pt x="3836" y="47836"/>
                  </a:cubicBezTo>
                  <a:cubicBezTo>
                    <a:pt x="-789" y="28144"/>
                    <a:pt x="-390" y="11242"/>
                    <a:pt x="726" y="0"/>
                  </a:cubicBezTo>
                  <a:close/>
                </a:path>
              </a:pathLst>
            </a:custGeom>
            <a:gradFill>
              <a:gsLst>
                <a:gs pos="1000">
                  <a:schemeClr val="bg1">
                    <a:lumMod val="75000"/>
                  </a:schemeClr>
                </a:gs>
                <a:gs pos="100000">
                  <a:schemeClr val="tx1">
                    <a:lumMod val="65000"/>
                    <a:lumOff val="35000"/>
                  </a:schemeClr>
                </a:gs>
              </a:gsLst>
              <a:lin ang="5400000" scaled="0"/>
            </a:gradFill>
            <a:ln w="7971" cap="flat">
              <a:noFill/>
              <a:prstDash val="solid"/>
              <a:miter/>
            </a:ln>
          </p:spPr>
          <p:txBody>
            <a:bodyPr rtlCol="0" anchor="ctr"/>
            <a:lstStyle/>
            <a:p>
              <a:endParaRPr lang="en-GB" dirty="0"/>
            </a:p>
          </p:txBody>
        </p:sp>
        <p:sp>
          <p:nvSpPr>
            <p:cNvPr id="101" name="Freeform: Shape 100">
              <a:extLst>
                <a:ext uri="{FF2B5EF4-FFF2-40B4-BE49-F238E27FC236}">
                  <a16:creationId xmlns:a16="http://schemas.microsoft.com/office/drawing/2014/main" id="{D7AD5FCC-2F7A-4DF7-81B9-E0507D623922}"/>
                </a:ext>
              </a:extLst>
            </p:cNvPr>
            <p:cNvSpPr/>
            <p:nvPr/>
          </p:nvSpPr>
          <p:spPr>
            <a:xfrm>
              <a:off x="9770389" y="1969679"/>
              <a:ext cx="344829" cy="299296"/>
            </a:xfrm>
            <a:custGeom>
              <a:avLst/>
              <a:gdLst>
                <a:gd name="connsiteX0" fmla="*/ 324490 w 344829"/>
                <a:gd name="connsiteY0" fmla="*/ 0 h 299296"/>
                <a:gd name="connsiteX1" fmla="*/ 344342 w 344829"/>
                <a:gd name="connsiteY1" fmla="*/ 18816 h 299296"/>
                <a:gd name="connsiteX2" fmla="*/ 324490 w 344829"/>
                <a:gd name="connsiteY2" fmla="*/ 48873 h 299296"/>
                <a:gd name="connsiteX3" fmla="*/ 238464 w 344829"/>
                <a:gd name="connsiteY3" fmla="*/ 245321 h 299296"/>
                <a:gd name="connsiteX4" fmla="*/ 84750 w 344829"/>
                <a:gd name="connsiteY4" fmla="*/ 299296 h 299296"/>
                <a:gd name="connsiteX5" fmla="*/ 37392 w 344829"/>
                <a:gd name="connsiteY5" fmla="*/ 299296 h 299296"/>
                <a:gd name="connsiteX6" fmla="*/ 0 w 344829"/>
                <a:gd name="connsiteY6" fmla="*/ 261904 h 299296"/>
                <a:gd name="connsiteX7" fmla="*/ 0 w 344829"/>
                <a:gd name="connsiteY7" fmla="*/ 152678 h 299296"/>
                <a:gd name="connsiteX8" fmla="*/ 71037 w 344829"/>
                <a:gd name="connsiteY8" fmla="*/ 174045 h 299296"/>
                <a:gd name="connsiteX9" fmla="*/ 145742 w 344829"/>
                <a:gd name="connsiteY9" fmla="*/ 154671 h 299296"/>
                <a:gd name="connsiteX10" fmla="*/ 176357 w 344829"/>
                <a:gd name="connsiteY10" fmla="*/ 112415 h 299296"/>
                <a:gd name="connsiteX11" fmla="*/ 145742 w 344829"/>
                <a:gd name="connsiteY11" fmla="*/ 45763 h 299296"/>
                <a:gd name="connsiteX12" fmla="*/ 129078 w 344829"/>
                <a:gd name="connsiteY12" fmla="*/ 27984 h 299296"/>
                <a:gd name="connsiteX13" fmla="*/ 145742 w 344829"/>
                <a:gd name="connsiteY13" fmla="*/ 0 h 299296"/>
                <a:gd name="connsiteX14" fmla="*/ 324490 w 344829"/>
                <a:gd name="connsiteY14" fmla="*/ 0 h 29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4829" h="299296">
                  <a:moveTo>
                    <a:pt x="324490" y="0"/>
                  </a:moveTo>
                  <a:cubicBezTo>
                    <a:pt x="334536" y="2392"/>
                    <a:pt x="342349" y="9727"/>
                    <a:pt x="344342" y="18816"/>
                  </a:cubicBezTo>
                  <a:cubicBezTo>
                    <a:pt x="346973" y="30934"/>
                    <a:pt x="338761" y="44647"/>
                    <a:pt x="324490" y="48873"/>
                  </a:cubicBezTo>
                  <a:cubicBezTo>
                    <a:pt x="324968" y="62745"/>
                    <a:pt x="326643" y="172370"/>
                    <a:pt x="238464" y="245321"/>
                  </a:cubicBezTo>
                  <a:cubicBezTo>
                    <a:pt x="176118" y="296904"/>
                    <a:pt x="106117" y="299296"/>
                    <a:pt x="84750" y="299296"/>
                  </a:cubicBezTo>
                  <a:lnTo>
                    <a:pt x="37392" y="299296"/>
                  </a:lnTo>
                  <a:cubicBezTo>
                    <a:pt x="16743" y="299296"/>
                    <a:pt x="0" y="282553"/>
                    <a:pt x="0" y="261904"/>
                  </a:cubicBezTo>
                  <a:lnTo>
                    <a:pt x="0" y="152678"/>
                  </a:lnTo>
                  <a:cubicBezTo>
                    <a:pt x="10763" y="159375"/>
                    <a:pt x="35957" y="173168"/>
                    <a:pt x="71037" y="174045"/>
                  </a:cubicBezTo>
                  <a:cubicBezTo>
                    <a:pt x="107871" y="175001"/>
                    <a:pt x="134819" y="161129"/>
                    <a:pt x="145742" y="154671"/>
                  </a:cubicBezTo>
                  <a:cubicBezTo>
                    <a:pt x="149489" y="152439"/>
                    <a:pt x="171334" y="138965"/>
                    <a:pt x="176357" y="112415"/>
                  </a:cubicBezTo>
                  <a:cubicBezTo>
                    <a:pt x="181141" y="87381"/>
                    <a:pt x="169022" y="60912"/>
                    <a:pt x="145742" y="45763"/>
                  </a:cubicBezTo>
                  <a:cubicBezTo>
                    <a:pt x="145183" y="45604"/>
                    <a:pt x="131710" y="40820"/>
                    <a:pt x="129078" y="27984"/>
                  </a:cubicBezTo>
                  <a:cubicBezTo>
                    <a:pt x="126767" y="16902"/>
                    <a:pt x="133623" y="4704"/>
                    <a:pt x="145742" y="0"/>
                  </a:cubicBezTo>
                  <a:lnTo>
                    <a:pt x="324490" y="0"/>
                  </a:lnTo>
                  <a:close/>
                </a:path>
              </a:pathLst>
            </a:custGeom>
            <a:gradFill>
              <a:gsLst>
                <a:gs pos="1000">
                  <a:schemeClr val="bg1">
                    <a:lumMod val="75000"/>
                  </a:schemeClr>
                </a:gs>
                <a:gs pos="100000">
                  <a:schemeClr val="bg1">
                    <a:lumMod val="50000"/>
                  </a:schemeClr>
                </a:gs>
              </a:gsLst>
              <a:lin ang="5400000" scaled="0"/>
            </a:gradFill>
            <a:ln w="7971" cap="flat">
              <a:noFill/>
              <a:prstDash val="solid"/>
              <a:miter/>
            </a:ln>
          </p:spPr>
          <p:txBody>
            <a:bodyPr rtlCol="0" anchor="ctr"/>
            <a:lstStyle/>
            <a:p>
              <a:endParaRPr lang="en-GB" dirty="0"/>
            </a:p>
          </p:txBody>
        </p:sp>
        <p:sp>
          <p:nvSpPr>
            <p:cNvPr id="102" name="Freeform: Shape 101">
              <a:extLst>
                <a:ext uri="{FF2B5EF4-FFF2-40B4-BE49-F238E27FC236}">
                  <a16:creationId xmlns:a16="http://schemas.microsoft.com/office/drawing/2014/main" id="{4D40AA36-3F57-4A49-853E-06C5A4FD7F47}"/>
                </a:ext>
              </a:extLst>
            </p:cNvPr>
            <p:cNvSpPr/>
            <p:nvPr/>
          </p:nvSpPr>
          <p:spPr>
            <a:xfrm>
              <a:off x="9103541" y="1973745"/>
              <a:ext cx="344909" cy="299296"/>
            </a:xfrm>
            <a:custGeom>
              <a:avLst/>
              <a:gdLst>
                <a:gd name="connsiteX0" fmla="*/ 20340 w 344909"/>
                <a:gd name="connsiteY0" fmla="*/ 0 h 299296"/>
                <a:gd name="connsiteX1" fmla="*/ 488 w 344909"/>
                <a:gd name="connsiteY1" fmla="*/ 18816 h 299296"/>
                <a:gd name="connsiteX2" fmla="*/ 20340 w 344909"/>
                <a:gd name="connsiteY2" fmla="*/ 48873 h 299296"/>
                <a:gd name="connsiteX3" fmla="*/ 106366 w 344909"/>
                <a:gd name="connsiteY3" fmla="*/ 245321 h 299296"/>
                <a:gd name="connsiteX4" fmla="*/ 260079 w 344909"/>
                <a:gd name="connsiteY4" fmla="*/ 299296 h 299296"/>
                <a:gd name="connsiteX5" fmla="*/ 306322 w 344909"/>
                <a:gd name="connsiteY5" fmla="*/ 299296 h 299296"/>
                <a:gd name="connsiteX6" fmla="*/ 344909 w 344909"/>
                <a:gd name="connsiteY6" fmla="*/ 260708 h 299296"/>
                <a:gd name="connsiteX7" fmla="*/ 344909 w 344909"/>
                <a:gd name="connsiteY7" fmla="*/ 152678 h 299296"/>
                <a:gd name="connsiteX8" fmla="*/ 273873 w 344909"/>
                <a:gd name="connsiteY8" fmla="*/ 174045 h 299296"/>
                <a:gd name="connsiteX9" fmla="*/ 199168 w 344909"/>
                <a:gd name="connsiteY9" fmla="*/ 154671 h 299296"/>
                <a:gd name="connsiteX10" fmla="*/ 168553 w 344909"/>
                <a:gd name="connsiteY10" fmla="*/ 112415 h 299296"/>
                <a:gd name="connsiteX11" fmla="*/ 199168 w 344909"/>
                <a:gd name="connsiteY11" fmla="*/ 45763 h 299296"/>
                <a:gd name="connsiteX12" fmla="*/ 215831 w 344909"/>
                <a:gd name="connsiteY12" fmla="*/ 27984 h 299296"/>
                <a:gd name="connsiteX13" fmla="*/ 199168 w 344909"/>
                <a:gd name="connsiteY13" fmla="*/ 0 h 299296"/>
                <a:gd name="connsiteX14" fmla="*/ 20340 w 344909"/>
                <a:gd name="connsiteY14" fmla="*/ 0 h 29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4909" h="299296">
                  <a:moveTo>
                    <a:pt x="20340" y="0"/>
                  </a:moveTo>
                  <a:cubicBezTo>
                    <a:pt x="10294" y="2392"/>
                    <a:pt x="2481" y="9727"/>
                    <a:pt x="488" y="18816"/>
                  </a:cubicBezTo>
                  <a:cubicBezTo>
                    <a:pt x="-2143" y="30934"/>
                    <a:pt x="6069" y="44647"/>
                    <a:pt x="20340" y="48873"/>
                  </a:cubicBezTo>
                  <a:cubicBezTo>
                    <a:pt x="19861" y="62745"/>
                    <a:pt x="18187" y="172370"/>
                    <a:pt x="106366" y="245321"/>
                  </a:cubicBezTo>
                  <a:cubicBezTo>
                    <a:pt x="168712" y="296904"/>
                    <a:pt x="238713" y="299296"/>
                    <a:pt x="260079" y="299296"/>
                  </a:cubicBezTo>
                  <a:lnTo>
                    <a:pt x="306322" y="299296"/>
                  </a:lnTo>
                  <a:cubicBezTo>
                    <a:pt x="327609" y="299296"/>
                    <a:pt x="344909" y="282075"/>
                    <a:pt x="344909" y="260708"/>
                  </a:cubicBezTo>
                  <a:lnTo>
                    <a:pt x="344909" y="152678"/>
                  </a:lnTo>
                  <a:cubicBezTo>
                    <a:pt x="334146" y="159375"/>
                    <a:pt x="308952" y="173168"/>
                    <a:pt x="273873" y="174045"/>
                  </a:cubicBezTo>
                  <a:cubicBezTo>
                    <a:pt x="237039" y="175001"/>
                    <a:pt x="210091" y="161129"/>
                    <a:pt x="199168" y="154671"/>
                  </a:cubicBezTo>
                  <a:cubicBezTo>
                    <a:pt x="195421" y="152438"/>
                    <a:pt x="173576" y="138965"/>
                    <a:pt x="168553" y="112415"/>
                  </a:cubicBezTo>
                  <a:cubicBezTo>
                    <a:pt x="163769" y="87381"/>
                    <a:pt x="175888" y="60912"/>
                    <a:pt x="199168" y="45763"/>
                  </a:cubicBezTo>
                  <a:cubicBezTo>
                    <a:pt x="199726" y="45604"/>
                    <a:pt x="213200" y="40820"/>
                    <a:pt x="215831" y="27984"/>
                  </a:cubicBezTo>
                  <a:cubicBezTo>
                    <a:pt x="218143" y="16902"/>
                    <a:pt x="211286" y="4704"/>
                    <a:pt x="199168" y="0"/>
                  </a:cubicBezTo>
                  <a:lnTo>
                    <a:pt x="20340" y="0"/>
                  </a:lnTo>
                  <a:close/>
                </a:path>
              </a:pathLst>
            </a:custGeom>
            <a:gradFill>
              <a:gsLst>
                <a:gs pos="1000">
                  <a:schemeClr val="bg1">
                    <a:lumMod val="75000"/>
                  </a:schemeClr>
                </a:gs>
                <a:gs pos="100000">
                  <a:schemeClr val="bg1">
                    <a:lumMod val="50000"/>
                  </a:schemeClr>
                </a:gs>
              </a:gsLst>
              <a:lin ang="5400000" scaled="0"/>
            </a:gradFill>
            <a:ln w="7971" cap="flat">
              <a:noFill/>
              <a:prstDash val="solid"/>
              <a:miter/>
            </a:ln>
          </p:spPr>
          <p:txBody>
            <a:bodyPr rtlCol="0" anchor="ctr"/>
            <a:lstStyle/>
            <a:p>
              <a:endParaRPr lang="en-GB" dirty="0"/>
            </a:p>
          </p:txBody>
        </p:sp>
        <p:sp>
          <p:nvSpPr>
            <p:cNvPr id="103" name="Freeform: Shape 102">
              <a:extLst>
                <a:ext uri="{FF2B5EF4-FFF2-40B4-BE49-F238E27FC236}">
                  <a16:creationId xmlns:a16="http://schemas.microsoft.com/office/drawing/2014/main" id="{1D2579FF-9F5C-4029-9F9D-2267C069A9F2}"/>
                </a:ext>
              </a:extLst>
            </p:cNvPr>
            <p:cNvSpPr/>
            <p:nvPr/>
          </p:nvSpPr>
          <p:spPr>
            <a:xfrm>
              <a:off x="9443268" y="1834461"/>
              <a:ext cx="340195" cy="402542"/>
            </a:xfrm>
            <a:custGeom>
              <a:avLst/>
              <a:gdLst>
                <a:gd name="connsiteX0" fmla="*/ 0 w 340195"/>
                <a:gd name="connsiteY0" fmla="*/ 402543 h 402542"/>
                <a:gd name="connsiteX1" fmla="*/ 340196 w 340195"/>
                <a:gd name="connsiteY1" fmla="*/ 402543 h 402542"/>
                <a:gd name="connsiteX2" fmla="*/ 337884 w 340195"/>
                <a:gd name="connsiteY2" fmla="*/ 294672 h 402542"/>
                <a:gd name="connsiteX3" fmla="*/ 293316 w 340195"/>
                <a:gd name="connsiteY3" fmla="*/ 246995 h 402542"/>
                <a:gd name="connsiteX4" fmla="*/ 290845 w 340195"/>
                <a:gd name="connsiteY4" fmla="*/ 205935 h 402542"/>
                <a:gd name="connsiteX5" fmla="*/ 309022 w 340195"/>
                <a:gd name="connsiteY5" fmla="*/ 150605 h 402542"/>
                <a:gd name="connsiteX6" fmla="*/ 282394 w 340195"/>
                <a:gd name="connsiteY6" fmla="*/ 85228 h 402542"/>
                <a:gd name="connsiteX7" fmla="*/ 243806 w 340195"/>
                <a:gd name="connsiteY7" fmla="*/ 45684 h 402542"/>
                <a:gd name="connsiteX8" fmla="*/ 240537 w 340195"/>
                <a:gd name="connsiteY8" fmla="*/ 44328 h 402542"/>
                <a:gd name="connsiteX9" fmla="*/ 223077 w 340195"/>
                <a:gd name="connsiteY9" fmla="*/ 28702 h 402542"/>
                <a:gd name="connsiteX10" fmla="*/ 219887 w 340195"/>
                <a:gd name="connsiteY10" fmla="*/ 0 h 402542"/>
                <a:gd name="connsiteX11" fmla="*/ 167906 w 340195"/>
                <a:gd name="connsiteY11" fmla="*/ 7335 h 402542"/>
                <a:gd name="connsiteX12" fmla="*/ 120149 w 340195"/>
                <a:gd name="connsiteY12" fmla="*/ 1196 h 402542"/>
                <a:gd name="connsiteX13" fmla="*/ 117119 w 340195"/>
                <a:gd name="connsiteY13" fmla="*/ 28702 h 402542"/>
                <a:gd name="connsiteX14" fmla="*/ 99659 w 340195"/>
                <a:gd name="connsiteY14" fmla="*/ 44328 h 402542"/>
                <a:gd name="connsiteX15" fmla="*/ 96390 w 340195"/>
                <a:gd name="connsiteY15" fmla="*/ 45684 h 402542"/>
                <a:gd name="connsiteX16" fmla="*/ 57802 w 340195"/>
                <a:gd name="connsiteY16" fmla="*/ 85228 h 402542"/>
                <a:gd name="connsiteX17" fmla="*/ 31173 w 340195"/>
                <a:gd name="connsiteY17" fmla="*/ 150605 h 402542"/>
                <a:gd name="connsiteX18" fmla="*/ 49351 w 340195"/>
                <a:gd name="connsiteY18" fmla="*/ 205935 h 402542"/>
                <a:gd name="connsiteX19" fmla="*/ 46879 w 340195"/>
                <a:gd name="connsiteY19" fmla="*/ 246995 h 402542"/>
                <a:gd name="connsiteX20" fmla="*/ 2312 w 340195"/>
                <a:gd name="connsiteY20" fmla="*/ 294672 h 402542"/>
                <a:gd name="connsiteX21" fmla="*/ 0 w 340195"/>
                <a:gd name="connsiteY21" fmla="*/ 402543 h 40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0195" h="402542">
                  <a:moveTo>
                    <a:pt x="0" y="402543"/>
                  </a:moveTo>
                  <a:lnTo>
                    <a:pt x="340196" y="402543"/>
                  </a:lnTo>
                  <a:lnTo>
                    <a:pt x="337884" y="294672"/>
                  </a:lnTo>
                  <a:lnTo>
                    <a:pt x="293316" y="246995"/>
                  </a:lnTo>
                  <a:cubicBezTo>
                    <a:pt x="282712" y="235674"/>
                    <a:pt x="281676" y="218453"/>
                    <a:pt x="290845" y="205935"/>
                  </a:cubicBezTo>
                  <a:cubicBezTo>
                    <a:pt x="303043" y="189352"/>
                    <a:pt x="309022" y="169978"/>
                    <a:pt x="309022" y="150605"/>
                  </a:cubicBezTo>
                  <a:cubicBezTo>
                    <a:pt x="309022" y="126926"/>
                    <a:pt x="300013" y="103247"/>
                    <a:pt x="282394" y="85228"/>
                  </a:cubicBezTo>
                  <a:lnTo>
                    <a:pt x="243806" y="45684"/>
                  </a:lnTo>
                  <a:cubicBezTo>
                    <a:pt x="242929" y="44807"/>
                    <a:pt x="241812" y="44328"/>
                    <a:pt x="240537" y="44328"/>
                  </a:cubicBezTo>
                  <a:cubicBezTo>
                    <a:pt x="231608" y="44328"/>
                    <a:pt x="224113" y="37631"/>
                    <a:pt x="223077" y="28702"/>
                  </a:cubicBezTo>
                  <a:lnTo>
                    <a:pt x="219887" y="0"/>
                  </a:lnTo>
                  <a:cubicBezTo>
                    <a:pt x="203384" y="4784"/>
                    <a:pt x="185924" y="7335"/>
                    <a:pt x="167906" y="7335"/>
                  </a:cubicBezTo>
                  <a:cubicBezTo>
                    <a:pt x="151402" y="7335"/>
                    <a:pt x="135377" y="5182"/>
                    <a:pt x="120149" y="1196"/>
                  </a:cubicBezTo>
                  <a:lnTo>
                    <a:pt x="117119" y="28702"/>
                  </a:lnTo>
                  <a:cubicBezTo>
                    <a:pt x="116083" y="37631"/>
                    <a:pt x="108588" y="44328"/>
                    <a:pt x="99659" y="44328"/>
                  </a:cubicBezTo>
                  <a:cubicBezTo>
                    <a:pt x="98383" y="44328"/>
                    <a:pt x="97267" y="44807"/>
                    <a:pt x="96390" y="45684"/>
                  </a:cubicBezTo>
                  <a:lnTo>
                    <a:pt x="57802" y="85228"/>
                  </a:lnTo>
                  <a:cubicBezTo>
                    <a:pt x="40182" y="103247"/>
                    <a:pt x="31173" y="126926"/>
                    <a:pt x="31173" y="150605"/>
                  </a:cubicBezTo>
                  <a:cubicBezTo>
                    <a:pt x="31173" y="169978"/>
                    <a:pt x="37153" y="189352"/>
                    <a:pt x="49351" y="205935"/>
                  </a:cubicBezTo>
                  <a:cubicBezTo>
                    <a:pt x="58520" y="218453"/>
                    <a:pt x="57483" y="235674"/>
                    <a:pt x="46879" y="246995"/>
                  </a:cubicBezTo>
                  <a:lnTo>
                    <a:pt x="2312" y="294672"/>
                  </a:lnTo>
                  <a:lnTo>
                    <a:pt x="0" y="402543"/>
                  </a:lnTo>
                  <a:close/>
                </a:path>
              </a:pathLst>
            </a:custGeom>
            <a:gradFill>
              <a:gsLst>
                <a:gs pos="1000">
                  <a:schemeClr val="bg1">
                    <a:lumMod val="75000"/>
                  </a:schemeClr>
                </a:gs>
                <a:gs pos="100000">
                  <a:schemeClr val="bg1">
                    <a:lumMod val="50000"/>
                  </a:schemeClr>
                </a:gs>
              </a:gsLst>
              <a:lin ang="5400000" scaled="0"/>
            </a:gradFill>
            <a:ln w="7971" cap="flat">
              <a:noFill/>
              <a:prstDash val="solid"/>
              <a:miter/>
            </a:ln>
          </p:spPr>
          <p:txBody>
            <a:bodyPr rtlCol="0" anchor="ctr"/>
            <a:lstStyle/>
            <a:p>
              <a:endParaRPr lang="en-GB" dirty="0"/>
            </a:p>
          </p:txBody>
        </p:sp>
        <p:sp>
          <p:nvSpPr>
            <p:cNvPr id="104" name="Freeform: Shape 103">
              <a:extLst>
                <a:ext uri="{FF2B5EF4-FFF2-40B4-BE49-F238E27FC236}">
                  <a16:creationId xmlns:a16="http://schemas.microsoft.com/office/drawing/2014/main" id="{367E8E63-B233-4C13-A221-EF3CD4F58D56}"/>
                </a:ext>
              </a:extLst>
            </p:cNvPr>
            <p:cNvSpPr/>
            <p:nvPr/>
          </p:nvSpPr>
          <p:spPr>
            <a:xfrm>
              <a:off x="9020873" y="2237004"/>
              <a:ext cx="1207947" cy="4286853"/>
            </a:xfrm>
            <a:custGeom>
              <a:avLst/>
              <a:gdLst>
                <a:gd name="connsiteX0" fmla="*/ 552590 w 1207947"/>
                <a:gd name="connsiteY0" fmla="*/ 0 h 4286853"/>
                <a:gd name="connsiteX1" fmla="*/ 582567 w 1207947"/>
                <a:gd name="connsiteY1" fmla="*/ 0 h 4286853"/>
                <a:gd name="connsiteX2" fmla="*/ 592533 w 1207947"/>
                <a:gd name="connsiteY2" fmla="*/ 0 h 4286853"/>
                <a:gd name="connsiteX3" fmla="*/ 618444 w 1207947"/>
                <a:gd name="connsiteY3" fmla="*/ 0 h 4286853"/>
                <a:gd name="connsiteX4" fmla="*/ 727591 w 1207947"/>
                <a:gd name="connsiteY4" fmla="*/ 0 h 4286853"/>
                <a:gd name="connsiteX5" fmla="*/ 713400 w 1207947"/>
                <a:gd name="connsiteY5" fmla="*/ 439696 h 4286853"/>
                <a:gd name="connsiteX6" fmla="*/ 739869 w 1207947"/>
                <a:gd name="connsiteY6" fmla="*/ 1070737 h 4286853"/>
                <a:gd name="connsiteX7" fmla="*/ 763229 w 1207947"/>
                <a:gd name="connsiteY7" fmla="*/ 1112514 h 4286853"/>
                <a:gd name="connsiteX8" fmla="*/ 760200 w 1207947"/>
                <a:gd name="connsiteY8" fmla="*/ 1176615 h 4286853"/>
                <a:gd name="connsiteX9" fmla="*/ 776464 w 1207947"/>
                <a:gd name="connsiteY9" fmla="*/ 1262082 h 4286853"/>
                <a:gd name="connsiteX10" fmla="*/ 808036 w 1207947"/>
                <a:gd name="connsiteY10" fmla="*/ 1336388 h 4286853"/>
                <a:gd name="connsiteX11" fmla="*/ 786031 w 1207947"/>
                <a:gd name="connsiteY11" fmla="*/ 1642461 h 4286853"/>
                <a:gd name="connsiteX12" fmla="*/ 780211 w 1207947"/>
                <a:gd name="connsiteY12" fmla="*/ 1735981 h 4286853"/>
                <a:gd name="connsiteX13" fmla="*/ 775268 w 1207947"/>
                <a:gd name="connsiteY13" fmla="*/ 1825036 h 4286853"/>
                <a:gd name="connsiteX14" fmla="*/ 782443 w 1207947"/>
                <a:gd name="connsiteY14" fmla="*/ 1892884 h 4286853"/>
                <a:gd name="connsiteX15" fmla="*/ 880189 w 1207947"/>
                <a:gd name="connsiteY15" fmla="*/ 2022680 h 4286853"/>
                <a:gd name="connsiteX16" fmla="*/ 1122480 w 1207947"/>
                <a:gd name="connsiteY16" fmla="*/ 2034241 h 4286853"/>
                <a:gd name="connsiteX17" fmla="*/ 1156045 w 1207947"/>
                <a:gd name="connsiteY17" fmla="*/ 2066131 h 4286853"/>
                <a:gd name="connsiteX18" fmla="*/ 1101272 w 1207947"/>
                <a:gd name="connsiteY18" fmla="*/ 2103444 h 4286853"/>
                <a:gd name="connsiteX19" fmla="*/ 1080544 w 1207947"/>
                <a:gd name="connsiteY19" fmla="*/ 2104480 h 4286853"/>
                <a:gd name="connsiteX20" fmla="*/ 971795 w 1207947"/>
                <a:gd name="connsiteY20" fmla="*/ 2153592 h 4286853"/>
                <a:gd name="connsiteX21" fmla="*/ 895815 w 1207947"/>
                <a:gd name="connsiteY21" fmla="*/ 2954373 h 4286853"/>
                <a:gd name="connsiteX22" fmla="*/ 931454 w 1207947"/>
                <a:gd name="connsiteY22" fmla="*/ 3941316 h 4286853"/>
                <a:gd name="connsiteX23" fmla="*/ 1049131 w 1207947"/>
                <a:gd name="connsiteY23" fmla="*/ 4046795 h 4286853"/>
                <a:gd name="connsiteX24" fmla="*/ 1207948 w 1207947"/>
                <a:gd name="connsiteY24" fmla="*/ 4046795 h 4286853"/>
                <a:gd name="connsiteX25" fmla="*/ 1110202 w 1207947"/>
                <a:gd name="connsiteY25" fmla="*/ 4282868 h 4286853"/>
                <a:gd name="connsiteX26" fmla="*/ 674652 w 1207947"/>
                <a:gd name="connsiteY26" fmla="*/ 4282868 h 4286853"/>
                <a:gd name="connsiteX27" fmla="*/ 674652 w 1207947"/>
                <a:gd name="connsiteY27" fmla="*/ 4282868 h 4286853"/>
                <a:gd name="connsiteX28" fmla="*/ 533694 w 1207947"/>
                <a:gd name="connsiteY28" fmla="*/ 4282868 h 4286853"/>
                <a:gd name="connsiteX29" fmla="*/ 535528 w 1207947"/>
                <a:gd name="connsiteY29" fmla="*/ 4282868 h 4286853"/>
                <a:gd name="connsiteX30" fmla="*/ 533694 w 1207947"/>
                <a:gd name="connsiteY30" fmla="*/ 4282868 h 4286853"/>
                <a:gd name="connsiteX31" fmla="*/ 99898 w 1207947"/>
                <a:gd name="connsiteY31" fmla="*/ 4286854 h 4286853"/>
                <a:gd name="connsiteX32" fmla="*/ 0 w 1207947"/>
                <a:gd name="connsiteY32" fmla="*/ 4049665 h 4286853"/>
                <a:gd name="connsiteX33" fmla="*/ 158817 w 1207947"/>
                <a:gd name="connsiteY33" fmla="*/ 4048230 h 4286853"/>
                <a:gd name="connsiteX34" fmla="*/ 275537 w 1207947"/>
                <a:gd name="connsiteY34" fmla="*/ 3941715 h 4286853"/>
                <a:gd name="connsiteX35" fmla="*/ 302166 w 1207947"/>
                <a:gd name="connsiteY35" fmla="*/ 2954452 h 4286853"/>
                <a:gd name="connsiteX36" fmla="*/ 218851 w 1207947"/>
                <a:gd name="connsiteY36" fmla="*/ 2154390 h 4286853"/>
                <a:gd name="connsiteX37" fmla="*/ 111140 w 1207947"/>
                <a:gd name="connsiteY37" fmla="*/ 2106952 h 4286853"/>
                <a:gd name="connsiteX38" fmla="*/ 87381 w 1207947"/>
                <a:gd name="connsiteY38" fmla="*/ 2105995 h 4286853"/>
                <a:gd name="connsiteX39" fmla="*/ 33804 w 1207947"/>
                <a:gd name="connsiteY39" fmla="*/ 2068683 h 4286853"/>
                <a:gd name="connsiteX40" fmla="*/ 67131 w 1207947"/>
                <a:gd name="connsiteY40" fmla="*/ 2036473 h 4286853"/>
                <a:gd name="connsiteX41" fmla="*/ 309262 w 1207947"/>
                <a:gd name="connsiteY41" fmla="*/ 2022680 h 4286853"/>
                <a:gd name="connsiteX42" fmla="*/ 405892 w 1207947"/>
                <a:gd name="connsiteY42" fmla="*/ 1892007 h 4286853"/>
                <a:gd name="connsiteX43" fmla="*/ 415060 w 1207947"/>
                <a:gd name="connsiteY43" fmla="*/ 1830697 h 4286853"/>
                <a:gd name="connsiteX44" fmla="*/ 408842 w 1207947"/>
                <a:gd name="connsiteY44" fmla="*/ 1724819 h 4286853"/>
                <a:gd name="connsiteX45" fmla="*/ 400071 w 1207947"/>
                <a:gd name="connsiteY45" fmla="*/ 1641584 h 4286853"/>
                <a:gd name="connsiteX46" fmla="*/ 375276 w 1207947"/>
                <a:gd name="connsiteY46" fmla="*/ 1335750 h 4286853"/>
                <a:gd name="connsiteX47" fmla="*/ 406131 w 1207947"/>
                <a:gd name="connsiteY47" fmla="*/ 1261205 h 4286853"/>
                <a:gd name="connsiteX48" fmla="*/ 421598 w 1207947"/>
                <a:gd name="connsiteY48" fmla="*/ 1175578 h 4286853"/>
                <a:gd name="connsiteX49" fmla="*/ 418010 w 1207947"/>
                <a:gd name="connsiteY49" fmla="*/ 1111477 h 4286853"/>
                <a:gd name="connsiteX50" fmla="*/ 440971 w 1207947"/>
                <a:gd name="connsiteY50" fmla="*/ 1069541 h 4286853"/>
                <a:gd name="connsiteX51" fmla="*/ 461701 w 1207947"/>
                <a:gd name="connsiteY51" fmla="*/ 438261 h 4286853"/>
                <a:gd name="connsiteX52" fmla="*/ 443523 w 1207947"/>
                <a:gd name="connsiteY52" fmla="*/ 0 h 4286853"/>
                <a:gd name="connsiteX53" fmla="*/ 578182 w 1207947"/>
                <a:gd name="connsiteY53" fmla="*/ 0 h 428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207947" h="4286853">
                  <a:moveTo>
                    <a:pt x="552590" y="0"/>
                  </a:moveTo>
                  <a:lnTo>
                    <a:pt x="582567" y="0"/>
                  </a:lnTo>
                  <a:lnTo>
                    <a:pt x="592533" y="0"/>
                  </a:lnTo>
                  <a:lnTo>
                    <a:pt x="618444" y="0"/>
                  </a:lnTo>
                  <a:lnTo>
                    <a:pt x="727591" y="0"/>
                  </a:lnTo>
                  <a:cubicBezTo>
                    <a:pt x="718821" y="139363"/>
                    <a:pt x="713639" y="286141"/>
                    <a:pt x="713400" y="439696"/>
                  </a:cubicBezTo>
                  <a:cubicBezTo>
                    <a:pt x="712921" y="664447"/>
                    <a:pt x="723046" y="875405"/>
                    <a:pt x="739869" y="1070737"/>
                  </a:cubicBezTo>
                  <a:cubicBezTo>
                    <a:pt x="746406" y="1077833"/>
                    <a:pt x="757489" y="1091785"/>
                    <a:pt x="763229" y="1112514"/>
                  </a:cubicBezTo>
                  <a:cubicBezTo>
                    <a:pt x="771680" y="1142491"/>
                    <a:pt x="763548" y="1167605"/>
                    <a:pt x="760200" y="1176615"/>
                  </a:cubicBezTo>
                  <a:cubicBezTo>
                    <a:pt x="765621" y="1205077"/>
                    <a:pt x="771042" y="1233620"/>
                    <a:pt x="776464" y="1262082"/>
                  </a:cubicBezTo>
                  <a:cubicBezTo>
                    <a:pt x="788423" y="1283848"/>
                    <a:pt x="799505" y="1308563"/>
                    <a:pt x="808036" y="1336388"/>
                  </a:cubicBezTo>
                  <a:cubicBezTo>
                    <a:pt x="846783" y="1462596"/>
                    <a:pt x="812181" y="1579078"/>
                    <a:pt x="786031" y="1642461"/>
                  </a:cubicBezTo>
                  <a:cubicBezTo>
                    <a:pt x="773992" y="1671641"/>
                    <a:pt x="772159" y="1704249"/>
                    <a:pt x="780211" y="1735981"/>
                  </a:cubicBezTo>
                  <a:cubicBezTo>
                    <a:pt x="778537" y="1766516"/>
                    <a:pt x="777022" y="1794501"/>
                    <a:pt x="775268" y="1825036"/>
                  </a:cubicBezTo>
                  <a:cubicBezTo>
                    <a:pt x="764744" y="1848157"/>
                    <a:pt x="768172" y="1873989"/>
                    <a:pt x="782443" y="1892884"/>
                  </a:cubicBezTo>
                  <a:lnTo>
                    <a:pt x="880189" y="2022680"/>
                  </a:lnTo>
                  <a:lnTo>
                    <a:pt x="1122480" y="2034241"/>
                  </a:lnTo>
                  <a:cubicBezTo>
                    <a:pt x="1140339" y="2036154"/>
                    <a:pt x="1154211" y="2049867"/>
                    <a:pt x="1156045" y="2066131"/>
                  </a:cubicBezTo>
                  <a:cubicBezTo>
                    <a:pt x="1158835" y="2090927"/>
                    <a:pt x="1132764" y="2115403"/>
                    <a:pt x="1101272" y="2103444"/>
                  </a:cubicBezTo>
                  <a:cubicBezTo>
                    <a:pt x="1094576" y="2100892"/>
                    <a:pt x="1087081" y="2101530"/>
                    <a:pt x="1080544" y="2104480"/>
                  </a:cubicBezTo>
                  <a:cubicBezTo>
                    <a:pt x="1037491" y="2123934"/>
                    <a:pt x="1019632" y="2131907"/>
                    <a:pt x="971795" y="2153592"/>
                  </a:cubicBezTo>
                  <a:cubicBezTo>
                    <a:pt x="934882" y="2392854"/>
                    <a:pt x="906339" y="2661136"/>
                    <a:pt x="895815" y="2954373"/>
                  </a:cubicBezTo>
                  <a:cubicBezTo>
                    <a:pt x="882581" y="3321277"/>
                    <a:pt x="900201" y="3653182"/>
                    <a:pt x="931454" y="3941316"/>
                  </a:cubicBezTo>
                  <a:cubicBezTo>
                    <a:pt x="974905" y="3980223"/>
                    <a:pt x="1005680" y="4007808"/>
                    <a:pt x="1049131" y="4046795"/>
                  </a:cubicBezTo>
                  <a:lnTo>
                    <a:pt x="1207948" y="4046795"/>
                  </a:lnTo>
                  <a:lnTo>
                    <a:pt x="1110202" y="4282868"/>
                  </a:lnTo>
                  <a:lnTo>
                    <a:pt x="674652" y="4282868"/>
                  </a:lnTo>
                  <a:lnTo>
                    <a:pt x="674652" y="4282868"/>
                  </a:lnTo>
                  <a:lnTo>
                    <a:pt x="533694" y="4282868"/>
                  </a:lnTo>
                  <a:lnTo>
                    <a:pt x="535528" y="4282868"/>
                  </a:lnTo>
                  <a:lnTo>
                    <a:pt x="533694" y="4282868"/>
                  </a:lnTo>
                  <a:lnTo>
                    <a:pt x="99898" y="4286854"/>
                  </a:lnTo>
                  <a:lnTo>
                    <a:pt x="0" y="4049665"/>
                  </a:lnTo>
                  <a:lnTo>
                    <a:pt x="158817" y="4048230"/>
                  </a:lnTo>
                  <a:cubicBezTo>
                    <a:pt x="201949" y="4008845"/>
                    <a:pt x="232405" y="3981020"/>
                    <a:pt x="275537" y="3941715"/>
                  </a:cubicBezTo>
                  <a:cubicBezTo>
                    <a:pt x="304160" y="3653262"/>
                    <a:pt x="318750" y="3321277"/>
                    <a:pt x="302166" y="2954452"/>
                  </a:cubicBezTo>
                  <a:cubicBezTo>
                    <a:pt x="288931" y="2661375"/>
                    <a:pt x="257997" y="2393332"/>
                    <a:pt x="218851" y="2154390"/>
                  </a:cubicBezTo>
                  <a:cubicBezTo>
                    <a:pt x="171334" y="2133501"/>
                    <a:pt x="153236" y="2125528"/>
                    <a:pt x="111140" y="2106952"/>
                  </a:cubicBezTo>
                  <a:cubicBezTo>
                    <a:pt x="103645" y="2103603"/>
                    <a:pt x="95115" y="2103284"/>
                    <a:pt x="87381" y="2105995"/>
                  </a:cubicBezTo>
                  <a:cubicBezTo>
                    <a:pt x="56686" y="2116918"/>
                    <a:pt x="31413" y="2093079"/>
                    <a:pt x="33804" y="2068683"/>
                  </a:cubicBezTo>
                  <a:cubicBezTo>
                    <a:pt x="35479" y="2052339"/>
                    <a:pt x="49271" y="2038546"/>
                    <a:pt x="67131" y="2036473"/>
                  </a:cubicBezTo>
                  <a:lnTo>
                    <a:pt x="309262" y="2022680"/>
                  </a:lnTo>
                  <a:lnTo>
                    <a:pt x="405892" y="1892007"/>
                  </a:lnTo>
                  <a:cubicBezTo>
                    <a:pt x="418648" y="1874706"/>
                    <a:pt x="422475" y="1851904"/>
                    <a:pt x="415060" y="1830697"/>
                  </a:cubicBezTo>
                  <a:cubicBezTo>
                    <a:pt x="412908" y="1794820"/>
                    <a:pt x="410915" y="1760776"/>
                    <a:pt x="408842" y="1724819"/>
                  </a:cubicBezTo>
                  <a:cubicBezTo>
                    <a:pt x="413944" y="1696436"/>
                    <a:pt x="410994" y="1667575"/>
                    <a:pt x="400071" y="1641584"/>
                  </a:cubicBezTo>
                  <a:cubicBezTo>
                    <a:pt x="373363" y="1578520"/>
                    <a:pt x="337645" y="1462277"/>
                    <a:pt x="375276" y="1335750"/>
                  </a:cubicBezTo>
                  <a:cubicBezTo>
                    <a:pt x="383568" y="1307846"/>
                    <a:pt x="394331" y="1283051"/>
                    <a:pt x="406131" y="1261205"/>
                  </a:cubicBezTo>
                  <a:cubicBezTo>
                    <a:pt x="411313" y="1232663"/>
                    <a:pt x="416416" y="1204121"/>
                    <a:pt x="421598" y="1175578"/>
                  </a:cubicBezTo>
                  <a:cubicBezTo>
                    <a:pt x="418169" y="1166569"/>
                    <a:pt x="409878" y="1141535"/>
                    <a:pt x="418010" y="1111477"/>
                  </a:cubicBezTo>
                  <a:cubicBezTo>
                    <a:pt x="423591" y="1090748"/>
                    <a:pt x="434513" y="1076637"/>
                    <a:pt x="440971" y="1069541"/>
                  </a:cubicBezTo>
                  <a:cubicBezTo>
                    <a:pt x="456040" y="874050"/>
                    <a:pt x="464172" y="663012"/>
                    <a:pt x="461701" y="438261"/>
                  </a:cubicBezTo>
                  <a:cubicBezTo>
                    <a:pt x="460026" y="285184"/>
                    <a:pt x="453489" y="138885"/>
                    <a:pt x="443523" y="0"/>
                  </a:cubicBezTo>
                  <a:lnTo>
                    <a:pt x="578182" y="0"/>
                  </a:lnTo>
                </a:path>
              </a:pathLst>
            </a:custGeom>
            <a:gradFill>
              <a:gsLst>
                <a:gs pos="0">
                  <a:schemeClr val="tx1">
                    <a:lumMod val="50000"/>
                    <a:lumOff val="50000"/>
                  </a:schemeClr>
                </a:gs>
                <a:gs pos="100000">
                  <a:schemeClr val="tx1">
                    <a:lumMod val="65000"/>
                    <a:lumOff val="35000"/>
                  </a:schemeClr>
                </a:gs>
              </a:gsLst>
              <a:lin ang="5400000" scaled="0"/>
            </a:gradFill>
            <a:ln w="7971" cap="flat">
              <a:noFill/>
              <a:prstDash val="solid"/>
              <a:miter/>
            </a:ln>
          </p:spPr>
          <p:txBody>
            <a:bodyPr rtlCol="0" anchor="ctr"/>
            <a:lstStyle/>
            <a:p>
              <a:endParaRPr lang="en-GB" dirty="0"/>
            </a:p>
          </p:txBody>
        </p:sp>
        <p:sp>
          <p:nvSpPr>
            <p:cNvPr id="105" name="Freeform: Shape 104">
              <a:extLst>
                <a:ext uri="{FF2B5EF4-FFF2-40B4-BE49-F238E27FC236}">
                  <a16:creationId xmlns:a16="http://schemas.microsoft.com/office/drawing/2014/main" id="{214AD094-3547-4F9B-8397-E7E0D21C4A28}"/>
                </a:ext>
              </a:extLst>
            </p:cNvPr>
            <p:cNvSpPr/>
            <p:nvPr/>
          </p:nvSpPr>
          <p:spPr>
            <a:xfrm>
              <a:off x="9461924" y="1542181"/>
              <a:ext cx="302963" cy="302963"/>
            </a:xfrm>
            <a:custGeom>
              <a:avLst/>
              <a:gdLst>
                <a:gd name="connsiteX0" fmla="*/ 302963 w 302963"/>
                <a:gd name="connsiteY0" fmla="*/ 151482 h 302963"/>
                <a:gd name="connsiteX1" fmla="*/ 151482 w 302963"/>
                <a:gd name="connsiteY1" fmla="*/ 302964 h 302963"/>
                <a:gd name="connsiteX2" fmla="*/ 0 w 302963"/>
                <a:gd name="connsiteY2" fmla="*/ 151482 h 302963"/>
                <a:gd name="connsiteX3" fmla="*/ 151482 w 302963"/>
                <a:gd name="connsiteY3" fmla="*/ 0 h 302963"/>
                <a:gd name="connsiteX4" fmla="*/ 302963 w 302963"/>
                <a:gd name="connsiteY4" fmla="*/ 151482 h 302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963" h="302963">
                  <a:moveTo>
                    <a:pt x="302963" y="151482"/>
                  </a:moveTo>
                  <a:cubicBezTo>
                    <a:pt x="302963" y="235143"/>
                    <a:pt x="235143" y="302964"/>
                    <a:pt x="151482" y="302964"/>
                  </a:cubicBezTo>
                  <a:cubicBezTo>
                    <a:pt x="67821" y="302964"/>
                    <a:pt x="0" y="235143"/>
                    <a:pt x="0" y="151482"/>
                  </a:cubicBezTo>
                  <a:cubicBezTo>
                    <a:pt x="0" y="67821"/>
                    <a:pt x="67821" y="0"/>
                    <a:pt x="151482" y="0"/>
                  </a:cubicBezTo>
                  <a:cubicBezTo>
                    <a:pt x="235143" y="0"/>
                    <a:pt x="302963" y="67821"/>
                    <a:pt x="302963" y="151482"/>
                  </a:cubicBezTo>
                  <a:close/>
                </a:path>
              </a:pathLst>
            </a:custGeom>
            <a:gradFill>
              <a:gsLst>
                <a:gs pos="1000">
                  <a:schemeClr val="bg1">
                    <a:lumMod val="75000"/>
                  </a:schemeClr>
                </a:gs>
                <a:gs pos="100000">
                  <a:schemeClr val="tx1">
                    <a:lumMod val="65000"/>
                    <a:lumOff val="35000"/>
                  </a:schemeClr>
                </a:gs>
              </a:gsLst>
              <a:lin ang="5400000" scaled="0"/>
            </a:gradFill>
            <a:ln w="7971" cap="flat">
              <a:noFill/>
              <a:prstDash val="solid"/>
              <a:miter/>
            </a:ln>
          </p:spPr>
          <p:txBody>
            <a:bodyPr rtlCol="0" anchor="ctr"/>
            <a:lstStyle/>
            <a:p>
              <a:endParaRPr lang="en-GB" dirty="0"/>
            </a:p>
          </p:txBody>
        </p:sp>
      </p:grpSp>
      <p:cxnSp>
        <p:nvCxnSpPr>
          <p:cNvPr id="45" name="Straight Connector 44">
            <a:extLst>
              <a:ext uri="{FF2B5EF4-FFF2-40B4-BE49-F238E27FC236}">
                <a16:creationId xmlns:a16="http://schemas.microsoft.com/office/drawing/2014/main" id="{6B514B4F-0E4B-41D5-81B6-01AB9D9A27FF}"/>
              </a:ext>
            </a:extLst>
          </p:cNvPr>
          <p:cNvCxnSpPr/>
          <p:nvPr/>
        </p:nvCxnSpPr>
        <p:spPr>
          <a:xfrm>
            <a:off x="5133532" y="2759188"/>
            <a:ext cx="194191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6258101-EDE3-4DEB-9B25-0781552985EE}"/>
              </a:ext>
            </a:extLst>
          </p:cNvPr>
          <p:cNvCxnSpPr/>
          <p:nvPr/>
        </p:nvCxnSpPr>
        <p:spPr>
          <a:xfrm>
            <a:off x="5133532" y="2681319"/>
            <a:ext cx="194191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EBED4CC-4A93-4657-8431-9C287FD9A4E4}"/>
              </a:ext>
            </a:extLst>
          </p:cNvPr>
          <p:cNvCxnSpPr/>
          <p:nvPr/>
        </p:nvCxnSpPr>
        <p:spPr>
          <a:xfrm>
            <a:off x="5133532" y="2609539"/>
            <a:ext cx="194191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807CDA8-77D4-4BB6-ACF6-6F888CE15C77}"/>
              </a:ext>
            </a:extLst>
          </p:cNvPr>
          <p:cNvCxnSpPr/>
          <p:nvPr/>
        </p:nvCxnSpPr>
        <p:spPr>
          <a:xfrm>
            <a:off x="5133532" y="3508836"/>
            <a:ext cx="194191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8906DB6-10FA-4C0A-A8FF-D7CB9170C178}"/>
              </a:ext>
            </a:extLst>
          </p:cNvPr>
          <p:cNvCxnSpPr/>
          <p:nvPr/>
        </p:nvCxnSpPr>
        <p:spPr>
          <a:xfrm>
            <a:off x="5133532" y="3430967"/>
            <a:ext cx="194191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D63531F-1A44-48B0-8111-0AE1AB0FE6E1}"/>
              </a:ext>
            </a:extLst>
          </p:cNvPr>
          <p:cNvCxnSpPr/>
          <p:nvPr/>
        </p:nvCxnSpPr>
        <p:spPr>
          <a:xfrm>
            <a:off x="5133532" y="3359187"/>
            <a:ext cx="194191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836D129-98DF-4D57-A990-042676BB5A4C}"/>
              </a:ext>
            </a:extLst>
          </p:cNvPr>
          <p:cNvCxnSpPr/>
          <p:nvPr/>
        </p:nvCxnSpPr>
        <p:spPr>
          <a:xfrm>
            <a:off x="5133532" y="4324571"/>
            <a:ext cx="194191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912CAC6-ED4C-4E2E-B9A6-83F1DAAEC792}"/>
              </a:ext>
            </a:extLst>
          </p:cNvPr>
          <p:cNvCxnSpPr/>
          <p:nvPr/>
        </p:nvCxnSpPr>
        <p:spPr>
          <a:xfrm>
            <a:off x="5133532" y="4252791"/>
            <a:ext cx="194191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99D2748C-0C0D-49BD-85C1-B45522F4FBD8}"/>
              </a:ext>
            </a:extLst>
          </p:cNvPr>
          <p:cNvCxnSpPr>
            <a:cxnSpLocks/>
          </p:cNvCxnSpPr>
          <p:nvPr/>
        </p:nvCxnSpPr>
        <p:spPr>
          <a:xfrm>
            <a:off x="5282906" y="2506211"/>
            <a:ext cx="0" cy="188248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6D03FB3-8541-45D6-B112-B156F4EBF12B}"/>
              </a:ext>
            </a:extLst>
          </p:cNvPr>
          <p:cNvCxnSpPr>
            <a:cxnSpLocks/>
          </p:cNvCxnSpPr>
          <p:nvPr/>
        </p:nvCxnSpPr>
        <p:spPr>
          <a:xfrm>
            <a:off x="5360775" y="2462091"/>
            <a:ext cx="0" cy="192660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6189068-1375-4CB5-8F1E-95E4366A1D42}"/>
              </a:ext>
            </a:extLst>
          </p:cNvPr>
          <p:cNvCxnSpPr>
            <a:cxnSpLocks/>
          </p:cNvCxnSpPr>
          <p:nvPr/>
        </p:nvCxnSpPr>
        <p:spPr>
          <a:xfrm>
            <a:off x="5432555" y="2446783"/>
            <a:ext cx="0" cy="194191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FBDDD2F-80C2-4936-8242-FFA03E095BFB}"/>
              </a:ext>
            </a:extLst>
          </p:cNvPr>
          <p:cNvCxnSpPr>
            <a:cxnSpLocks/>
          </p:cNvCxnSpPr>
          <p:nvPr/>
        </p:nvCxnSpPr>
        <p:spPr>
          <a:xfrm>
            <a:off x="6753566" y="2431916"/>
            <a:ext cx="0" cy="195678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9EB2E75-F1D2-4F7E-AC1D-E15A07704DDE}"/>
              </a:ext>
            </a:extLst>
          </p:cNvPr>
          <p:cNvCxnSpPr>
            <a:cxnSpLocks/>
          </p:cNvCxnSpPr>
          <p:nvPr/>
        </p:nvCxnSpPr>
        <p:spPr>
          <a:xfrm>
            <a:off x="6831435" y="2462091"/>
            <a:ext cx="0" cy="192660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C916D8F-6DE9-4BC8-BA6D-396BC3AC456A}"/>
              </a:ext>
            </a:extLst>
          </p:cNvPr>
          <p:cNvCxnSpPr>
            <a:cxnSpLocks/>
          </p:cNvCxnSpPr>
          <p:nvPr/>
        </p:nvCxnSpPr>
        <p:spPr>
          <a:xfrm>
            <a:off x="6903215" y="2490971"/>
            <a:ext cx="0" cy="189772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4DE2DDF-5576-48E4-B758-952F73F69F23}"/>
              </a:ext>
            </a:extLst>
          </p:cNvPr>
          <p:cNvCxnSpPr>
            <a:cxnSpLocks/>
          </p:cNvCxnSpPr>
          <p:nvPr/>
        </p:nvCxnSpPr>
        <p:spPr>
          <a:xfrm>
            <a:off x="6182066" y="2330750"/>
            <a:ext cx="0" cy="2057949"/>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D6367A0-6D8D-4124-BED0-EB8957D1D7AC}"/>
              </a:ext>
            </a:extLst>
          </p:cNvPr>
          <p:cNvCxnSpPr>
            <a:cxnSpLocks/>
          </p:cNvCxnSpPr>
          <p:nvPr/>
        </p:nvCxnSpPr>
        <p:spPr>
          <a:xfrm>
            <a:off x="6259935" y="2330750"/>
            <a:ext cx="0" cy="2057949"/>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DA7C991-D594-4DE8-B092-A1ADA2170A0A}"/>
              </a:ext>
            </a:extLst>
          </p:cNvPr>
          <p:cNvCxnSpPr>
            <a:cxnSpLocks/>
          </p:cNvCxnSpPr>
          <p:nvPr/>
        </p:nvCxnSpPr>
        <p:spPr>
          <a:xfrm>
            <a:off x="5921081" y="2330750"/>
            <a:ext cx="0" cy="2057949"/>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9B1937A-2443-4BB8-A6F4-862255965F39}"/>
              </a:ext>
            </a:extLst>
          </p:cNvPr>
          <p:cNvCxnSpPr>
            <a:cxnSpLocks/>
          </p:cNvCxnSpPr>
          <p:nvPr/>
        </p:nvCxnSpPr>
        <p:spPr>
          <a:xfrm>
            <a:off x="5998950" y="2330750"/>
            <a:ext cx="0" cy="2057949"/>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5FA66530-1859-4E5D-AFAC-7DB1B3B88721}"/>
              </a:ext>
            </a:extLst>
          </p:cNvPr>
          <p:cNvSpPr txBox="1"/>
          <p:nvPr/>
        </p:nvSpPr>
        <p:spPr>
          <a:xfrm>
            <a:off x="502331" y="1485018"/>
            <a:ext cx="11199674" cy="518604"/>
          </a:xfrm>
          <a:prstGeom prst="rect">
            <a:avLst/>
          </a:prstGeom>
          <a:noFill/>
        </p:spPr>
        <p:txBody>
          <a:bodyPr wrap="square" rtlCol="0">
            <a:spAutoFit/>
          </a:bodyPr>
          <a:lstStyle/>
          <a:p>
            <a:pPr algn="ctr">
              <a:lnSpc>
                <a:spcPct val="120000"/>
              </a:lnSpc>
            </a:pPr>
            <a:r>
              <a:rPr lang="en-GB" sz="1200" dirty="0">
                <a:solidFill>
                  <a:schemeClr val="bg1"/>
                </a:solidFill>
                <a:latin typeface="Roboto" panose="02000000000000000000" pitchFamily="2" charset="0"/>
                <a:ea typeface="Roboto" panose="02000000000000000000" pitchFamily="2" charset="0"/>
              </a:rPr>
              <a:t>Lorem ipsum dolor sit amet, consectetur adipiscing elit, dolorin do eiusmod tempor incididunt ut labore et dolore magna aliqua. Ut enim ad minim veniam, quis nostrud exercitation ullamco laboris nisi ut aliquip ex amet commodo consequat. Duis aute irure dolor in reprehenderit in voluptate velit esse cillum dolore </a:t>
            </a:r>
          </a:p>
        </p:txBody>
      </p:sp>
      <p:grpSp>
        <p:nvGrpSpPr>
          <p:cNvPr id="150" name="Group 149">
            <a:extLst>
              <a:ext uri="{FF2B5EF4-FFF2-40B4-BE49-F238E27FC236}">
                <a16:creationId xmlns:a16="http://schemas.microsoft.com/office/drawing/2014/main" id="{46C338AA-BAD3-4536-A7C1-96684A58408B}"/>
              </a:ext>
            </a:extLst>
          </p:cNvPr>
          <p:cNvGrpSpPr/>
          <p:nvPr/>
        </p:nvGrpSpPr>
        <p:grpSpPr>
          <a:xfrm>
            <a:off x="4122637" y="546753"/>
            <a:ext cx="3956235" cy="933315"/>
            <a:chOff x="4544976" y="4278682"/>
            <a:chExt cx="3956235" cy="933315"/>
          </a:xfrm>
        </p:grpSpPr>
        <p:sp>
          <p:nvSpPr>
            <p:cNvPr id="151" name="Rectangle 150">
              <a:extLst>
                <a:ext uri="{FF2B5EF4-FFF2-40B4-BE49-F238E27FC236}">
                  <a16:creationId xmlns:a16="http://schemas.microsoft.com/office/drawing/2014/main" id="{B85793E3-8EBF-4E4F-8351-25C4A9E53A8D}"/>
                </a:ext>
              </a:extLst>
            </p:cNvPr>
            <p:cNvSpPr/>
            <p:nvPr/>
          </p:nvSpPr>
          <p:spPr>
            <a:xfrm>
              <a:off x="6039871" y="4361800"/>
              <a:ext cx="1029538" cy="608075"/>
            </a:xfrm>
            <a:prstGeom prst="rect">
              <a:avLst/>
            </a:prstGeom>
            <a:solidFill>
              <a:srgbClr val="C9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2" name="Rectangle 151">
              <a:extLst>
                <a:ext uri="{FF2B5EF4-FFF2-40B4-BE49-F238E27FC236}">
                  <a16:creationId xmlns:a16="http://schemas.microsoft.com/office/drawing/2014/main" id="{454723A7-005B-4F8B-9CE1-3F2DCD0E6DF8}"/>
                </a:ext>
              </a:extLst>
            </p:cNvPr>
            <p:cNvSpPr/>
            <p:nvPr/>
          </p:nvSpPr>
          <p:spPr>
            <a:xfrm>
              <a:off x="6037115" y="4361799"/>
              <a:ext cx="1025994" cy="608075"/>
            </a:xfrm>
            <a:prstGeom prst="rect">
              <a:avLst/>
            </a:prstGeom>
            <a:blipFill dpi="0" rotWithShape="1">
              <a:blip r:embed="rId2">
                <a:alphaModFix amt="11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3" name="TextBox 152">
              <a:extLst>
                <a:ext uri="{FF2B5EF4-FFF2-40B4-BE49-F238E27FC236}">
                  <a16:creationId xmlns:a16="http://schemas.microsoft.com/office/drawing/2014/main" id="{B6DC25B7-9A72-4BFE-B0B5-C2508BDDFD1B}"/>
                </a:ext>
              </a:extLst>
            </p:cNvPr>
            <p:cNvSpPr txBox="1"/>
            <p:nvPr/>
          </p:nvSpPr>
          <p:spPr>
            <a:xfrm>
              <a:off x="4544976" y="4278682"/>
              <a:ext cx="1489510" cy="923330"/>
            </a:xfrm>
            <a:prstGeom prst="rect">
              <a:avLst/>
            </a:prstGeom>
            <a:noFill/>
          </p:spPr>
          <p:txBody>
            <a:bodyPr wrap="none" rtlCol="0">
              <a:spAutoFit/>
            </a:bodyPr>
            <a:lstStyle/>
            <a:p>
              <a:pPr algn="ctr"/>
              <a:r>
                <a:rPr lang="en-US" sz="5400" dirty="0">
                  <a:solidFill>
                    <a:schemeClr val="bg1"/>
                  </a:solidFill>
                  <a:latin typeface="Anton" pitchFamily="2" charset="0"/>
                </a:rPr>
                <a:t>YOUR</a:t>
              </a:r>
              <a:endParaRPr lang="en-GB" sz="5400" dirty="0">
                <a:solidFill>
                  <a:schemeClr val="bg1"/>
                </a:solidFill>
                <a:latin typeface="Anton" pitchFamily="2" charset="0"/>
              </a:endParaRPr>
            </a:p>
          </p:txBody>
        </p:sp>
        <p:sp>
          <p:nvSpPr>
            <p:cNvPr id="154" name="TextBox 153">
              <a:extLst>
                <a:ext uri="{FF2B5EF4-FFF2-40B4-BE49-F238E27FC236}">
                  <a16:creationId xmlns:a16="http://schemas.microsoft.com/office/drawing/2014/main" id="{A7A1916D-BF97-4D4F-9C71-9C5FDED26425}"/>
                </a:ext>
              </a:extLst>
            </p:cNvPr>
            <p:cNvSpPr txBox="1"/>
            <p:nvPr/>
          </p:nvSpPr>
          <p:spPr>
            <a:xfrm>
              <a:off x="6034486" y="4363369"/>
              <a:ext cx="1051891" cy="707886"/>
            </a:xfrm>
            <a:prstGeom prst="rect">
              <a:avLst/>
            </a:prstGeom>
            <a:noFill/>
          </p:spPr>
          <p:txBody>
            <a:bodyPr wrap="none" rtlCol="0">
              <a:spAutoFit/>
            </a:bodyPr>
            <a:lstStyle/>
            <a:p>
              <a:pPr algn="ctr"/>
              <a:r>
                <a:rPr lang="en-US" sz="4000" dirty="0">
                  <a:solidFill>
                    <a:schemeClr val="bg1"/>
                  </a:solidFill>
                  <a:latin typeface="Anton" pitchFamily="2" charset="0"/>
                </a:rPr>
                <a:t>TEXT</a:t>
              </a:r>
              <a:endParaRPr lang="en-GB" sz="4800" dirty="0">
                <a:solidFill>
                  <a:schemeClr val="bg1"/>
                </a:solidFill>
                <a:latin typeface="Anton" pitchFamily="2" charset="0"/>
              </a:endParaRPr>
            </a:p>
          </p:txBody>
        </p:sp>
        <p:sp>
          <p:nvSpPr>
            <p:cNvPr id="155" name="TextBox 154">
              <a:extLst>
                <a:ext uri="{FF2B5EF4-FFF2-40B4-BE49-F238E27FC236}">
                  <a16:creationId xmlns:a16="http://schemas.microsoft.com/office/drawing/2014/main" id="{6C78CB7B-CB10-468E-A7BA-2B0498F69525}"/>
                </a:ext>
              </a:extLst>
            </p:cNvPr>
            <p:cNvSpPr txBox="1"/>
            <p:nvPr/>
          </p:nvSpPr>
          <p:spPr>
            <a:xfrm>
              <a:off x="7069409" y="4288667"/>
              <a:ext cx="1431802" cy="923330"/>
            </a:xfrm>
            <a:prstGeom prst="rect">
              <a:avLst/>
            </a:prstGeom>
            <a:noFill/>
          </p:spPr>
          <p:txBody>
            <a:bodyPr wrap="none" rtlCol="0">
              <a:spAutoFit/>
            </a:bodyPr>
            <a:lstStyle/>
            <a:p>
              <a:pPr algn="ctr"/>
              <a:r>
                <a:rPr lang="en-US" sz="5400" dirty="0">
                  <a:solidFill>
                    <a:schemeClr val="bg1"/>
                  </a:solidFill>
                  <a:latin typeface="Anton" pitchFamily="2" charset="0"/>
                </a:rPr>
                <a:t>HERE</a:t>
              </a:r>
              <a:endParaRPr lang="en-GB" sz="5400" dirty="0">
                <a:solidFill>
                  <a:schemeClr val="bg1"/>
                </a:solidFill>
                <a:latin typeface="Anton" pitchFamily="2" charset="0"/>
              </a:endParaRPr>
            </a:p>
          </p:txBody>
        </p:sp>
      </p:grpSp>
    </p:spTree>
    <p:extLst>
      <p:ext uri="{BB962C8B-B14F-4D97-AF65-F5344CB8AC3E}">
        <p14:creationId xmlns:p14="http://schemas.microsoft.com/office/powerpoint/2010/main" val="3145026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1126</TotalTime>
  <Words>494</Words>
  <Application>Microsoft Office PowerPoint</Application>
  <PresentationFormat>Widescreen</PresentationFormat>
  <Paragraphs>58</Paragraphs>
  <Slides>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Calibri Light</vt:lpstr>
      <vt:lpstr>Roboto</vt:lpstr>
      <vt:lpstr>Arial</vt:lpstr>
      <vt:lpstr>Anton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Sreerag  A G</dc:creator>
  <cp:lastModifiedBy>Sreerag  A G</cp:lastModifiedBy>
  <cp:revision>194</cp:revision>
  <dcterms:created xsi:type="dcterms:W3CDTF">2021-09-02T04:27:40Z</dcterms:created>
  <dcterms:modified xsi:type="dcterms:W3CDTF">2021-09-08T09:46:22Z</dcterms:modified>
</cp:coreProperties>
</file>